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24B81-FE76-4188-930D-E62BF5A833A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D2812B-E6AC-48CE-9566-A0EA8B1CC5B0}">
      <dgm:prSet/>
      <dgm:spPr/>
      <dgm:t>
        <a:bodyPr/>
        <a:lstStyle/>
        <a:p>
          <a:r>
            <a:rPr lang="en-US" b="0" i="0" dirty="0"/>
            <a:t>Communication</a:t>
          </a:r>
          <a:endParaRPr lang="en-US" dirty="0"/>
        </a:p>
      </dgm:t>
    </dgm:pt>
    <dgm:pt modelId="{77423B0B-64B6-42BD-B5B5-52FCAC82A333}" type="parTrans" cxnId="{6742EB95-EFAB-4F41-B217-6D42E1CB98AB}">
      <dgm:prSet/>
      <dgm:spPr/>
      <dgm:t>
        <a:bodyPr/>
        <a:lstStyle/>
        <a:p>
          <a:endParaRPr lang="en-US"/>
        </a:p>
      </dgm:t>
    </dgm:pt>
    <dgm:pt modelId="{C5844F5C-FD3D-4F83-8FCB-7CB41C690815}" type="sibTrans" cxnId="{6742EB95-EFAB-4F41-B217-6D42E1CB98AB}">
      <dgm:prSet phldrT="1"/>
      <dgm:spPr/>
      <dgm:t>
        <a:bodyPr/>
        <a:lstStyle/>
        <a:p>
          <a:endParaRPr lang="en-US" dirty="0"/>
        </a:p>
      </dgm:t>
    </dgm:pt>
    <dgm:pt modelId="{8A61BC3F-AAB5-4DD3-AEFA-BDB532E98B30}">
      <dgm:prSet/>
      <dgm:spPr/>
      <dgm:t>
        <a:bodyPr/>
        <a:lstStyle/>
        <a:p>
          <a:r>
            <a:rPr lang="en-US" b="0" i="0" dirty="0"/>
            <a:t>Conquer you fear of public speaking</a:t>
          </a:r>
        </a:p>
      </dgm:t>
    </dgm:pt>
    <dgm:pt modelId="{7E903F8C-32FE-47D4-A080-CE89746C1FD5}" type="parTrans" cxnId="{3D48E109-0DA4-4029-BCB4-F72034CCEDA9}">
      <dgm:prSet/>
      <dgm:spPr/>
      <dgm:t>
        <a:bodyPr/>
        <a:lstStyle/>
        <a:p>
          <a:endParaRPr lang="en-US"/>
        </a:p>
      </dgm:t>
    </dgm:pt>
    <dgm:pt modelId="{83E282FB-2FBE-476E-891A-AEC0FD1FE6AC}" type="sibTrans" cxnId="{3D48E109-0DA4-4029-BCB4-F72034CCEDA9}">
      <dgm:prSet/>
      <dgm:spPr/>
      <dgm:t>
        <a:bodyPr/>
        <a:lstStyle/>
        <a:p>
          <a:endParaRPr lang="en-US"/>
        </a:p>
      </dgm:t>
    </dgm:pt>
    <dgm:pt modelId="{65F266C0-0608-4BCE-88A6-EA12A2736D58}">
      <dgm:prSet/>
      <dgm:spPr/>
      <dgm:t>
        <a:bodyPr/>
        <a:lstStyle/>
        <a:p>
          <a:r>
            <a:rPr lang="en-US" b="0" i="0" dirty="0"/>
            <a:t>Join</a:t>
          </a:r>
          <a:endParaRPr lang="en-US" dirty="0"/>
        </a:p>
      </dgm:t>
    </dgm:pt>
    <dgm:pt modelId="{5F0C918A-F5F5-472C-9E43-0051356FA1D4}" type="parTrans" cxnId="{1ADAB146-B94B-4EC6-8FE3-F99055467E4D}">
      <dgm:prSet/>
      <dgm:spPr/>
      <dgm:t>
        <a:bodyPr/>
        <a:lstStyle/>
        <a:p>
          <a:endParaRPr lang="en-US"/>
        </a:p>
      </dgm:t>
    </dgm:pt>
    <dgm:pt modelId="{F7DA6959-C06B-4EEA-96B4-951019F722EF}" type="sibTrans" cxnId="{1ADAB146-B94B-4EC6-8FE3-F99055467E4D}">
      <dgm:prSet phldrT="2"/>
      <dgm:spPr/>
      <dgm:t>
        <a:bodyPr/>
        <a:lstStyle/>
        <a:p>
          <a:endParaRPr lang="en-US" dirty="0"/>
        </a:p>
      </dgm:t>
    </dgm:pt>
    <dgm:pt modelId="{9C57A9EA-F528-4053-8D75-97F762F25855}">
      <dgm:prSet/>
      <dgm:spPr/>
      <dgm:t>
        <a:bodyPr/>
        <a:lstStyle/>
        <a:p>
          <a:r>
            <a:rPr lang="en-US" b="0" i="0" dirty="0"/>
            <a:t>Toastmasters provides support for all level of speakers</a:t>
          </a:r>
          <a:endParaRPr lang="en-US" dirty="0"/>
        </a:p>
      </dgm:t>
    </dgm:pt>
    <dgm:pt modelId="{5F405703-CCC9-49B5-8F46-B8A7B9494BDE}" type="parTrans" cxnId="{47C34D73-74E5-4668-ADBF-5D1F0B2EDF8A}">
      <dgm:prSet/>
      <dgm:spPr/>
      <dgm:t>
        <a:bodyPr/>
        <a:lstStyle/>
        <a:p>
          <a:endParaRPr lang="en-US"/>
        </a:p>
      </dgm:t>
    </dgm:pt>
    <dgm:pt modelId="{B02247AE-2770-4E68-A463-840FF6A08446}" type="sibTrans" cxnId="{47C34D73-74E5-4668-ADBF-5D1F0B2EDF8A}">
      <dgm:prSet/>
      <dgm:spPr/>
      <dgm:t>
        <a:bodyPr/>
        <a:lstStyle/>
        <a:p>
          <a:endParaRPr lang="en-US"/>
        </a:p>
      </dgm:t>
    </dgm:pt>
    <dgm:pt modelId="{DBA745FC-6A0B-46D2-A4F1-A8C5550BBBE2}">
      <dgm:prSet/>
      <dgm:spPr/>
      <dgm:t>
        <a:bodyPr/>
        <a:lstStyle/>
        <a:p>
          <a:r>
            <a:rPr lang="en-US" b="0" i="0" dirty="0"/>
            <a:t>Provides a process for improvement</a:t>
          </a:r>
          <a:endParaRPr lang="en-US" dirty="0"/>
        </a:p>
      </dgm:t>
    </dgm:pt>
    <dgm:pt modelId="{DBBED11D-103A-4B4A-BF94-D0955E9FB95B}" type="parTrans" cxnId="{DBA94C5C-02E3-46D4-8AB2-C2932FDD3DC2}">
      <dgm:prSet/>
      <dgm:spPr/>
      <dgm:t>
        <a:bodyPr/>
        <a:lstStyle/>
        <a:p>
          <a:endParaRPr lang="en-US"/>
        </a:p>
      </dgm:t>
    </dgm:pt>
    <dgm:pt modelId="{93B3BF64-AA83-45BD-8603-CC0E69995FCF}" type="sibTrans" cxnId="{DBA94C5C-02E3-46D4-8AB2-C2932FDD3DC2}">
      <dgm:prSet/>
      <dgm:spPr/>
      <dgm:t>
        <a:bodyPr/>
        <a:lstStyle/>
        <a:p>
          <a:endParaRPr lang="en-US"/>
        </a:p>
      </dgm:t>
    </dgm:pt>
    <dgm:pt modelId="{C7F5CC7E-A62D-40AE-9289-94DD6441A82D}">
      <dgm:prSet/>
      <dgm:spPr/>
      <dgm:t>
        <a:bodyPr/>
        <a:lstStyle/>
        <a:p>
          <a:r>
            <a:rPr lang="en-US" b="0" i="0" dirty="0"/>
            <a:t>Provides feedback for new ideas</a:t>
          </a:r>
          <a:endParaRPr lang="en-US" dirty="0"/>
        </a:p>
      </dgm:t>
    </dgm:pt>
    <dgm:pt modelId="{BABB460C-3B3A-4FD2-8B85-37FCF517C839}" type="parTrans" cxnId="{013D635B-B918-4AD4-BB82-F05DCCC11C2A}">
      <dgm:prSet/>
      <dgm:spPr/>
      <dgm:t>
        <a:bodyPr/>
        <a:lstStyle/>
        <a:p>
          <a:endParaRPr lang="en-US"/>
        </a:p>
      </dgm:t>
    </dgm:pt>
    <dgm:pt modelId="{8EF1003C-3CDA-47CA-A55E-99597B2236FF}" type="sibTrans" cxnId="{013D635B-B918-4AD4-BB82-F05DCCC11C2A}">
      <dgm:prSet/>
      <dgm:spPr/>
      <dgm:t>
        <a:bodyPr/>
        <a:lstStyle/>
        <a:p>
          <a:endParaRPr lang="en-US"/>
        </a:p>
      </dgm:t>
    </dgm:pt>
    <dgm:pt modelId="{32B608BB-D7F9-44B0-8365-FAA9D92A6DBB}">
      <dgm:prSet/>
      <dgm:spPr/>
      <dgm:t>
        <a:bodyPr/>
        <a:lstStyle/>
        <a:p>
          <a:r>
            <a:rPr lang="en-US" b="0" i="0" dirty="0"/>
            <a:t>Interpersonal – Connect with People</a:t>
          </a:r>
        </a:p>
      </dgm:t>
    </dgm:pt>
    <dgm:pt modelId="{56273663-B826-4BA7-9156-A21E2AD61C4B}" type="parTrans" cxnId="{C4E3D749-B909-444E-9980-D0964C5E33E8}">
      <dgm:prSet/>
      <dgm:spPr/>
      <dgm:t>
        <a:bodyPr/>
        <a:lstStyle/>
        <a:p>
          <a:endParaRPr lang="en-US"/>
        </a:p>
      </dgm:t>
    </dgm:pt>
    <dgm:pt modelId="{785F7092-C82C-4A36-9C93-15A2B2FDA6E9}" type="sibTrans" cxnId="{C4E3D749-B909-444E-9980-D0964C5E33E8}">
      <dgm:prSet/>
      <dgm:spPr/>
      <dgm:t>
        <a:bodyPr/>
        <a:lstStyle/>
        <a:p>
          <a:endParaRPr lang="en-US"/>
        </a:p>
      </dgm:t>
    </dgm:pt>
    <dgm:pt modelId="{0C126BDE-544A-45DC-B049-E1B977DF19AA}">
      <dgm:prSet/>
      <dgm:spPr/>
      <dgm:t>
        <a:bodyPr/>
        <a:lstStyle/>
        <a:p>
          <a:r>
            <a:rPr lang="en-US" b="0" i="0" dirty="0"/>
            <a:t>Facilitate important meetings</a:t>
          </a:r>
        </a:p>
      </dgm:t>
    </dgm:pt>
    <dgm:pt modelId="{72644807-B52C-4645-937E-E2FF36A12415}" type="parTrans" cxnId="{272B76E3-4F56-49DC-8898-08E0DE2A9FFE}">
      <dgm:prSet/>
      <dgm:spPr/>
      <dgm:t>
        <a:bodyPr/>
        <a:lstStyle/>
        <a:p>
          <a:endParaRPr lang="en-US"/>
        </a:p>
      </dgm:t>
    </dgm:pt>
    <dgm:pt modelId="{259D0EAC-3381-42F7-8D02-B969FEF1B90E}" type="sibTrans" cxnId="{272B76E3-4F56-49DC-8898-08E0DE2A9FFE}">
      <dgm:prSet/>
      <dgm:spPr/>
      <dgm:t>
        <a:bodyPr/>
        <a:lstStyle/>
        <a:p>
          <a:endParaRPr lang="en-US"/>
        </a:p>
      </dgm:t>
    </dgm:pt>
    <dgm:pt modelId="{3945C88A-9F9B-4E54-940F-F330E9BECFBA}" type="pres">
      <dgm:prSet presAssocID="{F2924B81-FE76-4188-930D-E62BF5A833AC}" presName="linear" presStyleCnt="0">
        <dgm:presLayoutVars>
          <dgm:dir/>
          <dgm:animLvl val="lvl"/>
          <dgm:resizeHandles val="exact"/>
        </dgm:presLayoutVars>
      </dgm:prSet>
      <dgm:spPr/>
    </dgm:pt>
    <dgm:pt modelId="{FAA30FC9-B554-4440-BD40-DDEF12AFE2BF}" type="pres">
      <dgm:prSet presAssocID="{34D2812B-E6AC-48CE-9566-A0EA8B1CC5B0}" presName="parentLin" presStyleCnt="0"/>
      <dgm:spPr/>
    </dgm:pt>
    <dgm:pt modelId="{4009D363-415A-4340-BAE3-4C61A5C690F7}" type="pres">
      <dgm:prSet presAssocID="{34D2812B-E6AC-48CE-9566-A0EA8B1CC5B0}" presName="parentLeftMargin" presStyleLbl="node1" presStyleIdx="0" presStyleCnt="2"/>
      <dgm:spPr/>
    </dgm:pt>
    <dgm:pt modelId="{12F06C30-E71D-4F49-A5C4-958587BA7BF6}" type="pres">
      <dgm:prSet presAssocID="{34D2812B-E6AC-48CE-9566-A0EA8B1CC5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88108E-3976-4A35-96A9-B12A59862147}" type="pres">
      <dgm:prSet presAssocID="{34D2812B-E6AC-48CE-9566-A0EA8B1CC5B0}" presName="negativeSpace" presStyleCnt="0"/>
      <dgm:spPr/>
    </dgm:pt>
    <dgm:pt modelId="{1A2A0A85-2580-45C4-B534-0C9983A8902F}" type="pres">
      <dgm:prSet presAssocID="{34D2812B-E6AC-48CE-9566-A0EA8B1CC5B0}" presName="childText" presStyleLbl="conFgAcc1" presStyleIdx="0" presStyleCnt="2">
        <dgm:presLayoutVars>
          <dgm:bulletEnabled val="1"/>
        </dgm:presLayoutVars>
      </dgm:prSet>
      <dgm:spPr/>
    </dgm:pt>
    <dgm:pt modelId="{EF175330-E841-4CF5-8459-18A3ED47BDCA}" type="pres">
      <dgm:prSet presAssocID="{C5844F5C-FD3D-4F83-8FCB-7CB41C690815}" presName="spaceBetweenRectangles" presStyleCnt="0"/>
      <dgm:spPr/>
    </dgm:pt>
    <dgm:pt modelId="{AF9EED72-127D-4B29-99A3-18F6CED013B0}" type="pres">
      <dgm:prSet presAssocID="{65F266C0-0608-4BCE-88A6-EA12A2736D58}" presName="parentLin" presStyleCnt="0"/>
      <dgm:spPr/>
    </dgm:pt>
    <dgm:pt modelId="{EB626489-71D4-4C4F-8C41-19425165B9FB}" type="pres">
      <dgm:prSet presAssocID="{65F266C0-0608-4BCE-88A6-EA12A2736D58}" presName="parentLeftMargin" presStyleLbl="node1" presStyleIdx="0" presStyleCnt="2"/>
      <dgm:spPr/>
    </dgm:pt>
    <dgm:pt modelId="{AD836681-A202-4FE8-9498-963394E52FE2}" type="pres">
      <dgm:prSet presAssocID="{65F266C0-0608-4BCE-88A6-EA12A2736D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EB01C3-E4A1-4327-99B2-FD15011A2C9A}" type="pres">
      <dgm:prSet presAssocID="{65F266C0-0608-4BCE-88A6-EA12A2736D58}" presName="negativeSpace" presStyleCnt="0"/>
      <dgm:spPr/>
    </dgm:pt>
    <dgm:pt modelId="{455872E2-AC91-4D23-A555-161154B73090}" type="pres">
      <dgm:prSet presAssocID="{65F266C0-0608-4BCE-88A6-EA12A2736D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48E109-0DA4-4029-BCB4-F72034CCEDA9}" srcId="{34D2812B-E6AC-48CE-9566-A0EA8B1CC5B0}" destId="{8A61BC3F-AAB5-4DD3-AEFA-BDB532E98B30}" srcOrd="0" destOrd="0" parTransId="{7E903F8C-32FE-47D4-A080-CE89746C1FD5}" sibTransId="{83E282FB-2FBE-476E-891A-AEC0FD1FE6AC}"/>
    <dgm:cxn modelId="{780B270C-0A50-4369-BB87-259264915076}" type="presOf" srcId="{65F266C0-0608-4BCE-88A6-EA12A2736D58}" destId="{EB626489-71D4-4C4F-8C41-19425165B9FB}" srcOrd="0" destOrd="0" presId="urn:microsoft.com/office/officeart/2005/8/layout/list1"/>
    <dgm:cxn modelId="{60ABE50D-0F4E-4F03-AE5B-BF4257A6D905}" type="presOf" srcId="{F2924B81-FE76-4188-930D-E62BF5A833AC}" destId="{3945C88A-9F9B-4E54-940F-F330E9BECFBA}" srcOrd="0" destOrd="0" presId="urn:microsoft.com/office/officeart/2005/8/layout/list1"/>
    <dgm:cxn modelId="{D9501D12-899C-4BAD-A7F9-16F4844BE3CC}" type="presOf" srcId="{C7F5CC7E-A62D-40AE-9289-94DD6441A82D}" destId="{455872E2-AC91-4D23-A555-161154B73090}" srcOrd="0" destOrd="2" presId="urn:microsoft.com/office/officeart/2005/8/layout/list1"/>
    <dgm:cxn modelId="{87AB4519-2EF5-438C-96F1-F90ABB157780}" type="presOf" srcId="{8A61BC3F-AAB5-4DD3-AEFA-BDB532E98B30}" destId="{1A2A0A85-2580-45C4-B534-0C9983A8902F}" srcOrd="0" destOrd="0" presId="urn:microsoft.com/office/officeart/2005/8/layout/list1"/>
    <dgm:cxn modelId="{693C1A20-2927-4B6E-8D0D-EDDBC907D480}" type="presOf" srcId="{65F266C0-0608-4BCE-88A6-EA12A2736D58}" destId="{AD836681-A202-4FE8-9498-963394E52FE2}" srcOrd="1" destOrd="0" presId="urn:microsoft.com/office/officeart/2005/8/layout/list1"/>
    <dgm:cxn modelId="{013D635B-B918-4AD4-BB82-F05DCCC11C2A}" srcId="{65F266C0-0608-4BCE-88A6-EA12A2736D58}" destId="{C7F5CC7E-A62D-40AE-9289-94DD6441A82D}" srcOrd="2" destOrd="0" parTransId="{BABB460C-3B3A-4FD2-8B85-37FCF517C839}" sibTransId="{8EF1003C-3CDA-47CA-A55E-99597B2236FF}"/>
    <dgm:cxn modelId="{DBA94C5C-02E3-46D4-8AB2-C2932FDD3DC2}" srcId="{65F266C0-0608-4BCE-88A6-EA12A2736D58}" destId="{DBA745FC-6A0B-46D2-A4F1-A8C5550BBBE2}" srcOrd="1" destOrd="0" parTransId="{DBBED11D-103A-4B4A-BF94-D0955E9FB95B}" sibTransId="{93B3BF64-AA83-45BD-8603-CC0E69995FCF}"/>
    <dgm:cxn modelId="{1ADAB146-B94B-4EC6-8FE3-F99055467E4D}" srcId="{F2924B81-FE76-4188-930D-E62BF5A833AC}" destId="{65F266C0-0608-4BCE-88A6-EA12A2736D58}" srcOrd="1" destOrd="0" parTransId="{5F0C918A-F5F5-472C-9E43-0051356FA1D4}" sibTransId="{F7DA6959-C06B-4EEA-96B4-951019F722EF}"/>
    <dgm:cxn modelId="{C4E3D749-B909-444E-9980-D0964C5E33E8}" srcId="{34D2812B-E6AC-48CE-9566-A0EA8B1CC5B0}" destId="{32B608BB-D7F9-44B0-8365-FAA9D92A6DBB}" srcOrd="1" destOrd="0" parTransId="{56273663-B826-4BA7-9156-A21E2AD61C4B}" sibTransId="{785F7092-C82C-4A36-9C93-15A2B2FDA6E9}"/>
    <dgm:cxn modelId="{47C34D73-74E5-4668-ADBF-5D1F0B2EDF8A}" srcId="{65F266C0-0608-4BCE-88A6-EA12A2736D58}" destId="{9C57A9EA-F528-4053-8D75-97F762F25855}" srcOrd="0" destOrd="0" parTransId="{5F405703-CCC9-49B5-8F46-B8A7B9494BDE}" sibTransId="{B02247AE-2770-4E68-A463-840FF6A08446}"/>
    <dgm:cxn modelId="{1CCAD98A-5CB0-477E-82CC-8E6E08A06A7A}" type="presOf" srcId="{32B608BB-D7F9-44B0-8365-FAA9D92A6DBB}" destId="{1A2A0A85-2580-45C4-B534-0C9983A8902F}" srcOrd="0" destOrd="1" presId="urn:microsoft.com/office/officeart/2005/8/layout/list1"/>
    <dgm:cxn modelId="{7133CA90-3BCE-4A1F-B356-31D42B75EFE9}" type="presOf" srcId="{9C57A9EA-F528-4053-8D75-97F762F25855}" destId="{455872E2-AC91-4D23-A555-161154B73090}" srcOrd="0" destOrd="0" presId="urn:microsoft.com/office/officeart/2005/8/layout/list1"/>
    <dgm:cxn modelId="{6742EB95-EFAB-4F41-B217-6D42E1CB98AB}" srcId="{F2924B81-FE76-4188-930D-E62BF5A833AC}" destId="{34D2812B-E6AC-48CE-9566-A0EA8B1CC5B0}" srcOrd="0" destOrd="0" parTransId="{77423B0B-64B6-42BD-B5B5-52FCAC82A333}" sibTransId="{C5844F5C-FD3D-4F83-8FCB-7CB41C690815}"/>
    <dgm:cxn modelId="{72880BA5-D3B9-4047-B541-F059D1BD35B1}" type="presOf" srcId="{0C126BDE-544A-45DC-B049-E1B977DF19AA}" destId="{1A2A0A85-2580-45C4-B534-0C9983A8902F}" srcOrd="0" destOrd="2" presId="urn:microsoft.com/office/officeart/2005/8/layout/list1"/>
    <dgm:cxn modelId="{6B06AADA-45A1-4F43-9C73-EA11AD6D4B93}" type="presOf" srcId="{DBA745FC-6A0B-46D2-A4F1-A8C5550BBBE2}" destId="{455872E2-AC91-4D23-A555-161154B73090}" srcOrd="0" destOrd="1" presId="urn:microsoft.com/office/officeart/2005/8/layout/list1"/>
    <dgm:cxn modelId="{272B76E3-4F56-49DC-8898-08E0DE2A9FFE}" srcId="{34D2812B-E6AC-48CE-9566-A0EA8B1CC5B0}" destId="{0C126BDE-544A-45DC-B049-E1B977DF19AA}" srcOrd="2" destOrd="0" parTransId="{72644807-B52C-4645-937E-E2FF36A12415}" sibTransId="{259D0EAC-3381-42F7-8D02-B969FEF1B90E}"/>
    <dgm:cxn modelId="{EE6864E5-8811-4B7A-80E8-24BC1758D55D}" type="presOf" srcId="{34D2812B-E6AC-48CE-9566-A0EA8B1CC5B0}" destId="{12F06C30-E71D-4F49-A5C4-958587BA7BF6}" srcOrd="1" destOrd="0" presId="urn:microsoft.com/office/officeart/2005/8/layout/list1"/>
    <dgm:cxn modelId="{937BB9F7-E87C-48BA-B79E-1F7D9DA6D92E}" type="presOf" srcId="{34D2812B-E6AC-48CE-9566-A0EA8B1CC5B0}" destId="{4009D363-415A-4340-BAE3-4C61A5C690F7}" srcOrd="0" destOrd="0" presId="urn:microsoft.com/office/officeart/2005/8/layout/list1"/>
    <dgm:cxn modelId="{1B4776D3-4B8B-4B99-8295-7369C30DE6F7}" type="presParOf" srcId="{3945C88A-9F9B-4E54-940F-F330E9BECFBA}" destId="{FAA30FC9-B554-4440-BD40-DDEF12AFE2BF}" srcOrd="0" destOrd="0" presId="urn:microsoft.com/office/officeart/2005/8/layout/list1"/>
    <dgm:cxn modelId="{068419CD-F998-477E-ADF6-C651007B6129}" type="presParOf" srcId="{FAA30FC9-B554-4440-BD40-DDEF12AFE2BF}" destId="{4009D363-415A-4340-BAE3-4C61A5C690F7}" srcOrd="0" destOrd="0" presId="urn:microsoft.com/office/officeart/2005/8/layout/list1"/>
    <dgm:cxn modelId="{3AF16871-97BB-4713-9776-655653C14334}" type="presParOf" srcId="{FAA30FC9-B554-4440-BD40-DDEF12AFE2BF}" destId="{12F06C30-E71D-4F49-A5C4-958587BA7BF6}" srcOrd="1" destOrd="0" presId="urn:microsoft.com/office/officeart/2005/8/layout/list1"/>
    <dgm:cxn modelId="{931065D0-ED19-4BB1-B728-8ABBC94FD2D3}" type="presParOf" srcId="{3945C88A-9F9B-4E54-940F-F330E9BECFBA}" destId="{5088108E-3976-4A35-96A9-B12A59862147}" srcOrd="1" destOrd="0" presId="urn:microsoft.com/office/officeart/2005/8/layout/list1"/>
    <dgm:cxn modelId="{F99D7BDB-99B9-48A5-B8A4-4C9509318CEC}" type="presParOf" srcId="{3945C88A-9F9B-4E54-940F-F330E9BECFBA}" destId="{1A2A0A85-2580-45C4-B534-0C9983A8902F}" srcOrd="2" destOrd="0" presId="urn:microsoft.com/office/officeart/2005/8/layout/list1"/>
    <dgm:cxn modelId="{24267C68-8814-4A91-987B-58ABFC121BA0}" type="presParOf" srcId="{3945C88A-9F9B-4E54-940F-F330E9BECFBA}" destId="{EF175330-E841-4CF5-8459-18A3ED47BDCA}" srcOrd="3" destOrd="0" presId="urn:microsoft.com/office/officeart/2005/8/layout/list1"/>
    <dgm:cxn modelId="{D7556916-D61F-43C0-89F0-4B8A639DD687}" type="presParOf" srcId="{3945C88A-9F9B-4E54-940F-F330E9BECFBA}" destId="{AF9EED72-127D-4B29-99A3-18F6CED013B0}" srcOrd="4" destOrd="0" presId="urn:microsoft.com/office/officeart/2005/8/layout/list1"/>
    <dgm:cxn modelId="{ACC2941D-F0BF-4124-997C-609A04113A5B}" type="presParOf" srcId="{AF9EED72-127D-4B29-99A3-18F6CED013B0}" destId="{EB626489-71D4-4C4F-8C41-19425165B9FB}" srcOrd="0" destOrd="0" presId="urn:microsoft.com/office/officeart/2005/8/layout/list1"/>
    <dgm:cxn modelId="{D4E7BFBE-81D6-4AD4-A617-A0E1CFC8FD44}" type="presParOf" srcId="{AF9EED72-127D-4B29-99A3-18F6CED013B0}" destId="{AD836681-A202-4FE8-9498-963394E52FE2}" srcOrd="1" destOrd="0" presId="urn:microsoft.com/office/officeart/2005/8/layout/list1"/>
    <dgm:cxn modelId="{09F899C5-E1D1-4C43-9B57-929C30DE685D}" type="presParOf" srcId="{3945C88A-9F9B-4E54-940F-F330E9BECFBA}" destId="{FBEB01C3-E4A1-4327-99B2-FD15011A2C9A}" srcOrd="5" destOrd="0" presId="urn:microsoft.com/office/officeart/2005/8/layout/list1"/>
    <dgm:cxn modelId="{20F31725-FC45-433F-AA27-11D2DE67160A}" type="presParOf" srcId="{3945C88A-9F9B-4E54-940F-F330E9BECFBA}" destId="{455872E2-AC91-4D23-A555-161154B730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74300-BE8B-40E7-B45A-EA206BAD90E5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53F646-CA5A-42AC-8C8B-FF444359F411}">
      <dgm:prSet/>
      <dgm:spPr/>
      <dgm:t>
        <a:bodyPr/>
        <a:lstStyle/>
        <a:p>
          <a:r>
            <a:rPr lang="en-US" b="0" i="0" dirty="0"/>
            <a:t>Find a Toastmasters club</a:t>
          </a:r>
        </a:p>
      </dgm:t>
    </dgm:pt>
    <dgm:pt modelId="{D219A56B-4C21-4D42-A7D0-633CC29DB78A}" type="parTrans" cxnId="{A2A5DE55-D7B9-47E7-8FA1-B807BE17BD49}">
      <dgm:prSet/>
      <dgm:spPr/>
      <dgm:t>
        <a:bodyPr/>
        <a:lstStyle/>
        <a:p>
          <a:endParaRPr lang="en-US"/>
        </a:p>
      </dgm:t>
    </dgm:pt>
    <dgm:pt modelId="{99214117-A6B8-4E15-83AC-360D872D90A8}" type="sibTrans" cxnId="{A2A5DE55-D7B9-47E7-8FA1-B807BE17BD49}">
      <dgm:prSet phldrT="1" phldr="0"/>
      <dgm:spPr/>
    </dgm:pt>
    <dgm:pt modelId="{2AE0477D-108C-4141-A611-F656CF3B8D0C}">
      <dgm:prSet/>
      <dgm:spPr/>
      <dgm:t>
        <a:bodyPr/>
        <a:lstStyle/>
        <a:p>
          <a:r>
            <a:rPr lang="en-US" b="0" i="0" dirty="0"/>
            <a:t>Have fun by attending every week</a:t>
          </a:r>
          <a:endParaRPr lang="en-US" dirty="0"/>
        </a:p>
      </dgm:t>
    </dgm:pt>
    <dgm:pt modelId="{2D320F4B-3B09-4106-BCBD-E356E89CD3CB}" type="parTrans" cxnId="{579D18DF-E62B-496B-8474-25B0C8E4789A}">
      <dgm:prSet/>
      <dgm:spPr/>
      <dgm:t>
        <a:bodyPr/>
        <a:lstStyle/>
        <a:p>
          <a:endParaRPr lang="en-US"/>
        </a:p>
      </dgm:t>
    </dgm:pt>
    <dgm:pt modelId="{D163735F-8729-427B-970C-46614F44195A}" type="sibTrans" cxnId="{579D18DF-E62B-496B-8474-25B0C8E4789A}">
      <dgm:prSet phldrT="2" phldr="0"/>
      <dgm:spPr/>
    </dgm:pt>
    <dgm:pt modelId="{6317EE7E-143B-4779-8B39-FDBBBF77FB35}">
      <dgm:prSet/>
      <dgm:spPr/>
      <dgm:t>
        <a:bodyPr/>
        <a:lstStyle/>
        <a:p>
          <a:r>
            <a:rPr lang="en-US" b="0" i="0" dirty="0"/>
            <a:t>Follow the Manuals</a:t>
          </a:r>
          <a:endParaRPr lang="en-US" dirty="0"/>
        </a:p>
      </dgm:t>
    </dgm:pt>
    <dgm:pt modelId="{0846A5E3-80B1-4358-833D-10E52B6C91FD}" type="parTrans" cxnId="{92A2C3FA-383E-4BCC-8B5E-EA5409AE2D4C}">
      <dgm:prSet/>
      <dgm:spPr/>
      <dgm:t>
        <a:bodyPr/>
        <a:lstStyle/>
        <a:p>
          <a:endParaRPr lang="en-US"/>
        </a:p>
      </dgm:t>
    </dgm:pt>
    <dgm:pt modelId="{A13C84F9-7CA4-42FA-8B2C-EE4E3737ECB8}" type="sibTrans" cxnId="{92A2C3FA-383E-4BCC-8B5E-EA5409AE2D4C}">
      <dgm:prSet phldrT="3" phldr="0"/>
      <dgm:spPr/>
    </dgm:pt>
    <dgm:pt modelId="{932CA599-5229-4274-B4AA-8962D73AFE7C}">
      <dgm:prSet/>
      <dgm:spPr/>
      <dgm:t>
        <a:bodyPr/>
        <a:lstStyle/>
        <a:p>
          <a:r>
            <a:rPr lang="en-US" b="0" i="0"/>
            <a:t>Make new friends along the journey</a:t>
          </a:r>
          <a:endParaRPr lang="en-US"/>
        </a:p>
      </dgm:t>
    </dgm:pt>
    <dgm:pt modelId="{0C0F0538-2D17-4EDF-9DB9-37861FB9C3EE}" type="parTrans" cxnId="{AB890CCE-35AF-402A-8120-E8DC24786CA0}">
      <dgm:prSet/>
      <dgm:spPr/>
      <dgm:t>
        <a:bodyPr/>
        <a:lstStyle/>
        <a:p>
          <a:endParaRPr lang="en-US"/>
        </a:p>
      </dgm:t>
    </dgm:pt>
    <dgm:pt modelId="{BEE9AF79-FE54-4055-802C-B555435B6402}" type="sibTrans" cxnId="{AB890CCE-35AF-402A-8120-E8DC24786CA0}">
      <dgm:prSet phldrT="4" phldr="0"/>
      <dgm:spPr/>
    </dgm:pt>
    <dgm:pt modelId="{CA6FA2B6-46C4-48A2-9C54-C17377EB789A}">
      <dgm:prSet/>
      <dgm:spPr/>
      <dgm:t>
        <a:bodyPr/>
        <a:lstStyle/>
        <a:p>
          <a:r>
            <a:rPr lang="en-US" b="0" i="0" dirty="0"/>
            <a:t>Get DTM and become a professional</a:t>
          </a:r>
          <a:endParaRPr lang="en-US" dirty="0"/>
        </a:p>
      </dgm:t>
    </dgm:pt>
    <dgm:pt modelId="{D897F571-885E-4363-98E9-499988F61AF0}" type="parTrans" cxnId="{B4986905-3908-4DC3-B4F2-33569CD63E09}">
      <dgm:prSet/>
      <dgm:spPr/>
      <dgm:t>
        <a:bodyPr/>
        <a:lstStyle/>
        <a:p>
          <a:endParaRPr lang="en-US"/>
        </a:p>
      </dgm:t>
    </dgm:pt>
    <dgm:pt modelId="{2EEB897B-9240-4A70-B78A-A63ED1226F24}" type="sibTrans" cxnId="{B4986905-3908-4DC3-B4F2-33569CD63E09}">
      <dgm:prSet phldrT="5" phldr="0"/>
      <dgm:spPr/>
    </dgm:pt>
    <dgm:pt modelId="{EA01F95F-738A-4DA4-8BC1-3CC4142A2832}">
      <dgm:prSet/>
      <dgm:spPr/>
      <dgm:t>
        <a:bodyPr/>
        <a:lstStyle/>
        <a:p>
          <a:r>
            <a:rPr lang="en-US" b="0" i="0" dirty="0"/>
            <a:t>Start something new</a:t>
          </a:r>
          <a:endParaRPr lang="en-US" dirty="0"/>
        </a:p>
      </dgm:t>
    </dgm:pt>
    <dgm:pt modelId="{24B11C52-65C1-49A1-885C-611578FB7B68}" type="parTrans" cxnId="{4FFC37A7-7A3B-453D-B4E0-881455D9D3FB}">
      <dgm:prSet/>
      <dgm:spPr/>
      <dgm:t>
        <a:bodyPr/>
        <a:lstStyle/>
        <a:p>
          <a:endParaRPr lang="en-US"/>
        </a:p>
      </dgm:t>
    </dgm:pt>
    <dgm:pt modelId="{4FACFE45-A252-498C-BC21-B9CEC3229387}" type="sibTrans" cxnId="{4FFC37A7-7A3B-453D-B4E0-881455D9D3FB}">
      <dgm:prSet phldrT="6" phldr="0"/>
      <dgm:spPr/>
    </dgm:pt>
    <dgm:pt modelId="{F27B0C6D-F9F6-4B88-9530-B8504AC7BE08}" type="pres">
      <dgm:prSet presAssocID="{AE174300-BE8B-40E7-B45A-EA206BAD90E5}" presName="rootnode" presStyleCnt="0">
        <dgm:presLayoutVars>
          <dgm:chMax/>
          <dgm:chPref/>
          <dgm:dir/>
          <dgm:animLvl val="lvl"/>
        </dgm:presLayoutVars>
      </dgm:prSet>
      <dgm:spPr/>
    </dgm:pt>
    <dgm:pt modelId="{087EFDAD-E34D-49FD-9AD0-C99D6F074FED}" type="pres">
      <dgm:prSet presAssocID="{F853F646-CA5A-42AC-8C8B-FF444359F411}" presName="composite" presStyleCnt="0"/>
      <dgm:spPr/>
    </dgm:pt>
    <dgm:pt modelId="{4C6C514F-F3FF-4CFE-AC42-A60B8CCBFC9D}" type="pres">
      <dgm:prSet presAssocID="{F853F646-CA5A-42AC-8C8B-FF444359F411}" presName="LShape" presStyleLbl="alignNode1" presStyleIdx="0" presStyleCnt="11"/>
      <dgm:spPr/>
    </dgm:pt>
    <dgm:pt modelId="{0BB10170-1CA2-4944-9B25-2F69C4B4C191}" type="pres">
      <dgm:prSet presAssocID="{F853F646-CA5A-42AC-8C8B-FF444359F41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3E12254-426A-475C-9B52-363C4723926C}" type="pres">
      <dgm:prSet presAssocID="{F853F646-CA5A-42AC-8C8B-FF444359F411}" presName="Triangle" presStyleLbl="alignNode1" presStyleIdx="1" presStyleCnt="11"/>
      <dgm:spPr/>
    </dgm:pt>
    <dgm:pt modelId="{F76A6AF5-EF7E-4E4A-B1F9-348647BC8888}" type="pres">
      <dgm:prSet presAssocID="{99214117-A6B8-4E15-83AC-360D872D90A8}" presName="sibTrans" presStyleCnt="0"/>
      <dgm:spPr/>
    </dgm:pt>
    <dgm:pt modelId="{F0AB1C6C-451E-470A-9637-B6FDFF3F91F1}" type="pres">
      <dgm:prSet presAssocID="{99214117-A6B8-4E15-83AC-360D872D90A8}" presName="space" presStyleCnt="0"/>
      <dgm:spPr/>
    </dgm:pt>
    <dgm:pt modelId="{623F1A20-F38C-4A2E-A678-1D993AA488CD}" type="pres">
      <dgm:prSet presAssocID="{2AE0477D-108C-4141-A611-F656CF3B8D0C}" presName="composite" presStyleCnt="0"/>
      <dgm:spPr/>
    </dgm:pt>
    <dgm:pt modelId="{8FE4F260-DFF8-476A-B236-67A8543A0F04}" type="pres">
      <dgm:prSet presAssocID="{2AE0477D-108C-4141-A611-F656CF3B8D0C}" presName="LShape" presStyleLbl="alignNode1" presStyleIdx="2" presStyleCnt="11"/>
      <dgm:spPr/>
    </dgm:pt>
    <dgm:pt modelId="{0DEEACDD-C7CD-4FEF-BCF4-717C2995B4E4}" type="pres">
      <dgm:prSet presAssocID="{2AE0477D-108C-4141-A611-F656CF3B8D0C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BE851F0-3F77-45E0-8292-39921B04EF32}" type="pres">
      <dgm:prSet presAssocID="{2AE0477D-108C-4141-A611-F656CF3B8D0C}" presName="Triangle" presStyleLbl="alignNode1" presStyleIdx="3" presStyleCnt="11"/>
      <dgm:spPr/>
    </dgm:pt>
    <dgm:pt modelId="{59B24B41-62B0-4D90-9365-4CD3C2D8E3D6}" type="pres">
      <dgm:prSet presAssocID="{D163735F-8729-427B-970C-46614F44195A}" presName="sibTrans" presStyleCnt="0"/>
      <dgm:spPr/>
    </dgm:pt>
    <dgm:pt modelId="{4AF1B607-3E5F-44C1-8AC9-3E9ECE5E6E5D}" type="pres">
      <dgm:prSet presAssocID="{D163735F-8729-427B-970C-46614F44195A}" presName="space" presStyleCnt="0"/>
      <dgm:spPr/>
    </dgm:pt>
    <dgm:pt modelId="{D752076D-E433-4E1D-BD7A-4B4CDCDFD82F}" type="pres">
      <dgm:prSet presAssocID="{6317EE7E-143B-4779-8B39-FDBBBF77FB35}" presName="composite" presStyleCnt="0"/>
      <dgm:spPr/>
    </dgm:pt>
    <dgm:pt modelId="{E0575425-A511-4F06-8640-4A80FB642150}" type="pres">
      <dgm:prSet presAssocID="{6317EE7E-143B-4779-8B39-FDBBBF77FB35}" presName="LShape" presStyleLbl="alignNode1" presStyleIdx="4" presStyleCnt="11"/>
      <dgm:spPr/>
    </dgm:pt>
    <dgm:pt modelId="{883E2162-180E-4925-A1D8-055BBD49AB2E}" type="pres">
      <dgm:prSet presAssocID="{6317EE7E-143B-4779-8B39-FDBBBF77FB35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1AC7920-E587-4FBE-8C6D-35D0428CB561}" type="pres">
      <dgm:prSet presAssocID="{6317EE7E-143B-4779-8B39-FDBBBF77FB35}" presName="Triangle" presStyleLbl="alignNode1" presStyleIdx="5" presStyleCnt="11"/>
      <dgm:spPr/>
    </dgm:pt>
    <dgm:pt modelId="{58B6B5A5-4DF1-470B-AC52-E8C1D621D56A}" type="pres">
      <dgm:prSet presAssocID="{A13C84F9-7CA4-42FA-8B2C-EE4E3737ECB8}" presName="sibTrans" presStyleCnt="0"/>
      <dgm:spPr/>
    </dgm:pt>
    <dgm:pt modelId="{2D7BDE35-09AD-46FE-A86C-2FBC3C8D75D9}" type="pres">
      <dgm:prSet presAssocID="{A13C84F9-7CA4-42FA-8B2C-EE4E3737ECB8}" presName="space" presStyleCnt="0"/>
      <dgm:spPr/>
    </dgm:pt>
    <dgm:pt modelId="{F0689B3D-3C32-4EF7-9570-BB1A9B1AB49A}" type="pres">
      <dgm:prSet presAssocID="{932CA599-5229-4274-B4AA-8962D73AFE7C}" presName="composite" presStyleCnt="0"/>
      <dgm:spPr/>
    </dgm:pt>
    <dgm:pt modelId="{8D75811A-FC8D-441B-BE36-1F6DCEE90053}" type="pres">
      <dgm:prSet presAssocID="{932CA599-5229-4274-B4AA-8962D73AFE7C}" presName="LShape" presStyleLbl="alignNode1" presStyleIdx="6" presStyleCnt="11"/>
      <dgm:spPr/>
    </dgm:pt>
    <dgm:pt modelId="{C8704C0A-BB72-43CD-93BB-D4B6FE12C700}" type="pres">
      <dgm:prSet presAssocID="{932CA599-5229-4274-B4AA-8962D73AFE7C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216958C-EBCD-4CE4-84C2-0D4FDCA8E5CA}" type="pres">
      <dgm:prSet presAssocID="{932CA599-5229-4274-B4AA-8962D73AFE7C}" presName="Triangle" presStyleLbl="alignNode1" presStyleIdx="7" presStyleCnt="11"/>
      <dgm:spPr/>
    </dgm:pt>
    <dgm:pt modelId="{08C9533E-0160-434F-8EEE-228318ECCD63}" type="pres">
      <dgm:prSet presAssocID="{BEE9AF79-FE54-4055-802C-B555435B6402}" presName="sibTrans" presStyleCnt="0"/>
      <dgm:spPr/>
    </dgm:pt>
    <dgm:pt modelId="{811A63E8-7853-4772-9ECD-A699ACCAFD8F}" type="pres">
      <dgm:prSet presAssocID="{BEE9AF79-FE54-4055-802C-B555435B6402}" presName="space" presStyleCnt="0"/>
      <dgm:spPr/>
    </dgm:pt>
    <dgm:pt modelId="{8ED6829E-F8CC-435A-A1C8-C585253B78FF}" type="pres">
      <dgm:prSet presAssocID="{CA6FA2B6-46C4-48A2-9C54-C17377EB789A}" presName="composite" presStyleCnt="0"/>
      <dgm:spPr/>
    </dgm:pt>
    <dgm:pt modelId="{9E3905A4-00C3-4A0B-98AC-99E508E8B347}" type="pres">
      <dgm:prSet presAssocID="{CA6FA2B6-46C4-48A2-9C54-C17377EB789A}" presName="LShape" presStyleLbl="alignNode1" presStyleIdx="8" presStyleCnt="11"/>
      <dgm:spPr/>
    </dgm:pt>
    <dgm:pt modelId="{7B421854-CB7E-44AB-BC44-8DE2DE8F1DCE}" type="pres">
      <dgm:prSet presAssocID="{CA6FA2B6-46C4-48A2-9C54-C17377EB789A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54E449B-A15F-4AF3-9231-B1D350841CFD}" type="pres">
      <dgm:prSet presAssocID="{CA6FA2B6-46C4-48A2-9C54-C17377EB789A}" presName="Triangle" presStyleLbl="alignNode1" presStyleIdx="9" presStyleCnt="11"/>
      <dgm:spPr/>
    </dgm:pt>
    <dgm:pt modelId="{29F8EFAC-F69B-4CAC-B53D-2CCD2515980F}" type="pres">
      <dgm:prSet presAssocID="{2EEB897B-9240-4A70-B78A-A63ED1226F24}" presName="sibTrans" presStyleCnt="0"/>
      <dgm:spPr/>
    </dgm:pt>
    <dgm:pt modelId="{B4ADDFFE-AA81-4C0C-BE27-8B9E5C01761D}" type="pres">
      <dgm:prSet presAssocID="{2EEB897B-9240-4A70-B78A-A63ED1226F24}" presName="space" presStyleCnt="0"/>
      <dgm:spPr/>
    </dgm:pt>
    <dgm:pt modelId="{7ECD0538-0F95-4E87-B92D-80408A5C8524}" type="pres">
      <dgm:prSet presAssocID="{EA01F95F-738A-4DA4-8BC1-3CC4142A2832}" presName="composite" presStyleCnt="0"/>
      <dgm:spPr/>
    </dgm:pt>
    <dgm:pt modelId="{FB74A591-440F-41B1-BE2A-38CC85E98158}" type="pres">
      <dgm:prSet presAssocID="{EA01F95F-738A-4DA4-8BC1-3CC4142A2832}" presName="LShape" presStyleLbl="alignNode1" presStyleIdx="10" presStyleCnt="11"/>
      <dgm:spPr/>
    </dgm:pt>
    <dgm:pt modelId="{468A7040-E929-412C-8CCA-DC6F210BAED9}" type="pres">
      <dgm:prSet presAssocID="{EA01F95F-738A-4DA4-8BC1-3CC4142A2832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5084005-190B-4579-8935-9EC12BE79ACA}" type="presOf" srcId="{EA01F95F-738A-4DA4-8BC1-3CC4142A2832}" destId="{468A7040-E929-412C-8CCA-DC6F210BAED9}" srcOrd="0" destOrd="0" presId="urn:microsoft.com/office/officeart/2009/3/layout/StepUpProcess"/>
    <dgm:cxn modelId="{B4986905-3908-4DC3-B4F2-33569CD63E09}" srcId="{AE174300-BE8B-40E7-B45A-EA206BAD90E5}" destId="{CA6FA2B6-46C4-48A2-9C54-C17377EB789A}" srcOrd="4" destOrd="0" parTransId="{D897F571-885E-4363-98E9-499988F61AF0}" sibTransId="{2EEB897B-9240-4A70-B78A-A63ED1226F24}"/>
    <dgm:cxn modelId="{9ADFD605-3D30-497F-B236-12257AAD6C02}" type="presOf" srcId="{CA6FA2B6-46C4-48A2-9C54-C17377EB789A}" destId="{7B421854-CB7E-44AB-BC44-8DE2DE8F1DCE}" srcOrd="0" destOrd="0" presId="urn:microsoft.com/office/officeart/2009/3/layout/StepUpProcess"/>
    <dgm:cxn modelId="{A2A5DE55-D7B9-47E7-8FA1-B807BE17BD49}" srcId="{AE174300-BE8B-40E7-B45A-EA206BAD90E5}" destId="{F853F646-CA5A-42AC-8C8B-FF444359F411}" srcOrd="0" destOrd="0" parTransId="{D219A56B-4C21-4D42-A7D0-633CC29DB78A}" sibTransId="{99214117-A6B8-4E15-83AC-360D872D90A8}"/>
    <dgm:cxn modelId="{005E2357-5AD9-4A7F-8F3B-358C1B37884C}" type="presOf" srcId="{AE174300-BE8B-40E7-B45A-EA206BAD90E5}" destId="{F27B0C6D-F9F6-4B88-9530-B8504AC7BE08}" srcOrd="0" destOrd="0" presId="urn:microsoft.com/office/officeart/2009/3/layout/StepUpProcess"/>
    <dgm:cxn modelId="{0F7E359F-6DBD-44C2-9A47-0EA4D5431134}" type="presOf" srcId="{2AE0477D-108C-4141-A611-F656CF3B8D0C}" destId="{0DEEACDD-C7CD-4FEF-BCF4-717C2995B4E4}" srcOrd="0" destOrd="0" presId="urn:microsoft.com/office/officeart/2009/3/layout/StepUpProcess"/>
    <dgm:cxn modelId="{E47EDAA5-4799-41E5-AA8F-AB54D088AC16}" type="presOf" srcId="{F853F646-CA5A-42AC-8C8B-FF444359F411}" destId="{0BB10170-1CA2-4944-9B25-2F69C4B4C191}" srcOrd="0" destOrd="0" presId="urn:microsoft.com/office/officeart/2009/3/layout/StepUpProcess"/>
    <dgm:cxn modelId="{4FFC37A7-7A3B-453D-B4E0-881455D9D3FB}" srcId="{AE174300-BE8B-40E7-B45A-EA206BAD90E5}" destId="{EA01F95F-738A-4DA4-8BC1-3CC4142A2832}" srcOrd="5" destOrd="0" parTransId="{24B11C52-65C1-49A1-885C-611578FB7B68}" sibTransId="{4FACFE45-A252-498C-BC21-B9CEC3229387}"/>
    <dgm:cxn modelId="{8C7ED6B0-3702-46A4-A18A-CE6DBA10BC75}" type="presOf" srcId="{932CA599-5229-4274-B4AA-8962D73AFE7C}" destId="{C8704C0A-BB72-43CD-93BB-D4B6FE12C700}" srcOrd="0" destOrd="0" presId="urn:microsoft.com/office/officeart/2009/3/layout/StepUpProcess"/>
    <dgm:cxn modelId="{48CDE8B5-A73F-4F9C-A447-72623587B3ED}" type="presOf" srcId="{6317EE7E-143B-4779-8B39-FDBBBF77FB35}" destId="{883E2162-180E-4925-A1D8-055BBD49AB2E}" srcOrd="0" destOrd="0" presId="urn:microsoft.com/office/officeart/2009/3/layout/StepUpProcess"/>
    <dgm:cxn modelId="{AB890CCE-35AF-402A-8120-E8DC24786CA0}" srcId="{AE174300-BE8B-40E7-B45A-EA206BAD90E5}" destId="{932CA599-5229-4274-B4AA-8962D73AFE7C}" srcOrd="3" destOrd="0" parTransId="{0C0F0538-2D17-4EDF-9DB9-37861FB9C3EE}" sibTransId="{BEE9AF79-FE54-4055-802C-B555435B6402}"/>
    <dgm:cxn modelId="{579D18DF-E62B-496B-8474-25B0C8E4789A}" srcId="{AE174300-BE8B-40E7-B45A-EA206BAD90E5}" destId="{2AE0477D-108C-4141-A611-F656CF3B8D0C}" srcOrd="1" destOrd="0" parTransId="{2D320F4B-3B09-4106-BCBD-E356E89CD3CB}" sibTransId="{D163735F-8729-427B-970C-46614F44195A}"/>
    <dgm:cxn modelId="{92A2C3FA-383E-4BCC-8B5E-EA5409AE2D4C}" srcId="{AE174300-BE8B-40E7-B45A-EA206BAD90E5}" destId="{6317EE7E-143B-4779-8B39-FDBBBF77FB35}" srcOrd="2" destOrd="0" parTransId="{0846A5E3-80B1-4358-833D-10E52B6C91FD}" sibTransId="{A13C84F9-7CA4-42FA-8B2C-EE4E3737ECB8}"/>
    <dgm:cxn modelId="{69790368-06F4-4CF1-A536-FE86A6B53331}" type="presParOf" srcId="{F27B0C6D-F9F6-4B88-9530-B8504AC7BE08}" destId="{087EFDAD-E34D-49FD-9AD0-C99D6F074FED}" srcOrd="0" destOrd="0" presId="urn:microsoft.com/office/officeart/2009/3/layout/StepUpProcess"/>
    <dgm:cxn modelId="{20092804-5995-4024-AB63-472DD3AD4807}" type="presParOf" srcId="{087EFDAD-E34D-49FD-9AD0-C99D6F074FED}" destId="{4C6C514F-F3FF-4CFE-AC42-A60B8CCBFC9D}" srcOrd="0" destOrd="0" presId="urn:microsoft.com/office/officeart/2009/3/layout/StepUpProcess"/>
    <dgm:cxn modelId="{6352546C-6991-4B21-86FD-2A990477F755}" type="presParOf" srcId="{087EFDAD-E34D-49FD-9AD0-C99D6F074FED}" destId="{0BB10170-1CA2-4944-9B25-2F69C4B4C191}" srcOrd="1" destOrd="0" presId="urn:microsoft.com/office/officeart/2009/3/layout/StepUpProcess"/>
    <dgm:cxn modelId="{FA90B8C6-0CF3-4FFA-A1E7-AB6B26EEFB7F}" type="presParOf" srcId="{087EFDAD-E34D-49FD-9AD0-C99D6F074FED}" destId="{83E12254-426A-475C-9B52-363C4723926C}" srcOrd="2" destOrd="0" presId="urn:microsoft.com/office/officeart/2009/3/layout/StepUpProcess"/>
    <dgm:cxn modelId="{52EAF930-E292-4539-89B2-58079A1E06E1}" type="presParOf" srcId="{F27B0C6D-F9F6-4B88-9530-B8504AC7BE08}" destId="{F76A6AF5-EF7E-4E4A-B1F9-348647BC8888}" srcOrd="1" destOrd="0" presId="urn:microsoft.com/office/officeart/2009/3/layout/StepUpProcess"/>
    <dgm:cxn modelId="{DF003956-C08C-4291-8969-7B55E0A0CE0A}" type="presParOf" srcId="{F76A6AF5-EF7E-4E4A-B1F9-348647BC8888}" destId="{F0AB1C6C-451E-470A-9637-B6FDFF3F91F1}" srcOrd="0" destOrd="0" presId="urn:microsoft.com/office/officeart/2009/3/layout/StepUpProcess"/>
    <dgm:cxn modelId="{7B4F473A-C9B7-4BD8-985C-653673AC6797}" type="presParOf" srcId="{F27B0C6D-F9F6-4B88-9530-B8504AC7BE08}" destId="{623F1A20-F38C-4A2E-A678-1D993AA488CD}" srcOrd="2" destOrd="0" presId="urn:microsoft.com/office/officeart/2009/3/layout/StepUpProcess"/>
    <dgm:cxn modelId="{F09397FC-235E-46DC-A011-4FC136E183BD}" type="presParOf" srcId="{623F1A20-F38C-4A2E-A678-1D993AA488CD}" destId="{8FE4F260-DFF8-476A-B236-67A8543A0F04}" srcOrd="0" destOrd="0" presId="urn:microsoft.com/office/officeart/2009/3/layout/StepUpProcess"/>
    <dgm:cxn modelId="{D6374711-6BCC-4556-8EE3-BE96236FBBE1}" type="presParOf" srcId="{623F1A20-F38C-4A2E-A678-1D993AA488CD}" destId="{0DEEACDD-C7CD-4FEF-BCF4-717C2995B4E4}" srcOrd="1" destOrd="0" presId="urn:microsoft.com/office/officeart/2009/3/layout/StepUpProcess"/>
    <dgm:cxn modelId="{A216B488-D58D-4AE0-AC8D-D6CE17E51FE7}" type="presParOf" srcId="{623F1A20-F38C-4A2E-A678-1D993AA488CD}" destId="{CBE851F0-3F77-45E0-8292-39921B04EF32}" srcOrd="2" destOrd="0" presId="urn:microsoft.com/office/officeart/2009/3/layout/StepUpProcess"/>
    <dgm:cxn modelId="{B4DDC6A1-5AB0-4444-807D-EA509AC3C12C}" type="presParOf" srcId="{F27B0C6D-F9F6-4B88-9530-B8504AC7BE08}" destId="{59B24B41-62B0-4D90-9365-4CD3C2D8E3D6}" srcOrd="3" destOrd="0" presId="urn:microsoft.com/office/officeart/2009/3/layout/StepUpProcess"/>
    <dgm:cxn modelId="{6DE0D24F-BBAD-4027-B290-BA64813C38FE}" type="presParOf" srcId="{59B24B41-62B0-4D90-9365-4CD3C2D8E3D6}" destId="{4AF1B607-3E5F-44C1-8AC9-3E9ECE5E6E5D}" srcOrd="0" destOrd="0" presId="urn:microsoft.com/office/officeart/2009/3/layout/StepUpProcess"/>
    <dgm:cxn modelId="{746B4BA0-3987-4DFE-9DD1-9F45748F990E}" type="presParOf" srcId="{F27B0C6D-F9F6-4B88-9530-B8504AC7BE08}" destId="{D752076D-E433-4E1D-BD7A-4B4CDCDFD82F}" srcOrd="4" destOrd="0" presId="urn:microsoft.com/office/officeart/2009/3/layout/StepUpProcess"/>
    <dgm:cxn modelId="{39FE2875-36C8-40BC-BE0B-0E9AFC4BCBE0}" type="presParOf" srcId="{D752076D-E433-4E1D-BD7A-4B4CDCDFD82F}" destId="{E0575425-A511-4F06-8640-4A80FB642150}" srcOrd="0" destOrd="0" presId="urn:microsoft.com/office/officeart/2009/3/layout/StepUpProcess"/>
    <dgm:cxn modelId="{FAA42EE5-5EF9-4C90-831C-3EB452955558}" type="presParOf" srcId="{D752076D-E433-4E1D-BD7A-4B4CDCDFD82F}" destId="{883E2162-180E-4925-A1D8-055BBD49AB2E}" srcOrd="1" destOrd="0" presId="urn:microsoft.com/office/officeart/2009/3/layout/StepUpProcess"/>
    <dgm:cxn modelId="{B7FE642E-154D-412E-A1C9-6E1F0338FDE9}" type="presParOf" srcId="{D752076D-E433-4E1D-BD7A-4B4CDCDFD82F}" destId="{81AC7920-E587-4FBE-8C6D-35D0428CB561}" srcOrd="2" destOrd="0" presId="urn:microsoft.com/office/officeart/2009/3/layout/StepUpProcess"/>
    <dgm:cxn modelId="{D1CDC227-8C08-48A7-A1BF-65EB908E11C2}" type="presParOf" srcId="{F27B0C6D-F9F6-4B88-9530-B8504AC7BE08}" destId="{58B6B5A5-4DF1-470B-AC52-E8C1D621D56A}" srcOrd="5" destOrd="0" presId="urn:microsoft.com/office/officeart/2009/3/layout/StepUpProcess"/>
    <dgm:cxn modelId="{3E1545CA-06FE-4A25-80D8-9660ED4E6EE3}" type="presParOf" srcId="{58B6B5A5-4DF1-470B-AC52-E8C1D621D56A}" destId="{2D7BDE35-09AD-46FE-A86C-2FBC3C8D75D9}" srcOrd="0" destOrd="0" presId="urn:microsoft.com/office/officeart/2009/3/layout/StepUpProcess"/>
    <dgm:cxn modelId="{DE4B6BCA-6E24-4976-8C63-B55593700DA8}" type="presParOf" srcId="{F27B0C6D-F9F6-4B88-9530-B8504AC7BE08}" destId="{F0689B3D-3C32-4EF7-9570-BB1A9B1AB49A}" srcOrd="6" destOrd="0" presId="urn:microsoft.com/office/officeart/2009/3/layout/StepUpProcess"/>
    <dgm:cxn modelId="{D1807F5A-8ABB-4A4A-A9E5-E6549E86B51A}" type="presParOf" srcId="{F0689B3D-3C32-4EF7-9570-BB1A9B1AB49A}" destId="{8D75811A-FC8D-441B-BE36-1F6DCEE90053}" srcOrd="0" destOrd="0" presId="urn:microsoft.com/office/officeart/2009/3/layout/StepUpProcess"/>
    <dgm:cxn modelId="{3D1A6291-6773-4FCC-A32D-83C788BAFE00}" type="presParOf" srcId="{F0689B3D-3C32-4EF7-9570-BB1A9B1AB49A}" destId="{C8704C0A-BB72-43CD-93BB-D4B6FE12C700}" srcOrd="1" destOrd="0" presId="urn:microsoft.com/office/officeart/2009/3/layout/StepUpProcess"/>
    <dgm:cxn modelId="{C9D38F44-CBF8-4AC1-84E2-8A8A241DFED6}" type="presParOf" srcId="{F0689B3D-3C32-4EF7-9570-BB1A9B1AB49A}" destId="{D216958C-EBCD-4CE4-84C2-0D4FDCA8E5CA}" srcOrd="2" destOrd="0" presId="urn:microsoft.com/office/officeart/2009/3/layout/StepUpProcess"/>
    <dgm:cxn modelId="{61C6398F-51B7-443E-963D-689F433BF5E4}" type="presParOf" srcId="{F27B0C6D-F9F6-4B88-9530-B8504AC7BE08}" destId="{08C9533E-0160-434F-8EEE-228318ECCD63}" srcOrd="7" destOrd="0" presId="urn:microsoft.com/office/officeart/2009/3/layout/StepUpProcess"/>
    <dgm:cxn modelId="{2B4C1E00-FF00-40C3-AF72-40BA2D023EBC}" type="presParOf" srcId="{08C9533E-0160-434F-8EEE-228318ECCD63}" destId="{811A63E8-7853-4772-9ECD-A699ACCAFD8F}" srcOrd="0" destOrd="0" presId="urn:microsoft.com/office/officeart/2009/3/layout/StepUpProcess"/>
    <dgm:cxn modelId="{CFFF7A3B-92AB-4A83-AF2A-1A39CEE74084}" type="presParOf" srcId="{F27B0C6D-F9F6-4B88-9530-B8504AC7BE08}" destId="{8ED6829E-F8CC-435A-A1C8-C585253B78FF}" srcOrd="8" destOrd="0" presId="urn:microsoft.com/office/officeart/2009/3/layout/StepUpProcess"/>
    <dgm:cxn modelId="{08A6D276-8602-46C2-87AF-454C81E3F10D}" type="presParOf" srcId="{8ED6829E-F8CC-435A-A1C8-C585253B78FF}" destId="{9E3905A4-00C3-4A0B-98AC-99E508E8B347}" srcOrd="0" destOrd="0" presId="urn:microsoft.com/office/officeart/2009/3/layout/StepUpProcess"/>
    <dgm:cxn modelId="{7E7DECAB-01D7-40F9-99F6-AC4C36E4CCD9}" type="presParOf" srcId="{8ED6829E-F8CC-435A-A1C8-C585253B78FF}" destId="{7B421854-CB7E-44AB-BC44-8DE2DE8F1DCE}" srcOrd="1" destOrd="0" presId="urn:microsoft.com/office/officeart/2009/3/layout/StepUpProcess"/>
    <dgm:cxn modelId="{3B6AC4D7-F9CB-43AE-A30B-4B98ECA0F040}" type="presParOf" srcId="{8ED6829E-F8CC-435A-A1C8-C585253B78FF}" destId="{054E449B-A15F-4AF3-9231-B1D350841CFD}" srcOrd="2" destOrd="0" presId="urn:microsoft.com/office/officeart/2009/3/layout/StepUpProcess"/>
    <dgm:cxn modelId="{F9D40CB5-6286-476E-BD96-0D26BC913A15}" type="presParOf" srcId="{F27B0C6D-F9F6-4B88-9530-B8504AC7BE08}" destId="{29F8EFAC-F69B-4CAC-B53D-2CCD2515980F}" srcOrd="9" destOrd="0" presId="urn:microsoft.com/office/officeart/2009/3/layout/StepUpProcess"/>
    <dgm:cxn modelId="{A1978CBF-9016-4CC8-B012-06338001F477}" type="presParOf" srcId="{29F8EFAC-F69B-4CAC-B53D-2CCD2515980F}" destId="{B4ADDFFE-AA81-4C0C-BE27-8B9E5C01761D}" srcOrd="0" destOrd="0" presId="urn:microsoft.com/office/officeart/2009/3/layout/StepUpProcess"/>
    <dgm:cxn modelId="{D150CC77-90EE-4911-A4EE-268D975D20BB}" type="presParOf" srcId="{F27B0C6D-F9F6-4B88-9530-B8504AC7BE08}" destId="{7ECD0538-0F95-4E87-B92D-80408A5C8524}" srcOrd="10" destOrd="0" presId="urn:microsoft.com/office/officeart/2009/3/layout/StepUpProcess"/>
    <dgm:cxn modelId="{F5CDEF42-1642-40B5-87BC-055B6CDD7BF1}" type="presParOf" srcId="{7ECD0538-0F95-4E87-B92D-80408A5C8524}" destId="{FB74A591-440F-41B1-BE2A-38CC85E98158}" srcOrd="0" destOrd="0" presId="urn:microsoft.com/office/officeart/2009/3/layout/StepUpProcess"/>
    <dgm:cxn modelId="{71545ACC-AFF7-47A2-9C48-47030B33BF1D}" type="presParOf" srcId="{7ECD0538-0F95-4E87-B92D-80408A5C8524}" destId="{468A7040-E929-412C-8CCA-DC6F210BAE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05AC07-221E-4FE5-8A82-BB9C9FE6B244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51C07A-7EA6-4942-8C28-90C2C4F76F99}">
      <dgm:prSet/>
      <dgm:spPr/>
      <dgm:t>
        <a:bodyPr/>
        <a:lstStyle/>
        <a:p>
          <a:r>
            <a:rPr lang="en-US"/>
            <a:t>Facilitate</a:t>
          </a:r>
        </a:p>
      </dgm:t>
    </dgm:pt>
    <dgm:pt modelId="{F390C348-CA6D-43C0-A89C-6B55D07DCCB0}" type="parTrans" cxnId="{3E323DF3-66BC-40DE-B4CF-6AEE670CA92F}">
      <dgm:prSet/>
      <dgm:spPr/>
      <dgm:t>
        <a:bodyPr/>
        <a:lstStyle/>
        <a:p>
          <a:endParaRPr lang="en-US"/>
        </a:p>
      </dgm:t>
    </dgm:pt>
    <dgm:pt modelId="{4B1A2BA1-69A8-4FFE-9A4D-9ADFA5B46002}" type="sibTrans" cxnId="{3E323DF3-66BC-40DE-B4CF-6AEE670CA92F}">
      <dgm:prSet/>
      <dgm:spPr/>
      <dgm:t>
        <a:bodyPr/>
        <a:lstStyle/>
        <a:p>
          <a:endParaRPr lang="en-US"/>
        </a:p>
      </dgm:t>
    </dgm:pt>
    <dgm:pt modelId="{FE05ADD0-4EB8-4E10-BF46-88B009427A83}">
      <dgm:prSet/>
      <dgm:spPr/>
      <dgm:t>
        <a:bodyPr/>
        <a:lstStyle/>
        <a:p>
          <a:r>
            <a:rPr lang="en-US" dirty="0"/>
            <a:t>Meetings large and small</a:t>
          </a:r>
        </a:p>
      </dgm:t>
    </dgm:pt>
    <dgm:pt modelId="{DB35E58E-ADF0-47CD-8E41-3ACB21397E20}" type="parTrans" cxnId="{081D8F4B-0307-462D-A1D7-155C82CAC814}">
      <dgm:prSet/>
      <dgm:spPr/>
      <dgm:t>
        <a:bodyPr/>
        <a:lstStyle/>
        <a:p>
          <a:endParaRPr lang="en-US"/>
        </a:p>
      </dgm:t>
    </dgm:pt>
    <dgm:pt modelId="{372315EA-025D-4789-8E33-C2596886043C}" type="sibTrans" cxnId="{081D8F4B-0307-462D-A1D7-155C82CAC814}">
      <dgm:prSet/>
      <dgm:spPr/>
      <dgm:t>
        <a:bodyPr/>
        <a:lstStyle/>
        <a:p>
          <a:endParaRPr lang="en-US"/>
        </a:p>
      </dgm:t>
    </dgm:pt>
    <dgm:pt modelId="{B0E18FDA-AAC2-4359-B915-01B15EDFC3F8}">
      <dgm:prSet/>
      <dgm:spPr/>
      <dgm:t>
        <a:bodyPr/>
        <a:lstStyle/>
        <a:p>
          <a:r>
            <a:rPr lang="en-US" dirty="0"/>
            <a:t>Filler Words</a:t>
          </a:r>
        </a:p>
      </dgm:t>
    </dgm:pt>
    <dgm:pt modelId="{AA6CF840-0E2F-4244-8479-1FF4647AC932}" type="parTrans" cxnId="{5E45B661-1887-4B80-908A-36236533D9DD}">
      <dgm:prSet/>
      <dgm:spPr/>
      <dgm:t>
        <a:bodyPr/>
        <a:lstStyle/>
        <a:p>
          <a:endParaRPr lang="en-US"/>
        </a:p>
      </dgm:t>
    </dgm:pt>
    <dgm:pt modelId="{57F9D554-4E1D-491E-B963-D82AA73204A1}" type="sibTrans" cxnId="{5E45B661-1887-4B80-908A-36236533D9DD}">
      <dgm:prSet/>
      <dgm:spPr/>
      <dgm:t>
        <a:bodyPr/>
        <a:lstStyle/>
        <a:p>
          <a:endParaRPr lang="en-US"/>
        </a:p>
      </dgm:t>
    </dgm:pt>
    <dgm:pt modelId="{953873A2-7A39-413D-8BCE-CDD82ED55B34}">
      <dgm:prSet/>
      <dgm:spPr/>
      <dgm:t>
        <a:bodyPr/>
        <a:lstStyle/>
        <a:p>
          <a:r>
            <a:rPr lang="en-US" dirty="0"/>
            <a:t>Remove awkward ums, ahs, double clutches, lip smacks</a:t>
          </a:r>
        </a:p>
      </dgm:t>
    </dgm:pt>
    <dgm:pt modelId="{3D66683F-9905-4802-9DDE-6F65EF0E590D}" type="parTrans" cxnId="{55D99E8C-29E9-4535-B525-AE3BD9319C2A}">
      <dgm:prSet/>
      <dgm:spPr/>
      <dgm:t>
        <a:bodyPr/>
        <a:lstStyle/>
        <a:p>
          <a:endParaRPr lang="en-US"/>
        </a:p>
      </dgm:t>
    </dgm:pt>
    <dgm:pt modelId="{A906CF2D-B73F-4C92-84EA-08AC142E948F}" type="sibTrans" cxnId="{55D99E8C-29E9-4535-B525-AE3BD9319C2A}">
      <dgm:prSet/>
      <dgm:spPr/>
      <dgm:t>
        <a:bodyPr/>
        <a:lstStyle/>
        <a:p>
          <a:endParaRPr lang="en-US"/>
        </a:p>
      </dgm:t>
    </dgm:pt>
    <dgm:pt modelId="{1A327950-B557-4E81-8379-4B1F6D6DDCFD}">
      <dgm:prSet/>
      <dgm:spPr/>
      <dgm:t>
        <a:bodyPr/>
        <a:lstStyle/>
        <a:p>
          <a:r>
            <a:rPr lang="en-US" dirty="0"/>
            <a:t>Grammar</a:t>
          </a:r>
        </a:p>
      </dgm:t>
    </dgm:pt>
    <dgm:pt modelId="{0E1329C8-5032-47CD-9BA7-FC34C1918692}" type="parTrans" cxnId="{DAB879A8-F061-4BAD-B8D9-E77A7F5B4BEF}">
      <dgm:prSet/>
      <dgm:spPr/>
      <dgm:t>
        <a:bodyPr/>
        <a:lstStyle/>
        <a:p>
          <a:endParaRPr lang="en-US"/>
        </a:p>
      </dgm:t>
    </dgm:pt>
    <dgm:pt modelId="{7845DFAB-BD24-48F1-8D99-7A60AAE454CF}" type="sibTrans" cxnId="{DAB879A8-F061-4BAD-B8D9-E77A7F5B4BEF}">
      <dgm:prSet/>
      <dgm:spPr/>
      <dgm:t>
        <a:bodyPr/>
        <a:lstStyle/>
        <a:p>
          <a:endParaRPr lang="en-US"/>
        </a:p>
      </dgm:t>
    </dgm:pt>
    <dgm:pt modelId="{D7B8B8CA-0A25-4686-8A3B-0A4AE1AD9AC2}">
      <dgm:prSet/>
      <dgm:spPr/>
      <dgm:t>
        <a:bodyPr/>
        <a:lstStyle/>
        <a:p>
          <a:r>
            <a:rPr lang="en-US" dirty="0"/>
            <a:t>Improve your Linguistics</a:t>
          </a:r>
        </a:p>
      </dgm:t>
    </dgm:pt>
    <dgm:pt modelId="{D6C8C926-B98A-455D-907A-3C4747086649}" type="parTrans" cxnId="{8CD8A498-23EE-4B1F-99EF-D62C514AF3D1}">
      <dgm:prSet/>
      <dgm:spPr/>
      <dgm:t>
        <a:bodyPr/>
        <a:lstStyle/>
        <a:p>
          <a:endParaRPr lang="en-US"/>
        </a:p>
      </dgm:t>
    </dgm:pt>
    <dgm:pt modelId="{01755D84-5ADE-4F98-9360-C2A3FED78232}" type="sibTrans" cxnId="{8CD8A498-23EE-4B1F-99EF-D62C514AF3D1}">
      <dgm:prSet/>
      <dgm:spPr/>
      <dgm:t>
        <a:bodyPr/>
        <a:lstStyle/>
        <a:p>
          <a:endParaRPr lang="en-US"/>
        </a:p>
      </dgm:t>
    </dgm:pt>
    <dgm:pt modelId="{7FD0E9DA-27D8-40A4-A4A1-1AE8F5F64452}">
      <dgm:prSet/>
      <dgm:spPr/>
      <dgm:t>
        <a:bodyPr/>
        <a:lstStyle/>
        <a:p>
          <a:r>
            <a:rPr lang="en-US" dirty="0"/>
            <a:t>Writer</a:t>
          </a:r>
        </a:p>
      </dgm:t>
    </dgm:pt>
    <dgm:pt modelId="{504616BE-32C4-406B-A997-6900D1198430}" type="parTrans" cxnId="{FBC243E3-2090-43FA-9841-6DE69EBBA126}">
      <dgm:prSet/>
      <dgm:spPr/>
      <dgm:t>
        <a:bodyPr/>
        <a:lstStyle/>
        <a:p>
          <a:endParaRPr lang="en-US"/>
        </a:p>
      </dgm:t>
    </dgm:pt>
    <dgm:pt modelId="{6818E573-F7DF-48F8-9ADE-C0129BEF853B}" type="sibTrans" cxnId="{FBC243E3-2090-43FA-9841-6DE69EBBA126}">
      <dgm:prSet/>
      <dgm:spPr/>
      <dgm:t>
        <a:bodyPr/>
        <a:lstStyle/>
        <a:p>
          <a:endParaRPr lang="en-US"/>
        </a:p>
      </dgm:t>
    </dgm:pt>
    <dgm:pt modelId="{9626F02C-A0C3-454B-815D-8694FD884DC9}">
      <dgm:prSet/>
      <dgm:spPr/>
      <dgm:t>
        <a:bodyPr/>
        <a:lstStyle/>
        <a:p>
          <a:r>
            <a:rPr lang="en-US" dirty="0"/>
            <a:t>Inspire yourself to share blogs and books</a:t>
          </a:r>
        </a:p>
      </dgm:t>
    </dgm:pt>
    <dgm:pt modelId="{6AB269DA-EB39-4742-9BFE-F509CB6641AC}" type="parTrans" cxnId="{945B3D75-4F43-4C43-BCA8-A2119D076A3D}">
      <dgm:prSet/>
      <dgm:spPr/>
      <dgm:t>
        <a:bodyPr/>
        <a:lstStyle/>
        <a:p>
          <a:endParaRPr lang="en-US"/>
        </a:p>
      </dgm:t>
    </dgm:pt>
    <dgm:pt modelId="{22D9BC16-15A1-4BC0-80D8-8D31CCCB8185}" type="sibTrans" cxnId="{945B3D75-4F43-4C43-BCA8-A2119D076A3D}">
      <dgm:prSet/>
      <dgm:spPr/>
      <dgm:t>
        <a:bodyPr/>
        <a:lstStyle/>
        <a:p>
          <a:endParaRPr lang="en-US"/>
        </a:p>
      </dgm:t>
    </dgm:pt>
    <dgm:pt modelId="{001B6C10-D5E0-444A-B074-D224AEA15290}">
      <dgm:prSet/>
      <dgm:spPr/>
      <dgm:t>
        <a:bodyPr/>
        <a:lstStyle/>
        <a:p>
          <a:r>
            <a:rPr lang="en-US" dirty="0"/>
            <a:t>Creativity</a:t>
          </a:r>
        </a:p>
      </dgm:t>
    </dgm:pt>
    <dgm:pt modelId="{FF7C5A45-B9C3-4566-A6AA-708F441E439A}" type="parTrans" cxnId="{A62275DA-7064-44F3-AE44-166F2717BBA6}">
      <dgm:prSet/>
      <dgm:spPr/>
      <dgm:t>
        <a:bodyPr/>
        <a:lstStyle/>
        <a:p>
          <a:endParaRPr lang="en-US"/>
        </a:p>
      </dgm:t>
    </dgm:pt>
    <dgm:pt modelId="{03307AC4-1619-48BF-AC3C-2F6067132DEE}" type="sibTrans" cxnId="{A62275DA-7064-44F3-AE44-166F2717BBA6}">
      <dgm:prSet/>
      <dgm:spPr/>
      <dgm:t>
        <a:bodyPr/>
        <a:lstStyle/>
        <a:p>
          <a:endParaRPr lang="en-US"/>
        </a:p>
      </dgm:t>
    </dgm:pt>
    <dgm:pt modelId="{580A1D8D-F09D-44AF-B975-095E467A1C29}">
      <dgm:prSet/>
      <dgm:spPr/>
      <dgm:t>
        <a:bodyPr/>
        <a:lstStyle/>
        <a:p>
          <a:r>
            <a:rPr lang="en-US"/>
            <a:t>Develop impromptu speaking skills and think on your feet</a:t>
          </a:r>
        </a:p>
      </dgm:t>
    </dgm:pt>
    <dgm:pt modelId="{05492E99-626E-4D92-878B-14E5633BF05A}" type="parTrans" cxnId="{10493F33-7B98-4F6C-9371-EC99C10AB7E5}">
      <dgm:prSet/>
      <dgm:spPr/>
      <dgm:t>
        <a:bodyPr/>
        <a:lstStyle/>
        <a:p>
          <a:endParaRPr lang="en-US"/>
        </a:p>
      </dgm:t>
    </dgm:pt>
    <dgm:pt modelId="{9B3FFEAF-225D-441A-A4BE-774553C150C9}" type="sibTrans" cxnId="{10493F33-7B98-4F6C-9371-EC99C10AB7E5}">
      <dgm:prSet/>
      <dgm:spPr/>
      <dgm:t>
        <a:bodyPr/>
        <a:lstStyle/>
        <a:p>
          <a:endParaRPr lang="en-US"/>
        </a:p>
      </dgm:t>
    </dgm:pt>
    <dgm:pt modelId="{BB4BE3B3-04EE-4A47-B95A-E514B3E7C5A6}">
      <dgm:prSet/>
      <dgm:spPr/>
      <dgm:t>
        <a:bodyPr/>
        <a:lstStyle/>
        <a:p>
          <a:r>
            <a:rPr lang="en-US" dirty="0"/>
            <a:t>Leadership</a:t>
          </a:r>
        </a:p>
      </dgm:t>
    </dgm:pt>
    <dgm:pt modelId="{7A8699F6-1B3D-4AEE-AB55-0BCA33D62DD1}" type="parTrans" cxnId="{673C163A-2359-4160-8F9E-0146C230A3A1}">
      <dgm:prSet/>
      <dgm:spPr/>
      <dgm:t>
        <a:bodyPr/>
        <a:lstStyle/>
        <a:p>
          <a:endParaRPr lang="en-US"/>
        </a:p>
      </dgm:t>
    </dgm:pt>
    <dgm:pt modelId="{EE4F1B2E-420D-4545-8C22-808D1753FFC3}" type="sibTrans" cxnId="{673C163A-2359-4160-8F9E-0146C230A3A1}">
      <dgm:prSet/>
      <dgm:spPr/>
      <dgm:t>
        <a:bodyPr/>
        <a:lstStyle/>
        <a:p>
          <a:endParaRPr lang="en-US"/>
        </a:p>
      </dgm:t>
    </dgm:pt>
    <dgm:pt modelId="{99EA6DF3-6B4D-409B-9C97-10CCC1B7F025}">
      <dgm:prSet/>
      <dgm:spPr/>
      <dgm:t>
        <a:bodyPr/>
        <a:lstStyle/>
        <a:p>
          <a:r>
            <a:rPr lang="en-US" dirty="0"/>
            <a:t>Lead an executive team, organize competitions, Led multiple groups</a:t>
          </a:r>
        </a:p>
      </dgm:t>
    </dgm:pt>
    <dgm:pt modelId="{E8EDFD64-D60C-4A6C-9E4D-4AC07451BAE8}" type="parTrans" cxnId="{17EA9967-B580-45C2-8AB5-40DBF212F301}">
      <dgm:prSet/>
      <dgm:spPr/>
      <dgm:t>
        <a:bodyPr/>
        <a:lstStyle/>
        <a:p>
          <a:endParaRPr lang="en-US"/>
        </a:p>
      </dgm:t>
    </dgm:pt>
    <dgm:pt modelId="{EE10EFD4-46F1-43DC-8651-EC670428E96F}" type="sibTrans" cxnId="{17EA9967-B580-45C2-8AB5-40DBF212F301}">
      <dgm:prSet/>
      <dgm:spPr/>
      <dgm:t>
        <a:bodyPr/>
        <a:lstStyle/>
        <a:p>
          <a:endParaRPr lang="en-US"/>
        </a:p>
      </dgm:t>
    </dgm:pt>
    <dgm:pt modelId="{D84B4C97-9560-4FBC-8457-C36CB223DCB4}">
      <dgm:prSet/>
      <dgm:spPr/>
      <dgm:t>
        <a:bodyPr/>
        <a:lstStyle/>
        <a:p>
          <a:r>
            <a:rPr lang="en-US" dirty="0"/>
            <a:t>Conquer</a:t>
          </a:r>
        </a:p>
      </dgm:t>
    </dgm:pt>
    <dgm:pt modelId="{DF4DEBA1-BA9B-46BE-91B1-DB617329B42E}" type="parTrans" cxnId="{B8045E11-7BC6-4242-A5E9-BB48314C6F15}">
      <dgm:prSet/>
      <dgm:spPr/>
      <dgm:t>
        <a:bodyPr/>
        <a:lstStyle/>
        <a:p>
          <a:endParaRPr lang="en-US"/>
        </a:p>
      </dgm:t>
    </dgm:pt>
    <dgm:pt modelId="{4CBC89D7-7CA7-4D1C-B24E-9906C94BD378}" type="sibTrans" cxnId="{B8045E11-7BC6-4242-A5E9-BB48314C6F15}">
      <dgm:prSet/>
      <dgm:spPr/>
      <dgm:t>
        <a:bodyPr/>
        <a:lstStyle/>
        <a:p>
          <a:endParaRPr lang="en-US"/>
        </a:p>
      </dgm:t>
    </dgm:pt>
    <dgm:pt modelId="{CC08128B-5A71-402F-83A7-F448FCCB9570}">
      <dgm:prSet/>
      <dgm:spPr/>
      <dgm:t>
        <a:bodyPr/>
        <a:lstStyle/>
        <a:p>
          <a:r>
            <a:rPr lang="en-US" dirty="0"/>
            <a:t>Eliminate your fears!</a:t>
          </a:r>
        </a:p>
      </dgm:t>
    </dgm:pt>
    <dgm:pt modelId="{52064050-75C2-422B-8832-EBA00E287043}" type="parTrans" cxnId="{05AB55F4-BE75-4F9F-92EC-9CBBF40ED9EC}">
      <dgm:prSet/>
      <dgm:spPr/>
      <dgm:t>
        <a:bodyPr/>
        <a:lstStyle/>
        <a:p>
          <a:endParaRPr lang="en-US"/>
        </a:p>
      </dgm:t>
    </dgm:pt>
    <dgm:pt modelId="{851D9F75-62C0-44FA-BDA2-477E797A8475}" type="sibTrans" cxnId="{05AB55F4-BE75-4F9F-92EC-9CBBF40ED9EC}">
      <dgm:prSet/>
      <dgm:spPr/>
      <dgm:t>
        <a:bodyPr/>
        <a:lstStyle/>
        <a:p>
          <a:endParaRPr lang="en-US"/>
        </a:p>
      </dgm:t>
    </dgm:pt>
    <dgm:pt modelId="{0372DD7A-0F03-424E-B9A6-97198D26173D}">
      <dgm:prSet/>
      <dgm:spPr/>
      <dgm:t>
        <a:bodyPr/>
        <a:lstStyle/>
        <a:p>
          <a:r>
            <a:rPr lang="en-US" dirty="0"/>
            <a:t>Gestures</a:t>
          </a:r>
        </a:p>
      </dgm:t>
    </dgm:pt>
    <dgm:pt modelId="{6F8D3B10-C500-4F3B-BF4B-167BF3FC39D6}" type="parTrans" cxnId="{7B4F1749-EA0D-4997-B618-4EAA7E9EAB0C}">
      <dgm:prSet/>
      <dgm:spPr/>
      <dgm:t>
        <a:bodyPr/>
        <a:lstStyle/>
        <a:p>
          <a:endParaRPr lang="en-US"/>
        </a:p>
      </dgm:t>
    </dgm:pt>
    <dgm:pt modelId="{6FE6DA68-52CC-42D0-A2F1-33BA416E1E50}" type="sibTrans" cxnId="{7B4F1749-EA0D-4997-B618-4EAA7E9EAB0C}">
      <dgm:prSet/>
      <dgm:spPr/>
      <dgm:t>
        <a:bodyPr/>
        <a:lstStyle/>
        <a:p>
          <a:endParaRPr lang="en-US"/>
        </a:p>
      </dgm:t>
    </dgm:pt>
    <dgm:pt modelId="{EDD1A8B7-4906-451C-A1A7-7479CBD34591}">
      <dgm:prSet/>
      <dgm:spPr/>
      <dgm:t>
        <a:bodyPr/>
        <a:lstStyle/>
        <a:p>
          <a:r>
            <a:rPr lang="en-US" dirty="0"/>
            <a:t>Provide better body Language</a:t>
          </a:r>
        </a:p>
      </dgm:t>
    </dgm:pt>
    <dgm:pt modelId="{6106540C-BE90-48E8-A4C8-C336168C0355}" type="parTrans" cxnId="{33C3E3F0-5166-42C5-8F2A-91EC6A987C9E}">
      <dgm:prSet/>
      <dgm:spPr/>
      <dgm:t>
        <a:bodyPr/>
        <a:lstStyle/>
        <a:p>
          <a:endParaRPr lang="en-US"/>
        </a:p>
      </dgm:t>
    </dgm:pt>
    <dgm:pt modelId="{D7016328-EEAD-4280-BAFB-EBD2E30AB5F3}" type="sibTrans" cxnId="{33C3E3F0-5166-42C5-8F2A-91EC6A987C9E}">
      <dgm:prSet/>
      <dgm:spPr/>
      <dgm:t>
        <a:bodyPr/>
        <a:lstStyle/>
        <a:p>
          <a:endParaRPr lang="en-US"/>
        </a:p>
      </dgm:t>
    </dgm:pt>
    <dgm:pt modelId="{65A1A7CF-09CC-4E67-B460-15DBDE1A81C8}" type="pres">
      <dgm:prSet presAssocID="{D605AC07-221E-4FE5-8A82-BB9C9FE6B244}" presName="Name0" presStyleCnt="0">
        <dgm:presLayoutVars>
          <dgm:dir/>
          <dgm:animLvl val="lvl"/>
          <dgm:resizeHandles val="exact"/>
        </dgm:presLayoutVars>
      </dgm:prSet>
      <dgm:spPr/>
    </dgm:pt>
    <dgm:pt modelId="{26A8A57F-AC5D-41DD-91E9-76DF1D7E6DD3}" type="pres">
      <dgm:prSet presAssocID="{0251C07A-7EA6-4942-8C28-90C2C4F76F99}" presName="linNode" presStyleCnt="0"/>
      <dgm:spPr/>
    </dgm:pt>
    <dgm:pt modelId="{152A629A-1C28-47A3-A5C3-E37A1D04059A}" type="pres">
      <dgm:prSet presAssocID="{0251C07A-7EA6-4942-8C28-90C2C4F76F99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25C409A0-357E-440C-8C81-3DBA3F7581C2}" type="pres">
      <dgm:prSet presAssocID="{0251C07A-7EA6-4942-8C28-90C2C4F76F99}" presName="descendantText" presStyleLbl="alignAccFollowNode1" presStyleIdx="0" presStyleCnt="8">
        <dgm:presLayoutVars>
          <dgm:bulletEnabled/>
        </dgm:presLayoutVars>
      </dgm:prSet>
      <dgm:spPr/>
    </dgm:pt>
    <dgm:pt modelId="{A5D55CAF-8D71-4398-8C6D-42995C94F1E0}" type="pres">
      <dgm:prSet presAssocID="{4B1A2BA1-69A8-4FFE-9A4D-9ADFA5B46002}" presName="sp" presStyleCnt="0"/>
      <dgm:spPr/>
    </dgm:pt>
    <dgm:pt modelId="{F6E62799-8CAD-4009-8A17-DECF479ECFD6}" type="pres">
      <dgm:prSet presAssocID="{B0E18FDA-AAC2-4359-B915-01B15EDFC3F8}" presName="linNode" presStyleCnt="0"/>
      <dgm:spPr/>
    </dgm:pt>
    <dgm:pt modelId="{03411811-E08B-4B25-9F3D-0A0690E60777}" type="pres">
      <dgm:prSet presAssocID="{B0E18FDA-AAC2-4359-B915-01B15EDFC3F8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42F88DA7-8AE9-4B40-A28E-A6E979C90B36}" type="pres">
      <dgm:prSet presAssocID="{B0E18FDA-AAC2-4359-B915-01B15EDFC3F8}" presName="descendantText" presStyleLbl="alignAccFollowNode1" presStyleIdx="1" presStyleCnt="8">
        <dgm:presLayoutVars>
          <dgm:bulletEnabled/>
        </dgm:presLayoutVars>
      </dgm:prSet>
      <dgm:spPr/>
    </dgm:pt>
    <dgm:pt modelId="{8C6E9AB2-6031-4023-82D4-73EF2169A921}" type="pres">
      <dgm:prSet presAssocID="{57F9D554-4E1D-491E-B963-D82AA73204A1}" presName="sp" presStyleCnt="0"/>
      <dgm:spPr/>
    </dgm:pt>
    <dgm:pt modelId="{62A9388C-F8D9-4C67-BEEE-E1D73ABACDD6}" type="pres">
      <dgm:prSet presAssocID="{1A327950-B557-4E81-8379-4B1F6D6DDCFD}" presName="linNode" presStyleCnt="0"/>
      <dgm:spPr/>
    </dgm:pt>
    <dgm:pt modelId="{7407B2AA-48E0-4F1D-BEEC-7F290FE773A7}" type="pres">
      <dgm:prSet presAssocID="{1A327950-B557-4E81-8379-4B1F6D6DDCFD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C276793E-0988-4092-BED3-902AC3C390DC}" type="pres">
      <dgm:prSet presAssocID="{1A327950-B557-4E81-8379-4B1F6D6DDCFD}" presName="descendantText" presStyleLbl="alignAccFollowNode1" presStyleIdx="2" presStyleCnt="8">
        <dgm:presLayoutVars>
          <dgm:bulletEnabled/>
        </dgm:presLayoutVars>
      </dgm:prSet>
      <dgm:spPr/>
    </dgm:pt>
    <dgm:pt modelId="{151704A2-EA7E-49A9-B792-E1AB43E6A910}" type="pres">
      <dgm:prSet presAssocID="{7845DFAB-BD24-48F1-8D99-7A60AAE454CF}" presName="sp" presStyleCnt="0"/>
      <dgm:spPr/>
    </dgm:pt>
    <dgm:pt modelId="{66EB5923-66D7-41A1-A1BD-042708B2B4E9}" type="pres">
      <dgm:prSet presAssocID="{0372DD7A-0F03-424E-B9A6-97198D26173D}" presName="linNode" presStyleCnt="0"/>
      <dgm:spPr/>
    </dgm:pt>
    <dgm:pt modelId="{BFBF23E9-F4F2-4527-9268-6635D2ED55A3}" type="pres">
      <dgm:prSet presAssocID="{0372DD7A-0F03-424E-B9A6-97198D26173D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1B05A3A9-AF39-4AF2-B036-2AD4D66356D1}" type="pres">
      <dgm:prSet presAssocID="{0372DD7A-0F03-424E-B9A6-97198D26173D}" presName="descendantText" presStyleLbl="alignAccFollowNode1" presStyleIdx="3" presStyleCnt="8">
        <dgm:presLayoutVars>
          <dgm:bulletEnabled/>
        </dgm:presLayoutVars>
      </dgm:prSet>
      <dgm:spPr/>
    </dgm:pt>
    <dgm:pt modelId="{AC16D371-79F4-45B9-BFF7-69F47CA4FC0A}" type="pres">
      <dgm:prSet presAssocID="{6FE6DA68-52CC-42D0-A2F1-33BA416E1E50}" presName="sp" presStyleCnt="0"/>
      <dgm:spPr/>
    </dgm:pt>
    <dgm:pt modelId="{B1030C54-E4A7-4E46-A0E9-6245371A9D00}" type="pres">
      <dgm:prSet presAssocID="{7FD0E9DA-27D8-40A4-A4A1-1AE8F5F64452}" presName="linNode" presStyleCnt="0"/>
      <dgm:spPr/>
    </dgm:pt>
    <dgm:pt modelId="{A18B4E35-7613-46C3-9DE5-C1C3E1961B7E}" type="pres">
      <dgm:prSet presAssocID="{7FD0E9DA-27D8-40A4-A4A1-1AE8F5F64452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25A67DE8-A18B-4AE6-9271-1C1CE2B0963F}" type="pres">
      <dgm:prSet presAssocID="{7FD0E9DA-27D8-40A4-A4A1-1AE8F5F64452}" presName="descendantText" presStyleLbl="alignAccFollowNode1" presStyleIdx="4" presStyleCnt="8">
        <dgm:presLayoutVars>
          <dgm:bulletEnabled/>
        </dgm:presLayoutVars>
      </dgm:prSet>
      <dgm:spPr/>
    </dgm:pt>
    <dgm:pt modelId="{164B4732-903C-42E8-BA02-5F66A639381B}" type="pres">
      <dgm:prSet presAssocID="{6818E573-F7DF-48F8-9ADE-C0129BEF853B}" presName="sp" presStyleCnt="0"/>
      <dgm:spPr/>
    </dgm:pt>
    <dgm:pt modelId="{A2D0E1DC-3A46-4BA3-A6D7-07520D0165D2}" type="pres">
      <dgm:prSet presAssocID="{001B6C10-D5E0-444A-B074-D224AEA15290}" presName="linNode" presStyleCnt="0"/>
      <dgm:spPr/>
    </dgm:pt>
    <dgm:pt modelId="{0C6581D9-48AC-4592-8D0A-D3135D282AD6}" type="pres">
      <dgm:prSet presAssocID="{001B6C10-D5E0-444A-B074-D224AEA15290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DCE5AA92-AFD6-45F5-926F-B4ECF23D7875}" type="pres">
      <dgm:prSet presAssocID="{001B6C10-D5E0-444A-B074-D224AEA15290}" presName="descendantText" presStyleLbl="alignAccFollowNode1" presStyleIdx="5" presStyleCnt="8">
        <dgm:presLayoutVars>
          <dgm:bulletEnabled/>
        </dgm:presLayoutVars>
      </dgm:prSet>
      <dgm:spPr/>
    </dgm:pt>
    <dgm:pt modelId="{09AFFE52-6D48-4636-B950-2C49CC1C8CDE}" type="pres">
      <dgm:prSet presAssocID="{03307AC4-1619-48BF-AC3C-2F6067132DEE}" presName="sp" presStyleCnt="0"/>
      <dgm:spPr/>
    </dgm:pt>
    <dgm:pt modelId="{AF927ED7-0F4B-4879-9985-94271DAFE782}" type="pres">
      <dgm:prSet presAssocID="{BB4BE3B3-04EE-4A47-B95A-E514B3E7C5A6}" presName="linNode" presStyleCnt="0"/>
      <dgm:spPr/>
    </dgm:pt>
    <dgm:pt modelId="{7040AB96-4996-4ABE-9EF0-E0DBEC75DDF9}" type="pres">
      <dgm:prSet presAssocID="{BB4BE3B3-04EE-4A47-B95A-E514B3E7C5A6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01032973-C8CF-46DA-BEA5-B4E06A3C82D0}" type="pres">
      <dgm:prSet presAssocID="{BB4BE3B3-04EE-4A47-B95A-E514B3E7C5A6}" presName="descendantText" presStyleLbl="alignAccFollowNode1" presStyleIdx="6" presStyleCnt="8">
        <dgm:presLayoutVars>
          <dgm:bulletEnabled/>
        </dgm:presLayoutVars>
      </dgm:prSet>
      <dgm:spPr/>
    </dgm:pt>
    <dgm:pt modelId="{8E10034E-8AE2-4E02-B866-693E7D534DE2}" type="pres">
      <dgm:prSet presAssocID="{EE4F1B2E-420D-4545-8C22-808D1753FFC3}" presName="sp" presStyleCnt="0"/>
      <dgm:spPr/>
    </dgm:pt>
    <dgm:pt modelId="{448BD968-E51F-41D6-A33A-C6B5ADF13072}" type="pres">
      <dgm:prSet presAssocID="{D84B4C97-9560-4FBC-8457-C36CB223DCB4}" presName="linNode" presStyleCnt="0"/>
      <dgm:spPr/>
    </dgm:pt>
    <dgm:pt modelId="{F5234706-E53C-43ED-B77E-2CDA5FE6025A}" type="pres">
      <dgm:prSet presAssocID="{D84B4C97-9560-4FBC-8457-C36CB223DCB4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673B77B0-145C-4B16-B7B2-4A2CE7F7E570}" type="pres">
      <dgm:prSet presAssocID="{D84B4C97-9560-4FBC-8457-C36CB223DCB4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B8045E11-7BC6-4242-A5E9-BB48314C6F15}" srcId="{D605AC07-221E-4FE5-8A82-BB9C9FE6B244}" destId="{D84B4C97-9560-4FBC-8457-C36CB223DCB4}" srcOrd="7" destOrd="0" parTransId="{DF4DEBA1-BA9B-46BE-91B1-DB617329B42E}" sibTransId="{4CBC89D7-7CA7-4D1C-B24E-9906C94BD378}"/>
    <dgm:cxn modelId="{DCFA0216-1265-42CD-A2A7-5113B998CDAF}" type="presOf" srcId="{99EA6DF3-6B4D-409B-9C97-10CCC1B7F025}" destId="{01032973-C8CF-46DA-BEA5-B4E06A3C82D0}" srcOrd="0" destOrd="0" presId="urn:microsoft.com/office/officeart/2016/7/layout/VerticalSolidActionList"/>
    <dgm:cxn modelId="{45E2DB19-69AF-478D-ADAF-AC09C2D0CA0E}" type="presOf" srcId="{0372DD7A-0F03-424E-B9A6-97198D26173D}" destId="{BFBF23E9-F4F2-4527-9268-6635D2ED55A3}" srcOrd="0" destOrd="0" presId="urn:microsoft.com/office/officeart/2016/7/layout/VerticalSolidActionList"/>
    <dgm:cxn modelId="{C1E9302E-456B-4142-B0CD-7E9592D7174D}" type="presOf" srcId="{7FD0E9DA-27D8-40A4-A4A1-1AE8F5F64452}" destId="{A18B4E35-7613-46C3-9DE5-C1C3E1961B7E}" srcOrd="0" destOrd="0" presId="urn:microsoft.com/office/officeart/2016/7/layout/VerticalSolidActionList"/>
    <dgm:cxn modelId="{10493F33-7B98-4F6C-9371-EC99C10AB7E5}" srcId="{001B6C10-D5E0-444A-B074-D224AEA15290}" destId="{580A1D8D-F09D-44AF-B975-095E467A1C29}" srcOrd="0" destOrd="0" parTransId="{05492E99-626E-4D92-878B-14E5633BF05A}" sibTransId="{9B3FFEAF-225D-441A-A4BE-774553C150C9}"/>
    <dgm:cxn modelId="{673C163A-2359-4160-8F9E-0146C230A3A1}" srcId="{D605AC07-221E-4FE5-8A82-BB9C9FE6B244}" destId="{BB4BE3B3-04EE-4A47-B95A-E514B3E7C5A6}" srcOrd="6" destOrd="0" parTransId="{7A8699F6-1B3D-4AEE-AB55-0BCA33D62DD1}" sibTransId="{EE4F1B2E-420D-4545-8C22-808D1753FFC3}"/>
    <dgm:cxn modelId="{5E45B661-1887-4B80-908A-36236533D9DD}" srcId="{D605AC07-221E-4FE5-8A82-BB9C9FE6B244}" destId="{B0E18FDA-AAC2-4359-B915-01B15EDFC3F8}" srcOrd="1" destOrd="0" parTransId="{AA6CF840-0E2F-4244-8479-1FF4647AC932}" sibTransId="{57F9D554-4E1D-491E-B963-D82AA73204A1}"/>
    <dgm:cxn modelId="{BB5BA563-5491-401F-8F7B-3010226EB721}" type="presOf" srcId="{001B6C10-D5E0-444A-B074-D224AEA15290}" destId="{0C6581D9-48AC-4592-8D0A-D3135D282AD6}" srcOrd="0" destOrd="0" presId="urn:microsoft.com/office/officeart/2016/7/layout/VerticalSolidActionList"/>
    <dgm:cxn modelId="{AAC24D45-D9F6-481F-93F4-C2AD6C4A6397}" type="presOf" srcId="{D7B8B8CA-0A25-4686-8A3B-0A4AE1AD9AC2}" destId="{C276793E-0988-4092-BED3-902AC3C390DC}" srcOrd="0" destOrd="0" presId="urn:microsoft.com/office/officeart/2016/7/layout/VerticalSolidActionList"/>
    <dgm:cxn modelId="{17EA9967-B580-45C2-8AB5-40DBF212F301}" srcId="{BB4BE3B3-04EE-4A47-B95A-E514B3E7C5A6}" destId="{99EA6DF3-6B4D-409B-9C97-10CCC1B7F025}" srcOrd="0" destOrd="0" parTransId="{E8EDFD64-D60C-4A6C-9E4D-4AC07451BAE8}" sibTransId="{EE10EFD4-46F1-43DC-8651-EC670428E96F}"/>
    <dgm:cxn modelId="{ED06CC68-9160-439D-BD22-B31B665DF5A6}" type="presOf" srcId="{0251C07A-7EA6-4942-8C28-90C2C4F76F99}" destId="{152A629A-1C28-47A3-A5C3-E37A1D04059A}" srcOrd="0" destOrd="0" presId="urn:microsoft.com/office/officeart/2016/7/layout/VerticalSolidActionList"/>
    <dgm:cxn modelId="{7B4F1749-EA0D-4997-B618-4EAA7E9EAB0C}" srcId="{D605AC07-221E-4FE5-8A82-BB9C9FE6B244}" destId="{0372DD7A-0F03-424E-B9A6-97198D26173D}" srcOrd="3" destOrd="0" parTransId="{6F8D3B10-C500-4F3B-BF4B-167BF3FC39D6}" sibTransId="{6FE6DA68-52CC-42D0-A2F1-33BA416E1E50}"/>
    <dgm:cxn modelId="{081D8F4B-0307-462D-A1D7-155C82CAC814}" srcId="{0251C07A-7EA6-4942-8C28-90C2C4F76F99}" destId="{FE05ADD0-4EB8-4E10-BF46-88B009427A83}" srcOrd="0" destOrd="0" parTransId="{DB35E58E-ADF0-47CD-8E41-3ACB21397E20}" sibTransId="{372315EA-025D-4789-8E33-C2596886043C}"/>
    <dgm:cxn modelId="{66A7FE70-C512-4907-BACA-FD0854F2BF7F}" type="presOf" srcId="{9626F02C-A0C3-454B-815D-8694FD884DC9}" destId="{25A67DE8-A18B-4AE6-9271-1C1CE2B0963F}" srcOrd="0" destOrd="0" presId="urn:microsoft.com/office/officeart/2016/7/layout/VerticalSolidActionList"/>
    <dgm:cxn modelId="{945B3D75-4F43-4C43-BCA8-A2119D076A3D}" srcId="{7FD0E9DA-27D8-40A4-A4A1-1AE8F5F64452}" destId="{9626F02C-A0C3-454B-815D-8694FD884DC9}" srcOrd="0" destOrd="0" parTransId="{6AB269DA-EB39-4742-9BFE-F509CB6641AC}" sibTransId="{22D9BC16-15A1-4BC0-80D8-8D31CCCB8185}"/>
    <dgm:cxn modelId="{1CF66981-C198-4CB8-9A71-8125EDFD6C61}" type="presOf" srcId="{EDD1A8B7-4906-451C-A1A7-7479CBD34591}" destId="{1B05A3A9-AF39-4AF2-B036-2AD4D66356D1}" srcOrd="0" destOrd="0" presId="urn:microsoft.com/office/officeart/2016/7/layout/VerticalSolidActionList"/>
    <dgm:cxn modelId="{9BF84484-BB86-46F7-A18E-32B2D7399448}" type="presOf" srcId="{CC08128B-5A71-402F-83A7-F448FCCB9570}" destId="{673B77B0-145C-4B16-B7B2-4A2CE7F7E570}" srcOrd="0" destOrd="0" presId="urn:microsoft.com/office/officeart/2016/7/layout/VerticalSolidActionList"/>
    <dgm:cxn modelId="{55D99E8C-29E9-4535-B525-AE3BD9319C2A}" srcId="{B0E18FDA-AAC2-4359-B915-01B15EDFC3F8}" destId="{953873A2-7A39-413D-8BCE-CDD82ED55B34}" srcOrd="0" destOrd="0" parTransId="{3D66683F-9905-4802-9DDE-6F65EF0E590D}" sibTransId="{A906CF2D-B73F-4C92-84EA-08AC142E948F}"/>
    <dgm:cxn modelId="{8CD8A498-23EE-4B1F-99EF-D62C514AF3D1}" srcId="{1A327950-B557-4E81-8379-4B1F6D6DDCFD}" destId="{D7B8B8CA-0A25-4686-8A3B-0A4AE1AD9AC2}" srcOrd="0" destOrd="0" parTransId="{D6C8C926-B98A-455D-907A-3C4747086649}" sibTransId="{01755D84-5ADE-4F98-9360-C2A3FED78232}"/>
    <dgm:cxn modelId="{D8D1E5A5-4795-4B95-A12D-7D9E10BC2AC2}" type="presOf" srcId="{580A1D8D-F09D-44AF-B975-095E467A1C29}" destId="{DCE5AA92-AFD6-45F5-926F-B4ECF23D7875}" srcOrd="0" destOrd="0" presId="urn:microsoft.com/office/officeart/2016/7/layout/VerticalSolidActionList"/>
    <dgm:cxn modelId="{DAB879A8-F061-4BAD-B8D9-E77A7F5B4BEF}" srcId="{D605AC07-221E-4FE5-8A82-BB9C9FE6B244}" destId="{1A327950-B557-4E81-8379-4B1F6D6DDCFD}" srcOrd="2" destOrd="0" parTransId="{0E1329C8-5032-47CD-9BA7-FC34C1918692}" sibTransId="{7845DFAB-BD24-48F1-8D99-7A60AAE454CF}"/>
    <dgm:cxn modelId="{F92782AA-1F8A-46BE-8083-582B1A5A9E49}" type="presOf" srcId="{B0E18FDA-AAC2-4359-B915-01B15EDFC3F8}" destId="{03411811-E08B-4B25-9F3D-0A0690E60777}" srcOrd="0" destOrd="0" presId="urn:microsoft.com/office/officeart/2016/7/layout/VerticalSolidActionList"/>
    <dgm:cxn modelId="{DA9F61B0-1275-4A86-872D-F5C346CF139E}" type="presOf" srcId="{D84B4C97-9560-4FBC-8457-C36CB223DCB4}" destId="{F5234706-E53C-43ED-B77E-2CDA5FE6025A}" srcOrd="0" destOrd="0" presId="urn:microsoft.com/office/officeart/2016/7/layout/VerticalSolidActionList"/>
    <dgm:cxn modelId="{562280B5-6908-4EAB-99F8-6905B54610DD}" type="presOf" srcId="{953873A2-7A39-413D-8BCE-CDD82ED55B34}" destId="{42F88DA7-8AE9-4B40-A28E-A6E979C90B36}" srcOrd="0" destOrd="0" presId="urn:microsoft.com/office/officeart/2016/7/layout/VerticalSolidActionList"/>
    <dgm:cxn modelId="{BDEE04B7-A383-41B9-A4A1-018048F9A5AA}" type="presOf" srcId="{D605AC07-221E-4FE5-8A82-BB9C9FE6B244}" destId="{65A1A7CF-09CC-4E67-B460-15DBDE1A81C8}" srcOrd="0" destOrd="0" presId="urn:microsoft.com/office/officeart/2016/7/layout/VerticalSolidActionList"/>
    <dgm:cxn modelId="{3E19C5C0-59D2-4229-A5D8-5C5F66E2138A}" type="presOf" srcId="{1A327950-B557-4E81-8379-4B1F6D6DDCFD}" destId="{7407B2AA-48E0-4F1D-BEEC-7F290FE773A7}" srcOrd="0" destOrd="0" presId="urn:microsoft.com/office/officeart/2016/7/layout/VerticalSolidActionList"/>
    <dgm:cxn modelId="{E9DC2ED6-83D6-4C77-9040-6626E83E4333}" type="presOf" srcId="{FE05ADD0-4EB8-4E10-BF46-88B009427A83}" destId="{25C409A0-357E-440C-8C81-3DBA3F7581C2}" srcOrd="0" destOrd="0" presId="urn:microsoft.com/office/officeart/2016/7/layout/VerticalSolidActionList"/>
    <dgm:cxn modelId="{A62275DA-7064-44F3-AE44-166F2717BBA6}" srcId="{D605AC07-221E-4FE5-8A82-BB9C9FE6B244}" destId="{001B6C10-D5E0-444A-B074-D224AEA15290}" srcOrd="5" destOrd="0" parTransId="{FF7C5A45-B9C3-4566-A6AA-708F441E439A}" sibTransId="{03307AC4-1619-48BF-AC3C-2F6067132DEE}"/>
    <dgm:cxn modelId="{FBC243E3-2090-43FA-9841-6DE69EBBA126}" srcId="{D605AC07-221E-4FE5-8A82-BB9C9FE6B244}" destId="{7FD0E9DA-27D8-40A4-A4A1-1AE8F5F64452}" srcOrd="4" destOrd="0" parTransId="{504616BE-32C4-406B-A997-6900D1198430}" sibTransId="{6818E573-F7DF-48F8-9ADE-C0129BEF853B}"/>
    <dgm:cxn modelId="{33C3E3F0-5166-42C5-8F2A-91EC6A987C9E}" srcId="{0372DD7A-0F03-424E-B9A6-97198D26173D}" destId="{EDD1A8B7-4906-451C-A1A7-7479CBD34591}" srcOrd="0" destOrd="0" parTransId="{6106540C-BE90-48E8-A4C8-C336168C0355}" sibTransId="{D7016328-EEAD-4280-BAFB-EBD2E30AB5F3}"/>
    <dgm:cxn modelId="{3E323DF3-66BC-40DE-B4CF-6AEE670CA92F}" srcId="{D605AC07-221E-4FE5-8A82-BB9C9FE6B244}" destId="{0251C07A-7EA6-4942-8C28-90C2C4F76F99}" srcOrd="0" destOrd="0" parTransId="{F390C348-CA6D-43C0-A89C-6B55D07DCCB0}" sibTransId="{4B1A2BA1-69A8-4FFE-9A4D-9ADFA5B46002}"/>
    <dgm:cxn modelId="{05AB55F4-BE75-4F9F-92EC-9CBBF40ED9EC}" srcId="{D84B4C97-9560-4FBC-8457-C36CB223DCB4}" destId="{CC08128B-5A71-402F-83A7-F448FCCB9570}" srcOrd="0" destOrd="0" parTransId="{52064050-75C2-422B-8832-EBA00E287043}" sibTransId="{851D9F75-62C0-44FA-BDA2-477E797A8475}"/>
    <dgm:cxn modelId="{5AC6E6F6-43B7-4882-A070-EAA2129B8603}" type="presOf" srcId="{BB4BE3B3-04EE-4A47-B95A-E514B3E7C5A6}" destId="{7040AB96-4996-4ABE-9EF0-E0DBEC75DDF9}" srcOrd="0" destOrd="0" presId="urn:microsoft.com/office/officeart/2016/7/layout/VerticalSolidActionList"/>
    <dgm:cxn modelId="{F3F422FB-45FE-481B-944C-B083666D37B8}" type="presParOf" srcId="{65A1A7CF-09CC-4E67-B460-15DBDE1A81C8}" destId="{26A8A57F-AC5D-41DD-91E9-76DF1D7E6DD3}" srcOrd="0" destOrd="0" presId="urn:microsoft.com/office/officeart/2016/7/layout/VerticalSolidActionList"/>
    <dgm:cxn modelId="{582A5A96-D0BA-4C87-83C0-00A017938244}" type="presParOf" srcId="{26A8A57F-AC5D-41DD-91E9-76DF1D7E6DD3}" destId="{152A629A-1C28-47A3-A5C3-E37A1D04059A}" srcOrd="0" destOrd="0" presId="urn:microsoft.com/office/officeart/2016/7/layout/VerticalSolidActionList"/>
    <dgm:cxn modelId="{DC5A145D-9756-4295-97D1-D18FAA743D97}" type="presParOf" srcId="{26A8A57F-AC5D-41DD-91E9-76DF1D7E6DD3}" destId="{25C409A0-357E-440C-8C81-3DBA3F7581C2}" srcOrd="1" destOrd="0" presId="urn:microsoft.com/office/officeart/2016/7/layout/VerticalSolidActionList"/>
    <dgm:cxn modelId="{97DFCF54-DAA7-4AF2-A420-22D2B113FE3A}" type="presParOf" srcId="{65A1A7CF-09CC-4E67-B460-15DBDE1A81C8}" destId="{A5D55CAF-8D71-4398-8C6D-42995C94F1E0}" srcOrd="1" destOrd="0" presId="urn:microsoft.com/office/officeart/2016/7/layout/VerticalSolidActionList"/>
    <dgm:cxn modelId="{D57D46D4-A34C-49B0-92C5-FB972A532B5A}" type="presParOf" srcId="{65A1A7CF-09CC-4E67-B460-15DBDE1A81C8}" destId="{F6E62799-8CAD-4009-8A17-DECF479ECFD6}" srcOrd="2" destOrd="0" presId="urn:microsoft.com/office/officeart/2016/7/layout/VerticalSolidActionList"/>
    <dgm:cxn modelId="{EBE7A75D-3908-45ED-9E28-E4BD1FF0B35B}" type="presParOf" srcId="{F6E62799-8CAD-4009-8A17-DECF479ECFD6}" destId="{03411811-E08B-4B25-9F3D-0A0690E60777}" srcOrd="0" destOrd="0" presId="urn:microsoft.com/office/officeart/2016/7/layout/VerticalSolidActionList"/>
    <dgm:cxn modelId="{ED432931-8DC4-4FF0-8812-5394A0AF215A}" type="presParOf" srcId="{F6E62799-8CAD-4009-8A17-DECF479ECFD6}" destId="{42F88DA7-8AE9-4B40-A28E-A6E979C90B36}" srcOrd="1" destOrd="0" presId="urn:microsoft.com/office/officeart/2016/7/layout/VerticalSolidActionList"/>
    <dgm:cxn modelId="{9C44AC22-3E46-4F27-9B4B-E565E3A2BE86}" type="presParOf" srcId="{65A1A7CF-09CC-4E67-B460-15DBDE1A81C8}" destId="{8C6E9AB2-6031-4023-82D4-73EF2169A921}" srcOrd="3" destOrd="0" presId="urn:microsoft.com/office/officeart/2016/7/layout/VerticalSolidActionList"/>
    <dgm:cxn modelId="{5E90B30E-4FF5-4671-AD54-7AFC7FD373DF}" type="presParOf" srcId="{65A1A7CF-09CC-4E67-B460-15DBDE1A81C8}" destId="{62A9388C-F8D9-4C67-BEEE-E1D73ABACDD6}" srcOrd="4" destOrd="0" presId="urn:microsoft.com/office/officeart/2016/7/layout/VerticalSolidActionList"/>
    <dgm:cxn modelId="{384F8E48-2EF2-4348-8890-C09EAF53496A}" type="presParOf" srcId="{62A9388C-F8D9-4C67-BEEE-E1D73ABACDD6}" destId="{7407B2AA-48E0-4F1D-BEEC-7F290FE773A7}" srcOrd="0" destOrd="0" presId="urn:microsoft.com/office/officeart/2016/7/layout/VerticalSolidActionList"/>
    <dgm:cxn modelId="{D7CF3645-CC84-42B6-B0DE-73A0515A8AE0}" type="presParOf" srcId="{62A9388C-F8D9-4C67-BEEE-E1D73ABACDD6}" destId="{C276793E-0988-4092-BED3-902AC3C390DC}" srcOrd="1" destOrd="0" presId="urn:microsoft.com/office/officeart/2016/7/layout/VerticalSolidActionList"/>
    <dgm:cxn modelId="{9CD7D03C-457C-4096-94BA-585D48070AE7}" type="presParOf" srcId="{65A1A7CF-09CC-4E67-B460-15DBDE1A81C8}" destId="{151704A2-EA7E-49A9-B792-E1AB43E6A910}" srcOrd="5" destOrd="0" presId="urn:microsoft.com/office/officeart/2016/7/layout/VerticalSolidActionList"/>
    <dgm:cxn modelId="{0AC91E76-8FF4-4C1B-8DE9-6AE8408D89D1}" type="presParOf" srcId="{65A1A7CF-09CC-4E67-B460-15DBDE1A81C8}" destId="{66EB5923-66D7-41A1-A1BD-042708B2B4E9}" srcOrd="6" destOrd="0" presId="urn:microsoft.com/office/officeart/2016/7/layout/VerticalSolidActionList"/>
    <dgm:cxn modelId="{26790056-82F3-462A-98A6-22EF88204DC9}" type="presParOf" srcId="{66EB5923-66D7-41A1-A1BD-042708B2B4E9}" destId="{BFBF23E9-F4F2-4527-9268-6635D2ED55A3}" srcOrd="0" destOrd="0" presId="urn:microsoft.com/office/officeart/2016/7/layout/VerticalSolidActionList"/>
    <dgm:cxn modelId="{AF17B103-6506-4BA7-AA94-AE3EA348ECCB}" type="presParOf" srcId="{66EB5923-66D7-41A1-A1BD-042708B2B4E9}" destId="{1B05A3A9-AF39-4AF2-B036-2AD4D66356D1}" srcOrd="1" destOrd="0" presId="urn:microsoft.com/office/officeart/2016/7/layout/VerticalSolidActionList"/>
    <dgm:cxn modelId="{D978106C-F261-4326-ABF7-6FD55B5BEEC4}" type="presParOf" srcId="{65A1A7CF-09CC-4E67-B460-15DBDE1A81C8}" destId="{AC16D371-79F4-45B9-BFF7-69F47CA4FC0A}" srcOrd="7" destOrd="0" presId="urn:microsoft.com/office/officeart/2016/7/layout/VerticalSolidActionList"/>
    <dgm:cxn modelId="{A0AD89E6-C608-4583-BFFB-4BFA2CC1A3B7}" type="presParOf" srcId="{65A1A7CF-09CC-4E67-B460-15DBDE1A81C8}" destId="{B1030C54-E4A7-4E46-A0E9-6245371A9D00}" srcOrd="8" destOrd="0" presId="urn:microsoft.com/office/officeart/2016/7/layout/VerticalSolidActionList"/>
    <dgm:cxn modelId="{1E01D7A2-3FC7-46F5-A0AF-BBDC7EE233CA}" type="presParOf" srcId="{B1030C54-E4A7-4E46-A0E9-6245371A9D00}" destId="{A18B4E35-7613-46C3-9DE5-C1C3E1961B7E}" srcOrd="0" destOrd="0" presId="urn:microsoft.com/office/officeart/2016/7/layout/VerticalSolidActionList"/>
    <dgm:cxn modelId="{83525F00-949D-47E9-932D-DC908278084E}" type="presParOf" srcId="{B1030C54-E4A7-4E46-A0E9-6245371A9D00}" destId="{25A67DE8-A18B-4AE6-9271-1C1CE2B0963F}" srcOrd="1" destOrd="0" presId="urn:microsoft.com/office/officeart/2016/7/layout/VerticalSolidActionList"/>
    <dgm:cxn modelId="{B36611F9-3ECE-4E5B-9594-C4FDC1DCFB69}" type="presParOf" srcId="{65A1A7CF-09CC-4E67-B460-15DBDE1A81C8}" destId="{164B4732-903C-42E8-BA02-5F66A639381B}" srcOrd="9" destOrd="0" presId="urn:microsoft.com/office/officeart/2016/7/layout/VerticalSolidActionList"/>
    <dgm:cxn modelId="{4E22227E-B0D9-4B46-B883-5D7EF7661B4A}" type="presParOf" srcId="{65A1A7CF-09CC-4E67-B460-15DBDE1A81C8}" destId="{A2D0E1DC-3A46-4BA3-A6D7-07520D0165D2}" srcOrd="10" destOrd="0" presId="urn:microsoft.com/office/officeart/2016/7/layout/VerticalSolidActionList"/>
    <dgm:cxn modelId="{8726BD25-338A-4459-B75B-65D8B9ECBBAE}" type="presParOf" srcId="{A2D0E1DC-3A46-4BA3-A6D7-07520D0165D2}" destId="{0C6581D9-48AC-4592-8D0A-D3135D282AD6}" srcOrd="0" destOrd="0" presId="urn:microsoft.com/office/officeart/2016/7/layout/VerticalSolidActionList"/>
    <dgm:cxn modelId="{302BD98B-207D-4796-9264-BD7BE4F841FB}" type="presParOf" srcId="{A2D0E1DC-3A46-4BA3-A6D7-07520D0165D2}" destId="{DCE5AA92-AFD6-45F5-926F-B4ECF23D7875}" srcOrd="1" destOrd="0" presId="urn:microsoft.com/office/officeart/2016/7/layout/VerticalSolidActionList"/>
    <dgm:cxn modelId="{8B9AF38B-FCDD-4789-B917-0814CB3CD00A}" type="presParOf" srcId="{65A1A7CF-09CC-4E67-B460-15DBDE1A81C8}" destId="{09AFFE52-6D48-4636-B950-2C49CC1C8CDE}" srcOrd="11" destOrd="0" presId="urn:microsoft.com/office/officeart/2016/7/layout/VerticalSolidActionList"/>
    <dgm:cxn modelId="{47D6A16E-E6FF-4389-98C5-15B1618CED4D}" type="presParOf" srcId="{65A1A7CF-09CC-4E67-B460-15DBDE1A81C8}" destId="{AF927ED7-0F4B-4879-9985-94271DAFE782}" srcOrd="12" destOrd="0" presId="urn:microsoft.com/office/officeart/2016/7/layout/VerticalSolidActionList"/>
    <dgm:cxn modelId="{4F763A0F-D5EB-47D1-B39C-270409EE6482}" type="presParOf" srcId="{AF927ED7-0F4B-4879-9985-94271DAFE782}" destId="{7040AB96-4996-4ABE-9EF0-E0DBEC75DDF9}" srcOrd="0" destOrd="0" presId="urn:microsoft.com/office/officeart/2016/7/layout/VerticalSolidActionList"/>
    <dgm:cxn modelId="{9F40ED38-5B4F-460D-AA33-42535FA0BF65}" type="presParOf" srcId="{AF927ED7-0F4B-4879-9985-94271DAFE782}" destId="{01032973-C8CF-46DA-BEA5-B4E06A3C82D0}" srcOrd="1" destOrd="0" presId="urn:microsoft.com/office/officeart/2016/7/layout/VerticalSolidActionList"/>
    <dgm:cxn modelId="{D72B2C7F-3154-4479-97F8-EB3B10572578}" type="presParOf" srcId="{65A1A7CF-09CC-4E67-B460-15DBDE1A81C8}" destId="{8E10034E-8AE2-4E02-B866-693E7D534DE2}" srcOrd="13" destOrd="0" presId="urn:microsoft.com/office/officeart/2016/7/layout/VerticalSolidActionList"/>
    <dgm:cxn modelId="{08C2E8E8-2F64-4B2B-9BCE-E6D7CEEFC147}" type="presParOf" srcId="{65A1A7CF-09CC-4E67-B460-15DBDE1A81C8}" destId="{448BD968-E51F-41D6-A33A-C6B5ADF13072}" srcOrd="14" destOrd="0" presId="urn:microsoft.com/office/officeart/2016/7/layout/VerticalSolidActionList"/>
    <dgm:cxn modelId="{9C97BE14-F0F6-46F1-8749-9D512B24BADD}" type="presParOf" srcId="{448BD968-E51F-41D6-A33A-C6B5ADF13072}" destId="{F5234706-E53C-43ED-B77E-2CDA5FE6025A}" srcOrd="0" destOrd="0" presId="urn:microsoft.com/office/officeart/2016/7/layout/VerticalSolidActionList"/>
    <dgm:cxn modelId="{BE698D34-A331-4E1C-8F85-455F4F3A267F}" type="presParOf" srcId="{448BD968-E51F-41D6-A33A-C6B5ADF13072}" destId="{673B77B0-145C-4B16-B7B2-4A2CE7F7E57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97A107-A04E-40D0-98D8-556919BBC2CD}" type="doc">
      <dgm:prSet loTypeId="urn:microsoft.com/office/officeart/2005/8/layout/matrix3" loCatId="matrix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AB0AAB-A134-4372-AB71-211522BBAC01}">
      <dgm:prSet/>
      <dgm:spPr/>
      <dgm:t>
        <a:bodyPr/>
        <a:lstStyle/>
        <a:p>
          <a:r>
            <a:rPr lang="en-US" dirty="0"/>
            <a:t>Compete</a:t>
          </a:r>
        </a:p>
      </dgm:t>
    </dgm:pt>
    <dgm:pt modelId="{D12B550F-5FA9-45C9-B333-B55D8772795A}" type="parTrans" cxnId="{FEF919B6-8F7C-46F5-8587-B77407AF013E}">
      <dgm:prSet/>
      <dgm:spPr/>
      <dgm:t>
        <a:bodyPr/>
        <a:lstStyle/>
        <a:p>
          <a:endParaRPr lang="en-US"/>
        </a:p>
      </dgm:t>
    </dgm:pt>
    <dgm:pt modelId="{845BFCC1-9C28-4651-B23C-8ACE2FD82642}" type="sibTrans" cxnId="{FEF919B6-8F7C-46F5-8587-B77407AF013E}">
      <dgm:prSet/>
      <dgm:spPr/>
      <dgm:t>
        <a:bodyPr/>
        <a:lstStyle/>
        <a:p>
          <a:endParaRPr lang="en-US"/>
        </a:p>
      </dgm:t>
    </dgm:pt>
    <dgm:pt modelId="{E777C515-F3D6-41CB-8A6E-49B102D9DC2D}">
      <dgm:prSet/>
      <dgm:spPr/>
      <dgm:t>
        <a:bodyPr/>
        <a:lstStyle/>
        <a:p>
          <a:r>
            <a:rPr lang="en-US"/>
            <a:t>Toastmasters International Speech Contest</a:t>
          </a:r>
        </a:p>
      </dgm:t>
    </dgm:pt>
    <dgm:pt modelId="{D02C8E11-7AC6-4E06-8002-8CD7FA84D794}" type="parTrans" cxnId="{D44868FD-17AA-427C-9575-E96175129C19}">
      <dgm:prSet/>
      <dgm:spPr/>
      <dgm:t>
        <a:bodyPr/>
        <a:lstStyle/>
        <a:p>
          <a:endParaRPr lang="en-US"/>
        </a:p>
      </dgm:t>
    </dgm:pt>
    <dgm:pt modelId="{CE72DC12-FE15-477B-AACA-5E11A7EB3352}" type="sibTrans" cxnId="{D44868FD-17AA-427C-9575-E96175129C19}">
      <dgm:prSet/>
      <dgm:spPr/>
      <dgm:t>
        <a:bodyPr/>
        <a:lstStyle/>
        <a:p>
          <a:endParaRPr lang="en-US"/>
        </a:p>
      </dgm:t>
    </dgm:pt>
    <dgm:pt modelId="{D967037A-01EC-4AB2-B5F8-FE2F07EFD2F4}">
      <dgm:prSet/>
      <dgm:spPr/>
      <dgm:t>
        <a:bodyPr/>
        <a:lstStyle/>
        <a:p>
          <a:r>
            <a:rPr lang="en-US" dirty="0" err="1"/>
            <a:t>TEDtalk</a:t>
          </a:r>
          <a:endParaRPr lang="en-US" dirty="0"/>
        </a:p>
      </dgm:t>
    </dgm:pt>
    <dgm:pt modelId="{EB0B84BC-69B2-49BF-A61A-A3E2D2D1B24C}" type="parTrans" cxnId="{2123ACE6-8BC5-40B5-A775-4FD4D3B00AF1}">
      <dgm:prSet/>
      <dgm:spPr/>
      <dgm:t>
        <a:bodyPr/>
        <a:lstStyle/>
        <a:p>
          <a:endParaRPr lang="en-US"/>
        </a:p>
      </dgm:t>
    </dgm:pt>
    <dgm:pt modelId="{F7768993-87FF-4E2D-B8D5-6384F2EC1A10}" type="sibTrans" cxnId="{2123ACE6-8BC5-40B5-A775-4FD4D3B00AF1}">
      <dgm:prSet/>
      <dgm:spPr/>
      <dgm:t>
        <a:bodyPr/>
        <a:lstStyle/>
        <a:p>
          <a:endParaRPr lang="en-US"/>
        </a:p>
      </dgm:t>
    </dgm:pt>
    <dgm:pt modelId="{80A13B72-132E-48E9-8FA0-3581C3FE3024}">
      <dgm:prSet/>
      <dgm:spPr/>
      <dgm:t>
        <a:bodyPr/>
        <a:lstStyle/>
        <a:p>
          <a:r>
            <a:rPr lang="en-US"/>
            <a:t>Share your ideas</a:t>
          </a:r>
        </a:p>
      </dgm:t>
    </dgm:pt>
    <dgm:pt modelId="{201BADED-9637-4AE3-A226-43F1DD8468BE}" type="parTrans" cxnId="{63795F3B-8D4A-4792-95F2-89AB30B93437}">
      <dgm:prSet/>
      <dgm:spPr/>
      <dgm:t>
        <a:bodyPr/>
        <a:lstStyle/>
        <a:p>
          <a:endParaRPr lang="en-US"/>
        </a:p>
      </dgm:t>
    </dgm:pt>
    <dgm:pt modelId="{4326A1F5-34EE-4AFB-BC5B-4A88B1618704}" type="sibTrans" cxnId="{63795F3B-8D4A-4792-95F2-89AB30B93437}">
      <dgm:prSet/>
      <dgm:spPr/>
      <dgm:t>
        <a:bodyPr/>
        <a:lstStyle/>
        <a:p>
          <a:endParaRPr lang="en-US"/>
        </a:p>
      </dgm:t>
    </dgm:pt>
    <dgm:pt modelId="{ADFAB9BC-3E58-4199-A6DE-071AB76E8446}">
      <dgm:prSet/>
      <dgm:spPr/>
      <dgm:t>
        <a:bodyPr/>
        <a:lstStyle/>
        <a:p>
          <a:r>
            <a:rPr lang="en-US" dirty="0"/>
            <a:t>Speaker</a:t>
          </a:r>
        </a:p>
      </dgm:t>
    </dgm:pt>
    <dgm:pt modelId="{8D957E35-9DED-414A-BED3-FD18329844F6}" type="parTrans" cxnId="{01FCDD92-C2E0-4F5C-8DA3-CE85220C71E9}">
      <dgm:prSet/>
      <dgm:spPr/>
      <dgm:t>
        <a:bodyPr/>
        <a:lstStyle/>
        <a:p>
          <a:endParaRPr lang="en-US"/>
        </a:p>
      </dgm:t>
    </dgm:pt>
    <dgm:pt modelId="{71AF4ABD-8F29-4410-B3B6-9783CB5972FF}" type="sibTrans" cxnId="{01FCDD92-C2E0-4F5C-8DA3-CE85220C71E9}">
      <dgm:prSet/>
      <dgm:spPr/>
      <dgm:t>
        <a:bodyPr/>
        <a:lstStyle/>
        <a:p>
          <a:endParaRPr lang="en-US"/>
        </a:p>
      </dgm:t>
    </dgm:pt>
    <dgm:pt modelId="{8A783847-CC73-44DF-96E5-E682D5F46CDB}">
      <dgm:prSet/>
      <dgm:spPr/>
      <dgm:t>
        <a:bodyPr/>
        <a:lstStyle/>
        <a:p>
          <a:r>
            <a:rPr lang="en-US"/>
            <a:t>Professional motivational speaker</a:t>
          </a:r>
        </a:p>
      </dgm:t>
    </dgm:pt>
    <dgm:pt modelId="{13447C5D-D405-4915-AC44-7AAE66794BC9}" type="parTrans" cxnId="{02EF634C-1A8C-447C-920D-76083D0FD952}">
      <dgm:prSet/>
      <dgm:spPr/>
      <dgm:t>
        <a:bodyPr/>
        <a:lstStyle/>
        <a:p>
          <a:endParaRPr lang="en-US"/>
        </a:p>
      </dgm:t>
    </dgm:pt>
    <dgm:pt modelId="{5D703889-27BB-4BC4-8AD2-4644718009F2}" type="sibTrans" cxnId="{02EF634C-1A8C-447C-920D-76083D0FD952}">
      <dgm:prSet/>
      <dgm:spPr/>
      <dgm:t>
        <a:bodyPr/>
        <a:lstStyle/>
        <a:p>
          <a:endParaRPr lang="en-US"/>
        </a:p>
      </dgm:t>
    </dgm:pt>
    <dgm:pt modelId="{9992C450-079A-4588-8D3D-3921FF378960}">
      <dgm:prSet/>
      <dgm:spPr/>
      <dgm:t>
        <a:bodyPr/>
        <a:lstStyle/>
        <a:p>
          <a:r>
            <a:rPr lang="en-US" dirty="0"/>
            <a:t>New Clubs</a:t>
          </a:r>
        </a:p>
      </dgm:t>
    </dgm:pt>
    <dgm:pt modelId="{B15E1383-C402-4B23-B563-741AFD91DE4E}" type="parTrans" cxnId="{3C348F38-4485-4A79-9373-4A12D16402B4}">
      <dgm:prSet/>
      <dgm:spPr/>
      <dgm:t>
        <a:bodyPr/>
        <a:lstStyle/>
        <a:p>
          <a:endParaRPr lang="en-US"/>
        </a:p>
      </dgm:t>
    </dgm:pt>
    <dgm:pt modelId="{B3E95AC2-A999-488E-9531-CDF1D8F97409}" type="sibTrans" cxnId="{3C348F38-4485-4A79-9373-4A12D16402B4}">
      <dgm:prSet/>
      <dgm:spPr/>
      <dgm:t>
        <a:bodyPr/>
        <a:lstStyle/>
        <a:p>
          <a:endParaRPr lang="en-US"/>
        </a:p>
      </dgm:t>
    </dgm:pt>
    <dgm:pt modelId="{C92915E2-25B4-4193-A16E-F298A476439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Science</a:t>
          </a:r>
        </a:p>
      </dgm:t>
    </dgm:pt>
    <dgm:pt modelId="{7A54A809-837D-49D0-9585-17A7561EB417}" type="parTrans" cxnId="{50C207F1-1EFC-4A9B-BF13-A55E90B96343}">
      <dgm:prSet/>
      <dgm:spPr/>
      <dgm:t>
        <a:bodyPr/>
        <a:lstStyle/>
        <a:p>
          <a:endParaRPr lang="en-US"/>
        </a:p>
      </dgm:t>
    </dgm:pt>
    <dgm:pt modelId="{3AC419F3-0791-4D35-8B66-6274AF72338E}" type="sibTrans" cxnId="{50C207F1-1EFC-4A9B-BF13-A55E90B96343}">
      <dgm:prSet/>
      <dgm:spPr/>
      <dgm:t>
        <a:bodyPr/>
        <a:lstStyle/>
        <a:p>
          <a:endParaRPr lang="en-US"/>
        </a:p>
      </dgm:t>
    </dgm:pt>
    <dgm:pt modelId="{60953F14-87F4-4F05-AED7-9C5A7E8961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Music</a:t>
          </a:r>
        </a:p>
      </dgm:t>
    </dgm:pt>
    <dgm:pt modelId="{322C6C26-98BB-4516-9D41-58D7A99F6D17}" type="parTrans" cxnId="{D797195F-2056-49CE-9D0B-82AD6F15BD68}">
      <dgm:prSet/>
      <dgm:spPr/>
      <dgm:t>
        <a:bodyPr/>
        <a:lstStyle/>
        <a:p>
          <a:endParaRPr lang="en-US"/>
        </a:p>
      </dgm:t>
    </dgm:pt>
    <dgm:pt modelId="{AE2C5F4B-AED7-46E8-A332-034EE0ADC239}" type="sibTrans" cxnId="{D797195F-2056-49CE-9D0B-82AD6F15BD68}">
      <dgm:prSet/>
      <dgm:spPr/>
      <dgm:t>
        <a:bodyPr/>
        <a:lstStyle/>
        <a:p>
          <a:endParaRPr lang="en-US"/>
        </a:p>
      </dgm:t>
    </dgm:pt>
    <dgm:pt modelId="{FF1A1D4C-E269-4419-99EE-34E190CC53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Health</a:t>
          </a:r>
        </a:p>
      </dgm:t>
    </dgm:pt>
    <dgm:pt modelId="{9D499BF2-5B8E-47FC-9301-8E6FF6538252}" type="parTrans" cxnId="{63F36C63-2EAB-44A7-A14B-10E819009F0C}">
      <dgm:prSet/>
      <dgm:spPr/>
      <dgm:t>
        <a:bodyPr/>
        <a:lstStyle/>
        <a:p>
          <a:endParaRPr lang="en-US"/>
        </a:p>
      </dgm:t>
    </dgm:pt>
    <dgm:pt modelId="{5F63127E-806D-48E0-B856-6ADDD1CEDEBB}" type="sibTrans" cxnId="{63F36C63-2EAB-44A7-A14B-10E819009F0C}">
      <dgm:prSet/>
      <dgm:spPr/>
      <dgm:t>
        <a:bodyPr/>
        <a:lstStyle/>
        <a:p>
          <a:endParaRPr lang="en-US"/>
        </a:p>
      </dgm:t>
    </dgm:pt>
    <dgm:pt modelId="{B6CCC04F-83FE-48F4-B47B-546759188E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Art</a:t>
          </a:r>
        </a:p>
      </dgm:t>
    </dgm:pt>
    <dgm:pt modelId="{F0A7AA12-E6F2-4434-AE1F-AD41E3975FA3}" type="parTrans" cxnId="{EF47BC3B-17A7-4F40-9048-FB767376C636}">
      <dgm:prSet/>
      <dgm:spPr/>
      <dgm:t>
        <a:bodyPr/>
        <a:lstStyle/>
        <a:p>
          <a:endParaRPr lang="en-US"/>
        </a:p>
      </dgm:t>
    </dgm:pt>
    <dgm:pt modelId="{D5404D8D-D5C0-4C5A-AAB1-66FDA2A4FF06}" type="sibTrans" cxnId="{EF47BC3B-17A7-4F40-9048-FB767376C636}">
      <dgm:prSet/>
      <dgm:spPr/>
      <dgm:t>
        <a:bodyPr/>
        <a:lstStyle/>
        <a:p>
          <a:endParaRPr lang="en-US"/>
        </a:p>
      </dgm:t>
    </dgm:pt>
    <dgm:pt modelId="{E14392F3-9280-4750-91BC-C6E11DD768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Christianity</a:t>
          </a:r>
        </a:p>
      </dgm:t>
    </dgm:pt>
    <dgm:pt modelId="{09CE51ED-8A92-4338-AAB4-58227B5AFF69}" type="parTrans" cxnId="{53B0F653-F374-4507-9AA6-C95F483A36A4}">
      <dgm:prSet/>
      <dgm:spPr/>
      <dgm:t>
        <a:bodyPr/>
        <a:lstStyle/>
        <a:p>
          <a:endParaRPr lang="en-US"/>
        </a:p>
      </dgm:t>
    </dgm:pt>
    <dgm:pt modelId="{D75A473B-4EE9-44D0-A03D-DC7AA0698245}" type="sibTrans" cxnId="{53B0F653-F374-4507-9AA6-C95F483A36A4}">
      <dgm:prSet/>
      <dgm:spPr/>
      <dgm:t>
        <a:bodyPr/>
        <a:lstStyle/>
        <a:p>
          <a:endParaRPr lang="en-US"/>
        </a:p>
      </dgm:t>
    </dgm:pt>
    <dgm:pt modelId="{7433F6FB-7945-47AF-A9A4-887CC6AD6B3E}" type="pres">
      <dgm:prSet presAssocID="{EA97A107-A04E-40D0-98D8-556919BBC2CD}" presName="matrix" presStyleCnt="0">
        <dgm:presLayoutVars>
          <dgm:chMax val="1"/>
          <dgm:dir/>
          <dgm:resizeHandles val="exact"/>
        </dgm:presLayoutVars>
      </dgm:prSet>
      <dgm:spPr/>
    </dgm:pt>
    <dgm:pt modelId="{3168D718-0FE6-45D4-82AA-030E769ACF51}" type="pres">
      <dgm:prSet presAssocID="{EA97A107-A04E-40D0-98D8-556919BBC2CD}" presName="diamond" presStyleLbl="bgShp" presStyleIdx="0" presStyleCnt="1"/>
      <dgm:spPr/>
    </dgm:pt>
    <dgm:pt modelId="{2A679103-8466-4F73-B4C5-27FFDBB4F539}" type="pres">
      <dgm:prSet presAssocID="{EA97A107-A04E-40D0-98D8-556919BBC2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2E738E-91BB-4651-B787-887757741418}" type="pres">
      <dgm:prSet presAssocID="{EA97A107-A04E-40D0-98D8-556919BBC2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56416D-390D-4281-BB7A-827088FA9F9B}" type="pres">
      <dgm:prSet presAssocID="{EA97A107-A04E-40D0-98D8-556919BBC2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E9220F-6574-438F-8933-7DC1754ED628}" type="pres">
      <dgm:prSet presAssocID="{EA97A107-A04E-40D0-98D8-556919BBC2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BA3229-B2C4-4451-B1E2-203325739269}" type="presOf" srcId="{EA97A107-A04E-40D0-98D8-556919BBC2CD}" destId="{7433F6FB-7945-47AF-A9A4-887CC6AD6B3E}" srcOrd="0" destOrd="0" presId="urn:microsoft.com/office/officeart/2005/8/layout/matrix3"/>
    <dgm:cxn modelId="{3C348F38-4485-4A79-9373-4A12D16402B4}" srcId="{EA97A107-A04E-40D0-98D8-556919BBC2CD}" destId="{9992C450-079A-4588-8D3D-3921FF378960}" srcOrd="3" destOrd="0" parTransId="{B15E1383-C402-4B23-B563-741AFD91DE4E}" sibTransId="{B3E95AC2-A999-488E-9531-CDF1D8F97409}"/>
    <dgm:cxn modelId="{63795F3B-8D4A-4792-95F2-89AB30B93437}" srcId="{D967037A-01EC-4AB2-B5F8-FE2F07EFD2F4}" destId="{80A13B72-132E-48E9-8FA0-3581C3FE3024}" srcOrd="0" destOrd="0" parTransId="{201BADED-9637-4AE3-A226-43F1DD8468BE}" sibTransId="{4326A1F5-34EE-4AFB-BC5B-4A88B1618704}"/>
    <dgm:cxn modelId="{EF47BC3B-17A7-4F40-9048-FB767376C636}" srcId="{9992C450-079A-4588-8D3D-3921FF378960}" destId="{B6CCC04F-83FE-48F4-B47B-546759188EBA}" srcOrd="3" destOrd="0" parTransId="{F0A7AA12-E6F2-4434-AE1F-AD41E3975FA3}" sibTransId="{D5404D8D-D5C0-4C5A-AAB1-66FDA2A4FF06}"/>
    <dgm:cxn modelId="{49F5F840-B82A-4EDA-8C31-1F4FE428A637}" type="presOf" srcId="{9992C450-079A-4588-8D3D-3921FF378960}" destId="{F8E9220F-6574-438F-8933-7DC1754ED628}" srcOrd="0" destOrd="0" presId="urn:microsoft.com/office/officeart/2005/8/layout/matrix3"/>
    <dgm:cxn modelId="{D797195F-2056-49CE-9D0B-82AD6F15BD68}" srcId="{9992C450-079A-4588-8D3D-3921FF378960}" destId="{60953F14-87F4-4F05-AED7-9C5A7E896149}" srcOrd="1" destOrd="0" parTransId="{322C6C26-98BB-4516-9D41-58D7A99F6D17}" sibTransId="{AE2C5F4B-AED7-46E8-A332-034EE0ADC239}"/>
    <dgm:cxn modelId="{8FA6C741-9C83-46AF-8F53-C2D3C8AD2236}" type="presOf" srcId="{B6CCC04F-83FE-48F4-B47B-546759188EBA}" destId="{F8E9220F-6574-438F-8933-7DC1754ED628}" srcOrd="0" destOrd="4" presId="urn:microsoft.com/office/officeart/2005/8/layout/matrix3"/>
    <dgm:cxn modelId="{63F36C63-2EAB-44A7-A14B-10E819009F0C}" srcId="{9992C450-079A-4588-8D3D-3921FF378960}" destId="{FF1A1D4C-E269-4419-99EE-34E190CC53CA}" srcOrd="2" destOrd="0" parTransId="{9D499BF2-5B8E-47FC-9301-8E6FF6538252}" sibTransId="{5F63127E-806D-48E0-B856-6ADDD1CEDEBB}"/>
    <dgm:cxn modelId="{71087D45-D9AF-4E1B-88A8-553CF77D713F}" type="presOf" srcId="{D967037A-01EC-4AB2-B5F8-FE2F07EFD2F4}" destId="{A52E738E-91BB-4651-B787-887757741418}" srcOrd="0" destOrd="0" presId="urn:microsoft.com/office/officeart/2005/8/layout/matrix3"/>
    <dgm:cxn modelId="{BCF0F446-D664-4310-B720-69C595CB2760}" type="presOf" srcId="{8A783847-CC73-44DF-96E5-E682D5F46CDB}" destId="{6B56416D-390D-4281-BB7A-827088FA9F9B}" srcOrd="0" destOrd="1" presId="urn:microsoft.com/office/officeart/2005/8/layout/matrix3"/>
    <dgm:cxn modelId="{AA855769-1F41-4D48-AD17-262640BBA732}" type="presOf" srcId="{C92915E2-25B4-4193-A16E-F298A4764391}" destId="{F8E9220F-6574-438F-8933-7DC1754ED628}" srcOrd="0" destOrd="1" presId="urn:microsoft.com/office/officeart/2005/8/layout/matrix3"/>
    <dgm:cxn modelId="{4003746A-0FAF-46CE-A4C1-E618EABD742A}" type="presOf" srcId="{80A13B72-132E-48E9-8FA0-3581C3FE3024}" destId="{A52E738E-91BB-4651-B787-887757741418}" srcOrd="0" destOrd="1" presId="urn:microsoft.com/office/officeart/2005/8/layout/matrix3"/>
    <dgm:cxn modelId="{02EF634C-1A8C-447C-920D-76083D0FD952}" srcId="{ADFAB9BC-3E58-4199-A6DE-071AB76E8446}" destId="{8A783847-CC73-44DF-96E5-E682D5F46CDB}" srcOrd="0" destOrd="0" parTransId="{13447C5D-D405-4915-AC44-7AAE66794BC9}" sibTransId="{5D703889-27BB-4BC4-8AD2-4644718009F2}"/>
    <dgm:cxn modelId="{5B5C884C-126C-4745-9317-DC3D2094D8AD}" type="presOf" srcId="{E14392F3-9280-4750-91BC-C6E11DD76841}" destId="{F8E9220F-6574-438F-8933-7DC1754ED628}" srcOrd="0" destOrd="5" presId="urn:microsoft.com/office/officeart/2005/8/layout/matrix3"/>
    <dgm:cxn modelId="{53B0F653-F374-4507-9AA6-C95F483A36A4}" srcId="{9992C450-079A-4588-8D3D-3921FF378960}" destId="{E14392F3-9280-4750-91BC-C6E11DD76841}" srcOrd="4" destOrd="0" parTransId="{09CE51ED-8A92-4338-AAB4-58227B5AFF69}" sibTransId="{D75A473B-4EE9-44D0-A03D-DC7AA0698245}"/>
    <dgm:cxn modelId="{FBF49879-2029-439A-B186-AE6461130124}" type="presOf" srcId="{ADFAB9BC-3E58-4199-A6DE-071AB76E8446}" destId="{6B56416D-390D-4281-BB7A-827088FA9F9B}" srcOrd="0" destOrd="0" presId="urn:microsoft.com/office/officeart/2005/8/layout/matrix3"/>
    <dgm:cxn modelId="{45F69B87-DF07-4963-BB44-D310A0D8EE74}" type="presOf" srcId="{E777C515-F3D6-41CB-8A6E-49B102D9DC2D}" destId="{2A679103-8466-4F73-B4C5-27FFDBB4F539}" srcOrd="0" destOrd="1" presId="urn:microsoft.com/office/officeart/2005/8/layout/matrix3"/>
    <dgm:cxn modelId="{8D18B188-C923-4B68-8F35-FD5EFA096F58}" type="presOf" srcId="{F6AB0AAB-A134-4372-AB71-211522BBAC01}" destId="{2A679103-8466-4F73-B4C5-27FFDBB4F539}" srcOrd="0" destOrd="0" presId="urn:microsoft.com/office/officeart/2005/8/layout/matrix3"/>
    <dgm:cxn modelId="{CB4D1390-189D-4127-9615-2C5DA87E05FE}" type="presOf" srcId="{60953F14-87F4-4F05-AED7-9C5A7E896149}" destId="{F8E9220F-6574-438F-8933-7DC1754ED628}" srcOrd="0" destOrd="2" presId="urn:microsoft.com/office/officeart/2005/8/layout/matrix3"/>
    <dgm:cxn modelId="{01FCDD92-C2E0-4F5C-8DA3-CE85220C71E9}" srcId="{EA97A107-A04E-40D0-98D8-556919BBC2CD}" destId="{ADFAB9BC-3E58-4199-A6DE-071AB76E8446}" srcOrd="2" destOrd="0" parTransId="{8D957E35-9DED-414A-BED3-FD18329844F6}" sibTransId="{71AF4ABD-8F29-4410-B3B6-9783CB5972FF}"/>
    <dgm:cxn modelId="{FEF919B6-8F7C-46F5-8587-B77407AF013E}" srcId="{EA97A107-A04E-40D0-98D8-556919BBC2CD}" destId="{F6AB0AAB-A134-4372-AB71-211522BBAC01}" srcOrd="0" destOrd="0" parTransId="{D12B550F-5FA9-45C9-B333-B55D8772795A}" sibTransId="{845BFCC1-9C28-4651-B23C-8ACE2FD82642}"/>
    <dgm:cxn modelId="{2123ACE6-8BC5-40B5-A775-4FD4D3B00AF1}" srcId="{EA97A107-A04E-40D0-98D8-556919BBC2CD}" destId="{D967037A-01EC-4AB2-B5F8-FE2F07EFD2F4}" srcOrd="1" destOrd="0" parTransId="{EB0B84BC-69B2-49BF-A61A-A3E2D2D1B24C}" sibTransId="{F7768993-87FF-4E2D-B8D5-6384F2EC1A10}"/>
    <dgm:cxn modelId="{151083EE-F08A-4218-8169-21F9C288D702}" type="presOf" srcId="{FF1A1D4C-E269-4419-99EE-34E190CC53CA}" destId="{F8E9220F-6574-438F-8933-7DC1754ED628}" srcOrd="0" destOrd="3" presId="urn:microsoft.com/office/officeart/2005/8/layout/matrix3"/>
    <dgm:cxn modelId="{50C207F1-1EFC-4A9B-BF13-A55E90B96343}" srcId="{9992C450-079A-4588-8D3D-3921FF378960}" destId="{C92915E2-25B4-4193-A16E-F298A4764391}" srcOrd="0" destOrd="0" parTransId="{7A54A809-837D-49D0-9585-17A7561EB417}" sibTransId="{3AC419F3-0791-4D35-8B66-6274AF72338E}"/>
    <dgm:cxn modelId="{D44868FD-17AA-427C-9575-E96175129C19}" srcId="{F6AB0AAB-A134-4372-AB71-211522BBAC01}" destId="{E777C515-F3D6-41CB-8A6E-49B102D9DC2D}" srcOrd="0" destOrd="0" parTransId="{D02C8E11-7AC6-4E06-8002-8CD7FA84D794}" sibTransId="{CE72DC12-FE15-477B-AACA-5E11A7EB3352}"/>
    <dgm:cxn modelId="{A6366BD5-8F75-4272-A37D-027C2E43DB21}" type="presParOf" srcId="{7433F6FB-7945-47AF-A9A4-887CC6AD6B3E}" destId="{3168D718-0FE6-45D4-82AA-030E769ACF51}" srcOrd="0" destOrd="0" presId="urn:microsoft.com/office/officeart/2005/8/layout/matrix3"/>
    <dgm:cxn modelId="{01E3D6A0-4BFB-4195-8261-A62655C78DCF}" type="presParOf" srcId="{7433F6FB-7945-47AF-A9A4-887CC6AD6B3E}" destId="{2A679103-8466-4F73-B4C5-27FFDBB4F539}" srcOrd="1" destOrd="0" presId="urn:microsoft.com/office/officeart/2005/8/layout/matrix3"/>
    <dgm:cxn modelId="{257BA7EB-D335-411A-96D1-039326FD075C}" type="presParOf" srcId="{7433F6FB-7945-47AF-A9A4-887CC6AD6B3E}" destId="{A52E738E-91BB-4651-B787-887757741418}" srcOrd="2" destOrd="0" presId="urn:microsoft.com/office/officeart/2005/8/layout/matrix3"/>
    <dgm:cxn modelId="{01067AF7-F07B-4DBD-83BF-E44A4C966328}" type="presParOf" srcId="{7433F6FB-7945-47AF-A9A4-887CC6AD6B3E}" destId="{6B56416D-390D-4281-BB7A-827088FA9F9B}" srcOrd="3" destOrd="0" presId="urn:microsoft.com/office/officeart/2005/8/layout/matrix3"/>
    <dgm:cxn modelId="{A733BD8F-B938-4356-80CC-0E9F7B23FD9D}" type="presParOf" srcId="{7433F6FB-7945-47AF-A9A4-887CC6AD6B3E}" destId="{F8E9220F-6574-438F-8933-7DC1754ED62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A0A85-2580-45C4-B534-0C9983A8902F}">
      <dsp:nvSpPr>
        <dsp:cNvPr id="0" name=""/>
        <dsp:cNvSpPr/>
      </dsp:nvSpPr>
      <dsp:spPr>
        <a:xfrm>
          <a:off x="0" y="292369"/>
          <a:ext cx="5122606" cy="136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571" tIns="374904" rIns="3975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Conquer you fear of public speaking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Interpersonal – Connect with People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Facilitate important meetings</a:t>
          </a:r>
        </a:p>
      </dsp:txBody>
      <dsp:txXfrm>
        <a:off x="0" y="292369"/>
        <a:ext cx="5122606" cy="1360800"/>
      </dsp:txXfrm>
    </dsp:sp>
    <dsp:sp modelId="{12F06C30-E71D-4F49-A5C4-958587BA7BF6}">
      <dsp:nvSpPr>
        <dsp:cNvPr id="0" name=""/>
        <dsp:cNvSpPr/>
      </dsp:nvSpPr>
      <dsp:spPr>
        <a:xfrm>
          <a:off x="256130" y="26689"/>
          <a:ext cx="358582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36" tIns="0" rIns="13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Communication</a:t>
          </a:r>
          <a:endParaRPr lang="en-US" sz="1800" kern="1200" dirty="0"/>
        </a:p>
      </dsp:txBody>
      <dsp:txXfrm>
        <a:off x="282069" y="52628"/>
        <a:ext cx="3533946" cy="479482"/>
      </dsp:txXfrm>
    </dsp:sp>
    <dsp:sp modelId="{455872E2-AC91-4D23-A555-161154B73090}">
      <dsp:nvSpPr>
        <dsp:cNvPr id="0" name=""/>
        <dsp:cNvSpPr/>
      </dsp:nvSpPr>
      <dsp:spPr>
        <a:xfrm>
          <a:off x="0" y="2016049"/>
          <a:ext cx="5122606" cy="1615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571" tIns="374904" rIns="3975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Toastmasters provides support for all level of speakers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Provides a process for improvement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Provides feedback for new ideas</a:t>
          </a:r>
          <a:endParaRPr lang="en-US" sz="1800" kern="1200" dirty="0"/>
        </a:p>
      </dsp:txBody>
      <dsp:txXfrm>
        <a:off x="0" y="2016049"/>
        <a:ext cx="5122606" cy="1615950"/>
      </dsp:txXfrm>
    </dsp:sp>
    <dsp:sp modelId="{AD836681-A202-4FE8-9498-963394E52FE2}">
      <dsp:nvSpPr>
        <dsp:cNvPr id="0" name=""/>
        <dsp:cNvSpPr/>
      </dsp:nvSpPr>
      <dsp:spPr>
        <a:xfrm>
          <a:off x="256130" y="1750369"/>
          <a:ext cx="358582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36" tIns="0" rIns="13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Join</a:t>
          </a:r>
          <a:endParaRPr lang="en-US" sz="1800" kern="1200" dirty="0"/>
        </a:p>
      </dsp:txBody>
      <dsp:txXfrm>
        <a:off x="282069" y="1776308"/>
        <a:ext cx="3533946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C514F-F3FF-4CFE-AC42-A60B8CCBFC9D}">
      <dsp:nvSpPr>
        <dsp:cNvPr id="0" name=""/>
        <dsp:cNvSpPr/>
      </dsp:nvSpPr>
      <dsp:spPr>
        <a:xfrm rot="5400000">
          <a:off x="349982" y="2214976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10170-1CA2-4944-9B25-2F69C4B4C191}">
      <dsp:nvSpPr>
        <dsp:cNvPr id="0" name=""/>
        <dsp:cNvSpPr/>
      </dsp:nvSpPr>
      <dsp:spPr>
        <a:xfrm>
          <a:off x="174493" y="2737654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Find a Toastmasters club</a:t>
          </a:r>
        </a:p>
      </dsp:txBody>
      <dsp:txXfrm>
        <a:off x="174493" y="2737654"/>
        <a:ext cx="1579321" cy="1384367"/>
      </dsp:txXfrm>
    </dsp:sp>
    <dsp:sp modelId="{83E12254-426A-475C-9B52-363C4723926C}">
      <dsp:nvSpPr>
        <dsp:cNvPr id="0" name=""/>
        <dsp:cNvSpPr/>
      </dsp:nvSpPr>
      <dsp:spPr>
        <a:xfrm>
          <a:off x="1455829" y="2086187"/>
          <a:ext cx="297985" cy="297985"/>
        </a:xfrm>
        <a:prstGeom prst="triangle">
          <a:avLst>
            <a:gd name="adj" fmla="val 100000"/>
          </a:avLst>
        </a:prstGeom>
        <a:solidFill>
          <a:schemeClr val="accent5">
            <a:hueOff val="-262794"/>
            <a:satOff val="-1785"/>
            <a:lumOff val="-745"/>
            <a:alphaOff val="0"/>
          </a:schemeClr>
        </a:solidFill>
        <a:ln w="19050" cap="rnd" cmpd="sng" algn="ctr">
          <a:solidFill>
            <a:schemeClr val="accent5">
              <a:hueOff val="-262794"/>
              <a:satOff val="-1785"/>
              <a:lumOff val="-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F260-DFF8-476A-B236-67A8543A0F04}">
      <dsp:nvSpPr>
        <dsp:cNvPr id="0" name=""/>
        <dsp:cNvSpPr/>
      </dsp:nvSpPr>
      <dsp:spPr>
        <a:xfrm rot="5400000">
          <a:off x="2283380" y="1736555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5587"/>
            <a:satOff val="-3570"/>
            <a:lumOff val="-1490"/>
            <a:alphaOff val="0"/>
          </a:schemeClr>
        </a:solidFill>
        <a:ln w="19050" cap="rnd" cmpd="sng" algn="ctr">
          <a:solidFill>
            <a:schemeClr val="accent5">
              <a:hueOff val="-525587"/>
              <a:satOff val="-3570"/>
              <a:lumOff val="-1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ACDD-C7CD-4FEF-BCF4-717C2995B4E4}">
      <dsp:nvSpPr>
        <dsp:cNvPr id="0" name=""/>
        <dsp:cNvSpPr/>
      </dsp:nvSpPr>
      <dsp:spPr>
        <a:xfrm>
          <a:off x="2107891" y="2259233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Have fun by attending every week</a:t>
          </a:r>
          <a:endParaRPr lang="en-US" sz="1800" kern="1200" dirty="0"/>
        </a:p>
      </dsp:txBody>
      <dsp:txXfrm>
        <a:off x="2107891" y="2259233"/>
        <a:ext cx="1579321" cy="1384367"/>
      </dsp:txXfrm>
    </dsp:sp>
    <dsp:sp modelId="{CBE851F0-3F77-45E0-8292-39921B04EF32}">
      <dsp:nvSpPr>
        <dsp:cNvPr id="0" name=""/>
        <dsp:cNvSpPr/>
      </dsp:nvSpPr>
      <dsp:spPr>
        <a:xfrm>
          <a:off x="3389227" y="1607766"/>
          <a:ext cx="297985" cy="297985"/>
        </a:xfrm>
        <a:prstGeom prst="triangle">
          <a:avLst>
            <a:gd name="adj" fmla="val 100000"/>
          </a:avLst>
        </a:prstGeom>
        <a:solidFill>
          <a:schemeClr val="accent5">
            <a:hueOff val="-788381"/>
            <a:satOff val="-5354"/>
            <a:lumOff val="-2235"/>
            <a:alphaOff val="0"/>
          </a:schemeClr>
        </a:solidFill>
        <a:ln w="19050" cap="rnd" cmpd="sng" algn="ctr">
          <a:solidFill>
            <a:schemeClr val="accent5">
              <a:hueOff val="-788381"/>
              <a:satOff val="-5354"/>
              <a:lumOff val="-2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75425-A511-4F06-8640-4A80FB642150}">
      <dsp:nvSpPr>
        <dsp:cNvPr id="0" name=""/>
        <dsp:cNvSpPr/>
      </dsp:nvSpPr>
      <dsp:spPr>
        <a:xfrm rot="5400000">
          <a:off x="4216778" y="1258133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1175"/>
            <a:satOff val="-7139"/>
            <a:lumOff val="-2980"/>
            <a:alphaOff val="0"/>
          </a:schemeClr>
        </a:solidFill>
        <a:ln w="19050" cap="rnd" cmpd="sng" algn="ctr">
          <a:solidFill>
            <a:schemeClr val="accent5">
              <a:hueOff val="-1051175"/>
              <a:satOff val="-7139"/>
              <a:lumOff val="-2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162-180E-4925-A1D8-055BBD49AB2E}">
      <dsp:nvSpPr>
        <dsp:cNvPr id="0" name=""/>
        <dsp:cNvSpPr/>
      </dsp:nvSpPr>
      <dsp:spPr>
        <a:xfrm>
          <a:off x="4041289" y="1780812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Follow the Manuals</a:t>
          </a:r>
          <a:endParaRPr lang="en-US" sz="1800" kern="1200" dirty="0"/>
        </a:p>
      </dsp:txBody>
      <dsp:txXfrm>
        <a:off x="4041289" y="1780812"/>
        <a:ext cx="1579321" cy="1384367"/>
      </dsp:txXfrm>
    </dsp:sp>
    <dsp:sp modelId="{81AC7920-E587-4FBE-8C6D-35D0428CB561}">
      <dsp:nvSpPr>
        <dsp:cNvPr id="0" name=""/>
        <dsp:cNvSpPr/>
      </dsp:nvSpPr>
      <dsp:spPr>
        <a:xfrm>
          <a:off x="5322625" y="1129344"/>
          <a:ext cx="297985" cy="297985"/>
        </a:xfrm>
        <a:prstGeom prst="triangle">
          <a:avLst>
            <a:gd name="adj" fmla="val 100000"/>
          </a:avLst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accent5">
              <a:hueOff val="-1313969"/>
              <a:satOff val="-8924"/>
              <a:lumOff val="-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5811A-FC8D-441B-BE36-1F6DCEE90053}">
      <dsp:nvSpPr>
        <dsp:cNvPr id="0" name=""/>
        <dsp:cNvSpPr/>
      </dsp:nvSpPr>
      <dsp:spPr>
        <a:xfrm rot="5400000">
          <a:off x="6150176" y="779712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576762"/>
            <a:satOff val="-10709"/>
            <a:lumOff val="-4471"/>
            <a:alphaOff val="0"/>
          </a:schemeClr>
        </a:solidFill>
        <a:ln w="19050" cap="rnd" cmpd="sng" algn="ctr">
          <a:solidFill>
            <a:schemeClr val="accent5">
              <a:hueOff val="-1576762"/>
              <a:satOff val="-10709"/>
              <a:lumOff val="-4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4C0A-BB72-43CD-93BB-D4B6FE12C700}">
      <dsp:nvSpPr>
        <dsp:cNvPr id="0" name=""/>
        <dsp:cNvSpPr/>
      </dsp:nvSpPr>
      <dsp:spPr>
        <a:xfrm>
          <a:off x="5974687" y="1302390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Make new friends along the journey</a:t>
          </a:r>
          <a:endParaRPr lang="en-US" sz="1800" kern="1200"/>
        </a:p>
      </dsp:txBody>
      <dsp:txXfrm>
        <a:off x="5974687" y="1302390"/>
        <a:ext cx="1579321" cy="1384367"/>
      </dsp:txXfrm>
    </dsp:sp>
    <dsp:sp modelId="{D216958C-EBCD-4CE4-84C2-0D4FDCA8E5CA}">
      <dsp:nvSpPr>
        <dsp:cNvPr id="0" name=""/>
        <dsp:cNvSpPr/>
      </dsp:nvSpPr>
      <dsp:spPr>
        <a:xfrm>
          <a:off x="7256023" y="650923"/>
          <a:ext cx="297985" cy="297985"/>
        </a:xfrm>
        <a:prstGeom prst="triangle">
          <a:avLst>
            <a:gd name="adj" fmla="val 100000"/>
          </a:avLst>
        </a:prstGeom>
        <a:solidFill>
          <a:schemeClr val="accent5">
            <a:hueOff val="-1839556"/>
            <a:satOff val="-12494"/>
            <a:lumOff val="-5216"/>
            <a:alphaOff val="0"/>
          </a:schemeClr>
        </a:solidFill>
        <a:ln w="19050" cap="rnd" cmpd="sng" algn="ctr">
          <a:solidFill>
            <a:schemeClr val="accent5">
              <a:hueOff val="-1839556"/>
              <a:satOff val="-12494"/>
              <a:lumOff val="-5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05A4-00C3-4A0B-98AC-99E508E8B347}">
      <dsp:nvSpPr>
        <dsp:cNvPr id="0" name=""/>
        <dsp:cNvSpPr/>
      </dsp:nvSpPr>
      <dsp:spPr>
        <a:xfrm rot="5400000">
          <a:off x="8083574" y="301291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102350"/>
            <a:satOff val="-14278"/>
            <a:lumOff val="-5961"/>
            <a:alphaOff val="0"/>
          </a:schemeClr>
        </a:solidFill>
        <a:ln w="19050" cap="rnd" cmpd="sng" algn="ctr">
          <a:solidFill>
            <a:schemeClr val="accent5">
              <a:hueOff val="-2102350"/>
              <a:satOff val="-14278"/>
              <a:lumOff val="-5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21854-CB7E-44AB-BC44-8DE2DE8F1DCE}">
      <dsp:nvSpPr>
        <dsp:cNvPr id="0" name=""/>
        <dsp:cNvSpPr/>
      </dsp:nvSpPr>
      <dsp:spPr>
        <a:xfrm>
          <a:off x="7908085" y="823969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Get DTM and become a professional</a:t>
          </a:r>
          <a:endParaRPr lang="en-US" sz="1800" kern="1200" dirty="0"/>
        </a:p>
      </dsp:txBody>
      <dsp:txXfrm>
        <a:off x="7908085" y="823969"/>
        <a:ext cx="1579321" cy="1384367"/>
      </dsp:txXfrm>
    </dsp:sp>
    <dsp:sp modelId="{054E449B-A15F-4AF3-9231-B1D350841CFD}">
      <dsp:nvSpPr>
        <dsp:cNvPr id="0" name=""/>
        <dsp:cNvSpPr/>
      </dsp:nvSpPr>
      <dsp:spPr>
        <a:xfrm>
          <a:off x="9189421" y="172502"/>
          <a:ext cx="297985" cy="297985"/>
        </a:xfrm>
        <a:prstGeom prst="triangle">
          <a:avLst>
            <a:gd name="adj" fmla="val 100000"/>
          </a:avLst>
        </a:prstGeom>
        <a:solidFill>
          <a:schemeClr val="accent5">
            <a:hueOff val="-2365143"/>
            <a:satOff val="-16063"/>
            <a:lumOff val="-6706"/>
            <a:alphaOff val="0"/>
          </a:schemeClr>
        </a:solidFill>
        <a:ln w="19050" cap="rnd" cmpd="sng" algn="ctr">
          <a:solidFill>
            <a:schemeClr val="accent5">
              <a:hueOff val="-2365143"/>
              <a:satOff val="-16063"/>
              <a:lumOff val="-6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4A591-440F-41B1-BE2A-38CC85E98158}">
      <dsp:nvSpPr>
        <dsp:cNvPr id="0" name=""/>
        <dsp:cNvSpPr/>
      </dsp:nvSpPr>
      <dsp:spPr>
        <a:xfrm rot="5400000">
          <a:off x="10016972" y="-177130"/>
          <a:ext cx="1051305" cy="17493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accent5">
              <a:hueOff val="-2627937"/>
              <a:satOff val="-17848"/>
              <a:lumOff val="-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A7040-E929-412C-8CCA-DC6F210BAED9}">
      <dsp:nvSpPr>
        <dsp:cNvPr id="0" name=""/>
        <dsp:cNvSpPr/>
      </dsp:nvSpPr>
      <dsp:spPr>
        <a:xfrm>
          <a:off x="9841483" y="345548"/>
          <a:ext cx="1579321" cy="138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Start something new</a:t>
          </a:r>
          <a:endParaRPr lang="en-US" sz="1800" kern="1200" dirty="0"/>
        </a:p>
      </dsp:txBody>
      <dsp:txXfrm>
        <a:off x="9841483" y="345548"/>
        <a:ext cx="1579321" cy="1384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409A0-357E-440C-8C81-3DBA3F7581C2}">
      <dsp:nvSpPr>
        <dsp:cNvPr id="0" name=""/>
        <dsp:cNvSpPr/>
      </dsp:nvSpPr>
      <dsp:spPr>
        <a:xfrm>
          <a:off x="2179074" y="1612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Meetings large and small</a:t>
          </a:r>
        </a:p>
      </dsp:txBody>
      <dsp:txXfrm>
        <a:off x="2179074" y="1612"/>
        <a:ext cx="8716296" cy="403925"/>
      </dsp:txXfrm>
    </dsp:sp>
    <dsp:sp modelId="{152A629A-1C28-47A3-A5C3-E37A1D04059A}">
      <dsp:nvSpPr>
        <dsp:cNvPr id="0" name=""/>
        <dsp:cNvSpPr/>
      </dsp:nvSpPr>
      <dsp:spPr>
        <a:xfrm>
          <a:off x="0" y="1612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Facilitate</a:t>
          </a:r>
        </a:p>
      </dsp:txBody>
      <dsp:txXfrm>
        <a:off x="0" y="1612"/>
        <a:ext cx="2179074" cy="403925"/>
      </dsp:txXfrm>
    </dsp:sp>
    <dsp:sp modelId="{42F88DA7-8AE9-4B40-A28E-A6E979C90B36}">
      <dsp:nvSpPr>
        <dsp:cNvPr id="0" name=""/>
        <dsp:cNvSpPr/>
      </dsp:nvSpPr>
      <dsp:spPr>
        <a:xfrm>
          <a:off x="2179074" y="429773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 awkward ums, ahs, double clutches, lip smacks</a:t>
          </a:r>
        </a:p>
      </dsp:txBody>
      <dsp:txXfrm>
        <a:off x="2179074" y="429773"/>
        <a:ext cx="8716296" cy="403925"/>
      </dsp:txXfrm>
    </dsp:sp>
    <dsp:sp modelId="{03411811-E08B-4B25-9F3D-0A0690E60777}">
      <dsp:nvSpPr>
        <dsp:cNvPr id="0" name=""/>
        <dsp:cNvSpPr/>
      </dsp:nvSpPr>
      <dsp:spPr>
        <a:xfrm>
          <a:off x="0" y="429773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Filler Words</a:t>
          </a:r>
        </a:p>
      </dsp:txBody>
      <dsp:txXfrm>
        <a:off x="0" y="429773"/>
        <a:ext cx="2179074" cy="403925"/>
      </dsp:txXfrm>
    </dsp:sp>
    <dsp:sp modelId="{C276793E-0988-4092-BED3-902AC3C390DC}">
      <dsp:nvSpPr>
        <dsp:cNvPr id="0" name=""/>
        <dsp:cNvSpPr/>
      </dsp:nvSpPr>
      <dsp:spPr>
        <a:xfrm>
          <a:off x="2179074" y="857934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your Linguistics</a:t>
          </a:r>
        </a:p>
      </dsp:txBody>
      <dsp:txXfrm>
        <a:off x="2179074" y="857934"/>
        <a:ext cx="8716296" cy="403925"/>
      </dsp:txXfrm>
    </dsp:sp>
    <dsp:sp modelId="{7407B2AA-48E0-4F1D-BEEC-7F290FE773A7}">
      <dsp:nvSpPr>
        <dsp:cNvPr id="0" name=""/>
        <dsp:cNvSpPr/>
      </dsp:nvSpPr>
      <dsp:spPr>
        <a:xfrm>
          <a:off x="0" y="857934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Grammar</a:t>
          </a:r>
        </a:p>
      </dsp:txBody>
      <dsp:txXfrm>
        <a:off x="0" y="857934"/>
        <a:ext cx="2179074" cy="403925"/>
      </dsp:txXfrm>
    </dsp:sp>
    <dsp:sp modelId="{1B05A3A9-AF39-4AF2-B036-2AD4D66356D1}">
      <dsp:nvSpPr>
        <dsp:cNvPr id="0" name=""/>
        <dsp:cNvSpPr/>
      </dsp:nvSpPr>
      <dsp:spPr>
        <a:xfrm>
          <a:off x="2179074" y="1286095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better body Language</a:t>
          </a:r>
        </a:p>
      </dsp:txBody>
      <dsp:txXfrm>
        <a:off x="2179074" y="1286095"/>
        <a:ext cx="8716296" cy="403925"/>
      </dsp:txXfrm>
    </dsp:sp>
    <dsp:sp modelId="{BFBF23E9-F4F2-4527-9268-6635D2ED55A3}">
      <dsp:nvSpPr>
        <dsp:cNvPr id="0" name=""/>
        <dsp:cNvSpPr/>
      </dsp:nvSpPr>
      <dsp:spPr>
        <a:xfrm>
          <a:off x="0" y="1286095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Gestures</a:t>
          </a:r>
        </a:p>
      </dsp:txBody>
      <dsp:txXfrm>
        <a:off x="0" y="1286095"/>
        <a:ext cx="2179074" cy="403925"/>
      </dsp:txXfrm>
    </dsp:sp>
    <dsp:sp modelId="{25A67DE8-A18B-4AE6-9271-1C1CE2B0963F}">
      <dsp:nvSpPr>
        <dsp:cNvPr id="0" name=""/>
        <dsp:cNvSpPr/>
      </dsp:nvSpPr>
      <dsp:spPr>
        <a:xfrm>
          <a:off x="2179074" y="1714256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Inspire yourself to share blogs and books</a:t>
          </a:r>
        </a:p>
      </dsp:txBody>
      <dsp:txXfrm>
        <a:off x="2179074" y="1714256"/>
        <a:ext cx="8716296" cy="403925"/>
      </dsp:txXfrm>
    </dsp:sp>
    <dsp:sp modelId="{A18B4E35-7613-46C3-9DE5-C1C3E1961B7E}">
      <dsp:nvSpPr>
        <dsp:cNvPr id="0" name=""/>
        <dsp:cNvSpPr/>
      </dsp:nvSpPr>
      <dsp:spPr>
        <a:xfrm>
          <a:off x="0" y="1714256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Writer</a:t>
          </a:r>
        </a:p>
      </dsp:txBody>
      <dsp:txXfrm>
        <a:off x="0" y="1714256"/>
        <a:ext cx="2179074" cy="403925"/>
      </dsp:txXfrm>
    </dsp:sp>
    <dsp:sp modelId="{DCE5AA92-AFD6-45F5-926F-B4ECF23D7875}">
      <dsp:nvSpPr>
        <dsp:cNvPr id="0" name=""/>
        <dsp:cNvSpPr/>
      </dsp:nvSpPr>
      <dsp:spPr>
        <a:xfrm>
          <a:off x="2179074" y="2142417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impromptu speaking skills and think on your feet</a:t>
          </a:r>
        </a:p>
      </dsp:txBody>
      <dsp:txXfrm>
        <a:off x="2179074" y="2142417"/>
        <a:ext cx="8716296" cy="403925"/>
      </dsp:txXfrm>
    </dsp:sp>
    <dsp:sp modelId="{0C6581D9-48AC-4592-8D0A-D3135D282AD6}">
      <dsp:nvSpPr>
        <dsp:cNvPr id="0" name=""/>
        <dsp:cNvSpPr/>
      </dsp:nvSpPr>
      <dsp:spPr>
        <a:xfrm>
          <a:off x="0" y="2142417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Creativity</a:t>
          </a:r>
        </a:p>
      </dsp:txBody>
      <dsp:txXfrm>
        <a:off x="0" y="2142417"/>
        <a:ext cx="2179074" cy="403925"/>
      </dsp:txXfrm>
    </dsp:sp>
    <dsp:sp modelId="{01032973-C8CF-46DA-BEA5-B4E06A3C82D0}">
      <dsp:nvSpPr>
        <dsp:cNvPr id="0" name=""/>
        <dsp:cNvSpPr/>
      </dsp:nvSpPr>
      <dsp:spPr>
        <a:xfrm>
          <a:off x="2179074" y="2570578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Lead an executive team, organize competitions, Led multiple groups</a:t>
          </a:r>
        </a:p>
      </dsp:txBody>
      <dsp:txXfrm>
        <a:off x="2179074" y="2570578"/>
        <a:ext cx="8716296" cy="403925"/>
      </dsp:txXfrm>
    </dsp:sp>
    <dsp:sp modelId="{7040AB96-4996-4ABE-9EF0-E0DBEC75DDF9}">
      <dsp:nvSpPr>
        <dsp:cNvPr id="0" name=""/>
        <dsp:cNvSpPr/>
      </dsp:nvSpPr>
      <dsp:spPr>
        <a:xfrm>
          <a:off x="0" y="2570578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Leadership</a:t>
          </a:r>
        </a:p>
      </dsp:txBody>
      <dsp:txXfrm>
        <a:off x="0" y="2570578"/>
        <a:ext cx="2179074" cy="403925"/>
      </dsp:txXfrm>
    </dsp:sp>
    <dsp:sp modelId="{673B77B0-145C-4B16-B7B2-4A2CE7F7E570}">
      <dsp:nvSpPr>
        <dsp:cNvPr id="0" name=""/>
        <dsp:cNvSpPr/>
      </dsp:nvSpPr>
      <dsp:spPr>
        <a:xfrm>
          <a:off x="2179074" y="2998739"/>
          <a:ext cx="8716296" cy="403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102597" rIns="169120" bIns="1025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Eliminate your fears!</a:t>
          </a:r>
        </a:p>
      </dsp:txBody>
      <dsp:txXfrm>
        <a:off x="2179074" y="2998739"/>
        <a:ext cx="8716296" cy="403925"/>
      </dsp:txXfrm>
    </dsp:sp>
    <dsp:sp modelId="{F5234706-E53C-43ED-B77E-2CDA5FE6025A}">
      <dsp:nvSpPr>
        <dsp:cNvPr id="0" name=""/>
        <dsp:cNvSpPr/>
      </dsp:nvSpPr>
      <dsp:spPr>
        <a:xfrm>
          <a:off x="0" y="2998739"/>
          <a:ext cx="2179074" cy="40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309" tIns="39899" rIns="115309" bIns="3989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Conquer</a:t>
          </a:r>
        </a:p>
      </dsp:txBody>
      <dsp:txXfrm>
        <a:off x="0" y="2998739"/>
        <a:ext cx="2179074" cy="403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D718-0FE6-45D4-82AA-030E769ACF51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679103-8466-4F73-B4C5-27FFDBB4F539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Compete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Toastmasters International Speech Contest</a:t>
          </a:r>
        </a:p>
      </dsp:txBody>
      <dsp:txXfrm>
        <a:off x="965061" y="544374"/>
        <a:ext cx="1679947" cy="1679947"/>
      </dsp:txXfrm>
    </dsp:sp>
    <dsp:sp modelId="{A52E738E-91BB-4651-B787-887757741418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TEDtalk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Share your ideas</a:t>
          </a:r>
        </a:p>
      </dsp:txBody>
      <dsp:txXfrm>
        <a:off x="2969978" y="544374"/>
        <a:ext cx="1679947" cy="1679947"/>
      </dsp:txXfrm>
    </dsp:sp>
    <dsp:sp modelId="{6B56416D-390D-4281-BB7A-827088FA9F9B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Speaker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Professional motivational speaker</a:t>
          </a:r>
        </a:p>
      </dsp:txBody>
      <dsp:txXfrm>
        <a:off x="965061" y="2549291"/>
        <a:ext cx="1679947" cy="1679947"/>
      </dsp:txXfrm>
    </dsp:sp>
    <dsp:sp modelId="{F8E9220F-6574-438F-8933-7DC1754ED628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Clubs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Science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Music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Health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Art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Christianity</a:t>
          </a:r>
        </a:p>
      </dsp:txBody>
      <dsp:txXfrm>
        <a:off x="2969978" y="2549291"/>
        <a:ext cx="1679947" cy="1679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87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55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3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0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0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4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0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f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Image result for fear of public speaking">
            <a:extLst>
              <a:ext uri="{FF2B5EF4-FFF2-40B4-BE49-F238E27FC236}">
                <a16:creationId xmlns:a16="http://schemas.microsoft.com/office/drawing/2014/main" id="{C22DC89A-BFD4-4547-8428-C6AE6A03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703489"/>
            <a:ext cx="5450557" cy="5450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972E3-37B1-4CF5-82C1-B5298151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US" sz="4600" dirty="0" err="1"/>
              <a:t>Glossophobia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66554-DC3B-44DA-B66F-BB06A87D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4588329"/>
            <a:ext cx="4158334" cy="1621508"/>
          </a:xfrm>
        </p:spPr>
        <p:txBody>
          <a:bodyPr>
            <a:normAutofit/>
          </a:bodyPr>
          <a:lstStyle/>
          <a:p>
            <a:r>
              <a:rPr lang="en-US" sz="1800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16176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2AE02-A104-46E2-A84D-62E263CE5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29450" y="2548281"/>
            <a:ext cx="4376558" cy="3662018"/>
          </a:xfrm>
          <a:prstGeom prst="rect">
            <a:avLst/>
          </a:prstGeom>
          <a:effectLst/>
        </p:spPr>
      </p:pic>
      <p:sp>
        <p:nvSpPr>
          <p:cNvPr id="3" name="AutoShape 2" descr="Image result for toastmasters">
            <a:extLst>
              <a:ext uri="{FF2B5EF4-FFF2-40B4-BE49-F238E27FC236}">
                <a16:creationId xmlns:a16="http://schemas.microsoft.com/office/drawing/2014/main" id="{6395261B-A57F-4893-A826-04276EE54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779AE-9A91-45DD-889F-3154D74C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Why are we at Toastmasters?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379063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13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604E0B1-6762-4B99-A6A5-42ED8E20D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DFFC5B7-4963-4902-8A90-EFF576689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6AD705-9544-45E1-B278-8D99F718B8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A8885-AF4B-4B98-BF6C-F61D187E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Toastmasters Process</a:t>
            </a:r>
          </a:p>
        </p:txBody>
      </p:sp>
      <p:graphicFrame>
        <p:nvGraphicFramePr>
          <p:cNvPr id="103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97060"/>
              </p:ext>
            </p:extLst>
          </p:nvPr>
        </p:nvGraphicFramePr>
        <p:xfrm>
          <a:off x="648930" y="2402308"/>
          <a:ext cx="11421766" cy="429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A8983E1-9900-47F6-8A0A-2B143F77E039}"/>
              </a:ext>
            </a:extLst>
          </p:cNvPr>
          <p:cNvSpPr/>
          <p:nvPr/>
        </p:nvSpPr>
        <p:spPr>
          <a:xfrm>
            <a:off x="1161801" y="5943600"/>
            <a:ext cx="10396024" cy="5556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3 Years</a:t>
            </a:r>
          </a:p>
        </p:txBody>
      </p:sp>
    </p:spTree>
    <p:extLst>
      <p:ext uri="{BB962C8B-B14F-4D97-AF65-F5344CB8AC3E}">
        <p14:creationId xmlns:p14="http://schemas.microsoft.com/office/powerpoint/2010/main" val="365978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13">
            <a:extLst>
              <a:ext uri="{FF2B5EF4-FFF2-40B4-BE49-F238E27FC236}">
                <a16:creationId xmlns:a16="http://schemas.microsoft.com/office/drawing/2014/main" id="{8DFFC5B7-4963-4902-8A90-EFF576689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Rectangle 15">
            <a:extLst>
              <a:ext uri="{FF2B5EF4-FFF2-40B4-BE49-F238E27FC236}">
                <a16:creationId xmlns:a16="http://schemas.microsoft.com/office/drawing/2014/main" id="{736AD705-9544-45E1-B278-8D99F718B8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4469-AEA4-4AB5-BB9A-9FD31497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Return on Investment</a:t>
            </a:r>
          </a:p>
        </p:txBody>
      </p:sp>
      <p:graphicFrame>
        <p:nvGraphicFramePr>
          <p:cNvPr id="6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160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tar: 10 Points 2">
            <a:extLst>
              <a:ext uri="{FF2B5EF4-FFF2-40B4-BE49-F238E27FC236}">
                <a16:creationId xmlns:a16="http://schemas.microsoft.com/office/drawing/2014/main" id="{1D814C18-A0C7-46AC-8364-B310E25ABC77}"/>
              </a:ext>
            </a:extLst>
          </p:cNvPr>
          <p:cNvSpPr/>
          <p:nvPr/>
        </p:nvSpPr>
        <p:spPr>
          <a:xfrm>
            <a:off x="7528560" y="73855"/>
            <a:ext cx="2640888" cy="2305307"/>
          </a:xfrm>
          <a:prstGeom prst="star10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Promoted!</a:t>
            </a:r>
          </a:p>
        </p:txBody>
      </p:sp>
    </p:spTree>
    <p:extLst>
      <p:ext uri="{BB962C8B-B14F-4D97-AF65-F5344CB8AC3E}">
        <p14:creationId xmlns:p14="http://schemas.microsoft.com/office/powerpoint/2010/main" val="1549105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E3A446B6-2204-48B8-A7C5-606E45BCA1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BF70932-2C39-4BA6-AA08-EF3AD899CB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302302A5-B07A-48BB-9A56-89192DCCAB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D5B5A-0CF1-42F8-997C-F30304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Further Inspiration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43771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14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139</TotalTime>
  <Words>167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Glossophobia</vt:lpstr>
      <vt:lpstr>Why are we at Toastmasters?</vt:lpstr>
      <vt:lpstr>Toastmasters Process</vt:lpstr>
      <vt:lpstr>Return on Investment</vt:lpstr>
      <vt:lpstr>Further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Want To Be A Better Communicator?</dc:title>
  <dc:creator>Broughton, Garrett</dc:creator>
  <cp:lastModifiedBy>Broughton, Garrett</cp:lastModifiedBy>
  <cp:revision>18</cp:revision>
  <dcterms:created xsi:type="dcterms:W3CDTF">2018-01-16T18:39:04Z</dcterms:created>
  <dcterms:modified xsi:type="dcterms:W3CDTF">2018-01-16T22:22:43Z</dcterms:modified>
</cp:coreProperties>
</file>