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8" r:id="rId3"/>
    <p:sldId id="267" r:id="rId4"/>
    <p:sldId id="259" r:id="rId5"/>
    <p:sldId id="265" r:id="rId6"/>
    <p:sldId id="260" r:id="rId7"/>
    <p:sldId id="261" r:id="rId8"/>
    <p:sldId id="263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F-48BE-9A1A-DE5D9F9066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6F-48BE-9A1A-DE5D9F9066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6F-48BE-9A1A-DE5D9F9066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76910704"/>
        <c:axId val="476913448"/>
      </c:barChart>
      <c:catAx>
        <c:axId val="47691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13448"/>
        <c:crosses val="autoZero"/>
        <c:auto val="1"/>
        <c:lblAlgn val="ctr"/>
        <c:lblOffset val="100"/>
        <c:noMultiLvlLbl val="0"/>
      </c:catAx>
      <c:valAx>
        <c:axId val="47691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1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4E793-E51F-40C7-9612-8BBAE0DE3FE4}" type="doc">
      <dgm:prSet loTypeId="urn:microsoft.com/office/officeart/2005/8/layout/equation1" loCatId="process" qsTypeId="urn:microsoft.com/office/officeart/2005/8/quickstyle/simple5" qsCatId="simple" csTypeId="urn:microsoft.com/office/officeart/2005/8/colors/accent1_2" csCatId="accent1" phldr="1"/>
      <dgm:spPr/>
    </dgm:pt>
    <dgm:pt modelId="{4B9BE24E-50EC-4D28-9519-C946C64E82D2}">
      <dgm:prSet phldrT="[Text]"/>
      <dgm:spPr/>
      <dgm:t>
        <a:bodyPr/>
        <a:lstStyle/>
        <a:p>
          <a:r>
            <a:rPr lang="en-US" dirty="0"/>
            <a:t>Task 1 Title</a:t>
          </a:r>
        </a:p>
      </dgm:t>
    </dgm:pt>
    <dgm:pt modelId="{C6E70B6A-0D12-420A-8D98-BD457D99E034}" type="parTrans" cxnId="{6C892F3C-78D8-4A3B-9CB7-73B192CFD7D8}">
      <dgm:prSet/>
      <dgm:spPr/>
      <dgm:t>
        <a:bodyPr/>
        <a:lstStyle/>
        <a:p>
          <a:endParaRPr lang="en-US"/>
        </a:p>
      </dgm:t>
    </dgm:pt>
    <dgm:pt modelId="{1AD6F95E-1D32-4438-A724-509B7AD370BA}" type="sibTrans" cxnId="{6C892F3C-78D8-4A3B-9CB7-73B192CFD7D8}">
      <dgm:prSet/>
      <dgm:spPr/>
      <dgm:t>
        <a:bodyPr/>
        <a:lstStyle/>
        <a:p>
          <a:endParaRPr lang="en-US"/>
        </a:p>
      </dgm:t>
    </dgm:pt>
    <dgm:pt modelId="{878D630A-5BFC-4692-892D-78D33C1F1C13}">
      <dgm:prSet phldrT="[Text]"/>
      <dgm:spPr/>
      <dgm:t>
        <a:bodyPr/>
        <a:lstStyle/>
        <a:p>
          <a:r>
            <a:rPr lang="en-US" dirty="0"/>
            <a:t>Task 2 Title</a:t>
          </a:r>
        </a:p>
      </dgm:t>
    </dgm:pt>
    <dgm:pt modelId="{B6A80A26-479F-449D-99F0-A72CDB8D7A92}" type="parTrans" cxnId="{AB4D760F-A738-4141-883C-69F2DD7BC1A7}">
      <dgm:prSet/>
      <dgm:spPr/>
      <dgm:t>
        <a:bodyPr/>
        <a:lstStyle/>
        <a:p>
          <a:endParaRPr lang="en-US"/>
        </a:p>
      </dgm:t>
    </dgm:pt>
    <dgm:pt modelId="{8A8DBC4C-B7C2-4AD9-A532-164E13176282}" type="sibTrans" cxnId="{AB4D760F-A738-4141-883C-69F2DD7BC1A7}">
      <dgm:prSet/>
      <dgm:spPr/>
      <dgm:t>
        <a:bodyPr/>
        <a:lstStyle/>
        <a:p>
          <a:endParaRPr lang="en-US"/>
        </a:p>
      </dgm:t>
    </dgm:pt>
    <dgm:pt modelId="{1B2E14DE-FB44-447C-94DE-0B727ECB616B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7BF43993-06F6-4993-B3F5-2A1428B60BF0}" type="parTrans" cxnId="{DB8CFD7E-34B1-4C98-9315-519FF51FFCA7}">
      <dgm:prSet/>
      <dgm:spPr/>
      <dgm:t>
        <a:bodyPr/>
        <a:lstStyle/>
        <a:p>
          <a:endParaRPr lang="en-US"/>
        </a:p>
      </dgm:t>
    </dgm:pt>
    <dgm:pt modelId="{4FBA574B-C655-4597-9DE1-105EAC8FD533}" type="sibTrans" cxnId="{DB8CFD7E-34B1-4C98-9315-519FF51FFCA7}">
      <dgm:prSet/>
      <dgm:spPr/>
      <dgm:t>
        <a:bodyPr/>
        <a:lstStyle/>
        <a:p>
          <a:endParaRPr lang="en-US"/>
        </a:p>
      </dgm:t>
    </dgm:pt>
    <dgm:pt modelId="{6EC4565C-6D7F-4172-8D5C-0E62483EC61A}" type="pres">
      <dgm:prSet presAssocID="{7044E793-E51F-40C7-9612-8BBAE0DE3FE4}" presName="linearFlow" presStyleCnt="0">
        <dgm:presLayoutVars>
          <dgm:dir/>
          <dgm:resizeHandles val="exact"/>
        </dgm:presLayoutVars>
      </dgm:prSet>
      <dgm:spPr/>
    </dgm:pt>
    <dgm:pt modelId="{9AD1FC88-DCF6-4283-85C5-72ED9973C811}" type="pres">
      <dgm:prSet presAssocID="{4B9BE24E-50EC-4D28-9519-C946C64E82D2}" presName="node" presStyleLbl="node1" presStyleIdx="0" presStyleCnt="3">
        <dgm:presLayoutVars>
          <dgm:bulletEnabled val="1"/>
        </dgm:presLayoutVars>
      </dgm:prSet>
      <dgm:spPr/>
    </dgm:pt>
    <dgm:pt modelId="{B212D16D-7707-4236-99E6-98B98FAAD4B5}" type="pres">
      <dgm:prSet presAssocID="{1AD6F95E-1D32-4438-A724-509B7AD370BA}" presName="spacerL" presStyleCnt="0"/>
      <dgm:spPr/>
    </dgm:pt>
    <dgm:pt modelId="{06DFC346-64E6-41B0-ACDF-3599C9B6C495}" type="pres">
      <dgm:prSet presAssocID="{1AD6F95E-1D32-4438-A724-509B7AD370BA}" presName="sibTrans" presStyleLbl="sibTrans2D1" presStyleIdx="0" presStyleCnt="2"/>
      <dgm:spPr/>
    </dgm:pt>
    <dgm:pt modelId="{8059B6C5-4B53-4156-BE77-FF2DBE5532CA}" type="pres">
      <dgm:prSet presAssocID="{1AD6F95E-1D32-4438-A724-509B7AD370BA}" presName="spacerR" presStyleCnt="0"/>
      <dgm:spPr/>
    </dgm:pt>
    <dgm:pt modelId="{7EDB6067-12E7-4D2C-9084-F70384FA4782}" type="pres">
      <dgm:prSet presAssocID="{878D630A-5BFC-4692-892D-78D33C1F1C13}" presName="node" presStyleLbl="node1" presStyleIdx="1" presStyleCnt="3">
        <dgm:presLayoutVars>
          <dgm:bulletEnabled val="1"/>
        </dgm:presLayoutVars>
      </dgm:prSet>
      <dgm:spPr/>
    </dgm:pt>
    <dgm:pt modelId="{DEC2118E-49BB-4F81-B95C-C6853F466CF3}" type="pres">
      <dgm:prSet presAssocID="{8A8DBC4C-B7C2-4AD9-A532-164E13176282}" presName="spacerL" presStyleCnt="0"/>
      <dgm:spPr/>
    </dgm:pt>
    <dgm:pt modelId="{5521B690-EDA2-43AD-A21B-FD9C20CA672A}" type="pres">
      <dgm:prSet presAssocID="{8A8DBC4C-B7C2-4AD9-A532-164E13176282}" presName="sibTrans" presStyleLbl="sibTrans2D1" presStyleIdx="1" presStyleCnt="2"/>
      <dgm:spPr/>
    </dgm:pt>
    <dgm:pt modelId="{89315501-FCF8-4029-A4C9-61E71F420D8A}" type="pres">
      <dgm:prSet presAssocID="{8A8DBC4C-B7C2-4AD9-A532-164E13176282}" presName="spacerR" presStyleCnt="0"/>
      <dgm:spPr/>
    </dgm:pt>
    <dgm:pt modelId="{78D2BFC6-3461-4726-B2D6-C03CF28C62F0}" type="pres">
      <dgm:prSet presAssocID="{1B2E14DE-FB44-447C-94DE-0B727ECB616B}" presName="node" presStyleLbl="node1" presStyleIdx="2" presStyleCnt="3">
        <dgm:presLayoutVars>
          <dgm:bulletEnabled val="1"/>
        </dgm:presLayoutVars>
      </dgm:prSet>
      <dgm:spPr/>
    </dgm:pt>
  </dgm:ptLst>
  <dgm:cxnLst>
    <dgm:cxn modelId="{AB4D760F-A738-4141-883C-69F2DD7BC1A7}" srcId="{7044E793-E51F-40C7-9612-8BBAE0DE3FE4}" destId="{878D630A-5BFC-4692-892D-78D33C1F1C13}" srcOrd="1" destOrd="0" parTransId="{B6A80A26-479F-449D-99F0-A72CDB8D7A92}" sibTransId="{8A8DBC4C-B7C2-4AD9-A532-164E13176282}"/>
    <dgm:cxn modelId="{FCD49F33-F170-4C5A-9AD4-549EADBC58D6}" type="presOf" srcId="{878D630A-5BFC-4692-892D-78D33C1F1C13}" destId="{7EDB6067-12E7-4D2C-9084-F70384FA4782}" srcOrd="0" destOrd="0" presId="urn:microsoft.com/office/officeart/2005/8/layout/equation1"/>
    <dgm:cxn modelId="{87F0FB36-1BA6-465E-A242-2B96F8D6A676}" type="presOf" srcId="{1B2E14DE-FB44-447C-94DE-0B727ECB616B}" destId="{78D2BFC6-3461-4726-B2D6-C03CF28C62F0}" srcOrd="0" destOrd="0" presId="urn:microsoft.com/office/officeart/2005/8/layout/equation1"/>
    <dgm:cxn modelId="{6C892F3C-78D8-4A3B-9CB7-73B192CFD7D8}" srcId="{7044E793-E51F-40C7-9612-8BBAE0DE3FE4}" destId="{4B9BE24E-50EC-4D28-9519-C946C64E82D2}" srcOrd="0" destOrd="0" parTransId="{C6E70B6A-0D12-420A-8D98-BD457D99E034}" sibTransId="{1AD6F95E-1D32-4438-A724-509B7AD370BA}"/>
    <dgm:cxn modelId="{19CC304A-D70F-4713-88FB-7B1C5214C8C9}" type="presOf" srcId="{1AD6F95E-1D32-4438-A724-509B7AD370BA}" destId="{06DFC346-64E6-41B0-ACDF-3599C9B6C495}" srcOrd="0" destOrd="0" presId="urn:microsoft.com/office/officeart/2005/8/layout/equation1"/>
    <dgm:cxn modelId="{DB8CFD7E-34B1-4C98-9315-519FF51FFCA7}" srcId="{7044E793-E51F-40C7-9612-8BBAE0DE3FE4}" destId="{1B2E14DE-FB44-447C-94DE-0B727ECB616B}" srcOrd="2" destOrd="0" parTransId="{7BF43993-06F6-4993-B3F5-2A1428B60BF0}" sibTransId="{4FBA574B-C655-4597-9DE1-105EAC8FD533}"/>
    <dgm:cxn modelId="{3EFC5F86-915E-4CBB-8EC1-B0123408A3E8}" type="presOf" srcId="{7044E793-E51F-40C7-9612-8BBAE0DE3FE4}" destId="{6EC4565C-6D7F-4172-8D5C-0E62483EC61A}" srcOrd="0" destOrd="0" presId="urn:microsoft.com/office/officeart/2005/8/layout/equation1"/>
    <dgm:cxn modelId="{84CBBED0-E4F5-46CB-845C-3325474F717C}" type="presOf" srcId="{4B9BE24E-50EC-4D28-9519-C946C64E82D2}" destId="{9AD1FC88-DCF6-4283-85C5-72ED9973C811}" srcOrd="0" destOrd="0" presId="urn:microsoft.com/office/officeart/2005/8/layout/equation1"/>
    <dgm:cxn modelId="{E4C54BE0-F4AF-409D-8719-035B5527760D}" type="presOf" srcId="{8A8DBC4C-B7C2-4AD9-A532-164E13176282}" destId="{5521B690-EDA2-43AD-A21B-FD9C20CA672A}" srcOrd="0" destOrd="0" presId="urn:microsoft.com/office/officeart/2005/8/layout/equation1"/>
    <dgm:cxn modelId="{D58C523D-8A07-4D0F-87C8-383937A0D803}" type="presParOf" srcId="{6EC4565C-6D7F-4172-8D5C-0E62483EC61A}" destId="{9AD1FC88-DCF6-4283-85C5-72ED9973C811}" srcOrd="0" destOrd="0" presId="urn:microsoft.com/office/officeart/2005/8/layout/equation1"/>
    <dgm:cxn modelId="{6C3ADE84-1A75-46FD-AA7E-D5D4D978243C}" type="presParOf" srcId="{6EC4565C-6D7F-4172-8D5C-0E62483EC61A}" destId="{B212D16D-7707-4236-99E6-98B98FAAD4B5}" srcOrd="1" destOrd="0" presId="urn:microsoft.com/office/officeart/2005/8/layout/equation1"/>
    <dgm:cxn modelId="{FB90F5CF-7994-4CD0-9B4E-3A460AF22919}" type="presParOf" srcId="{6EC4565C-6D7F-4172-8D5C-0E62483EC61A}" destId="{06DFC346-64E6-41B0-ACDF-3599C9B6C495}" srcOrd="2" destOrd="0" presId="urn:microsoft.com/office/officeart/2005/8/layout/equation1"/>
    <dgm:cxn modelId="{DA75E680-A210-4174-9ACC-BD2D0FAEDD0C}" type="presParOf" srcId="{6EC4565C-6D7F-4172-8D5C-0E62483EC61A}" destId="{8059B6C5-4B53-4156-BE77-FF2DBE5532CA}" srcOrd="3" destOrd="0" presId="urn:microsoft.com/office/officeart/2005/8/layout/equation1"/>
    <dgm:cxn modelId="{16A59659-8FC9-4DFF-8066-1F6371609C46}" type="presParOf" srcId="{6EC4565C-6D7F-4172-8D5C-0E62483EC61A}" destId="{7EDB6067-12E7-4D2C-9084-F70384FA4782}" srcOrd="4" destOrd="0" presId="urn:microsoft.com/office/officeart/2005/8/layout/equation1"/>
    <dgm:cxn modelId="{30B367DB-07F8-4134-A52C-478BA20DDD92}" type="presParOf" srcId="{6EC4565C-6D7F-4172-8D5C-0E62483EC61A}" destId="{DEC2118E-49BB-4F81-B95C-C6853F466CF3}" srcOrd="5" destOrd="0" presId="urn:microsoft.com/office/officeart/2005/8/layout/equation1"/>
    <dgm:cxn modelId="{CD5DBECB-8DF8-4C6A-8A1E-9C3A9F631E2E}" type="presParOf" srcId="{6EC4565C-6D7F-4172-8D5C-0E62483EC61A}" destId="{5521B690-EDA2-43AD-A21B-FD9C20CA672A}" srcOrd="6" destOrd="0" presId="urn:microsoft.com/office/officeart/2005/8/layout/equation1"/>
    <dgm:cxn modelId="{320C1A9E-8FEB-4ADC-8D39-255BB013F714}" type="presParOf" srcId="{6EC4565C-6D7F-4172-8D5C-0E62483EC61A}" destId="{89315501-FCF8-4029-A4C9-61E71F420D8A}" srcOrd="7" destOrd="0" presId="urn:microsoft.com/office/officeart/2005/8/layout/equation1"/>
    <dgm:cxn modelId="{E8B33559-0A5A-4AC7-A9F0-52A9A75CBB8B}" type="presParOf" srcId="{6EC4565C-6D7F-4172-8D5C-0E62483EC61A}" destId="{78D2BFC6-3461-4726-B2D6-C03CF28C62F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1FC88-DCF6-4283-85C5-72ED9973C811}">
      <dsp:nvSpPr>
        <dsp:cNvPr id="0" name=""/>
        <dsp:cNvSpPr/>
      </dsp:nvSpPr>
      <dsp:spPr>
        <a:xfrm>
          <a:off x="1588" y="1156729"/>
          <a:ext cx="2106141" cy="21061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Task 1 Title</a:t>
          </a:r>
        </a:p>
      </dsp:txBody>
      <dsp:txXfrm>
        <a:off x="310025" y="1465166"/>
        <a:ext cx="1489267" cy="1489267"/>
      </dsp:txXfrm>
    </dsp:sp>
    <dsp:sp modelId="{06DFC346-64E6-41B0-ACDF-3599C9B6C495}">
      <dsp:nvSpPr>
        <dsp:cNvPr id="0" name=""/>
        <dsp:cNvSpPr/>
      </dsp:nvSpPr>
      <dsp:spPr>
        <a:xfrm>
          <a:off x="2278748" y="1599019"/>
          <a:ext cx="1221561" cy="122156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40666" y="2066144"/>
        <a:ext cx="897725" cy="287311"/>
      </dsp:txXfrm>
    </dsp:sp>
    <dsp:sp modelId="{7EDB6067-12E7-4D2C-9084-F70384FA4782}">
      <dsp:nvSpPr>
        <dsp:cNvPr id="0" name=""/>
        <dsp:cNvSpPr/>
      </dsp:nvSpPr>
      <dsp:spPr>
        <a:xfrm>
          <a:off x="3671329" y="1156729"/>
          <a:ext cx="2106141" cy="21061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Task 2 Title</a:t>
          </a:r>
        </a:p>
      </dsp:txBody>
      <dsp:txXfrm>
        <a:off x="3979766" y="1465166"/>
        <a:ext cx="1489267" cy="1489267"/>
      </dsp:txXfrm>
    </dsp:sp>
    <dsp:sp modelId="{5521B690-EDA2-43AD-A21B-FD9C20CA672A}">
      <dsp:nvSpPr>
        <dsp:cNvPr id="0" name=""/>
        <dsp:cNvSpPr/>
      </dsp:nvSpPr>
      <dsp:spPr>
        <a:xfrm>
          <a:off x="5948489" y="1599019"/>
          <a:ext cx="1221561" cy="1221561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110407" y="1850661"/>
        <a:ext cx="897725" cy="718277"/>
      </dsp:txXfrm>
    </dsp:sp>
    <dsp:sp modelId="{78D2BFC6-3461-4726-B2D6-C03CF28C62F0}">
      <dsp:nvSpPr>
        <dsp:cNvPr id="0" name=""/>
        <dsp:cNvSpPr/>
      </dsp:nvSpPr>
      <dsp:spPr>
        <a:xfrm>
          <a:off x="7341069" y="1156729"/>
          <a:ext cx="2106141" cy="21061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Goal</a:t>
          </a:r>
        </a:p>
      </dsp:txBody>
      <dsp:txXfrm>
        <a:off x="7649506" y="1465166"/>
        <a:ext cx="1489267" cy="1489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Creativity in Music</a:t>
            </a: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Techniques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 with </a:t>
            </a:r>
            <a:r>
              <a:rPr lang="en-US" dirty="0" err="1"/>
              <a:t>Diapham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828139"/>
              </p:ext>
            </p:extLst>
          </p:nvPr>
        </p:nvGraphicFramePr>
        <p:xfrm>
          <a:off x="1371600" y="1905000"/>
          <a:ext cx="9448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5253147"/>
              </p:ext>
            </p:extLst>
          </p:nvPr>
        </p:nvGraphicFramePr>
        <p:xfrm>
          <a:off x="6523038" y="1904998"/>
          <a:ext cx="4297362" cy="28532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3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3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8" name="Content Placeholder 7" descr="Equation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0162"/>
              </p:ext>
            </p:extLst>
          </p:nvPr>
        </p:nvGraphicFramePr>
        <p:xfrm>
          <a:off x="1371600" y="1905000"/>
          <a:ext cx="9448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6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85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Music Score 16x9</vt:lpstr>
      <vt:lpstr>How to Sing</vt:lpstr>
      <vt:lpstr>PowerPoint Presentation</vt:lpstr>
      <vt:lpstr>Title and Content Layout with List</vt:lpstr>
      <vt:lpstr>PowerPoint Presentation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2017-12-13T06:48:10Z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