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61" r:id="rId5"/>
    <p:sldId id="263" r:id="rId6"/>
    <p:sldId id="258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arp.com/guides/complete-meltdown-spectre-cpu-list/" TargetMode="External"/><Relationship Id="rId2" Type="http://schemas.openxmlformats.org/officeDocument/2006/relationships/hyperlink" Target="https://www.bleepingcomputer.com/news/security/list-of-meltdown-and-spectre-vulnerability-advisories-patches-and-updat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BBB4341-AFA3-4D85-AA50-E12240C17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855" y="5878421"/>
            <a:ext cx="3594341" cy="521387"/>
          </a:xfrm>
        </p:spPr>
        <p:txBody>
          <a:bodyPr/>
          <a:lstStyle/>
          <a:p>
            <a:r>
              <a:rPr lang="en-US" dirty="0"/>
              <a:t>By free knowledge mission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84EEC-2F1E-4540-88C3-78D73AE7C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694" y="1245574"/>
            <a:ext cx="7665923" cy="436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5E3E6A-5DB1-4F1F-80AD-8822B0E3A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931" y="1769061"/>
            <a:ext cx="7491257" cy="453109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0E6390A-7B96-4767-A830-25AFFE3D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942" y="678611"/>
            <a:ext cx="7491258" cy="1222945"/>
          </a:xfrm>
        </p:spPr>
        <p:txBody>
          <a:bodyPr>
            <a:normAutofit/>
          </a:bodyPr>
          <a:lstStyle/>
          <a:p>
            <a:r>
              <a:rPr lang="en-US" dirty="0"/>
              <a:t>What is meltdown &amp; </a:t>
            </a:r>
            <a:r>
              <a:rPr lang="en-US" dirty="0" err="1"/>
              <a:t>Spectre</a:t>
            </a:r>
            <a:r>
              <a:rPr lang="en-US" dirty="0"/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881AB3-2705-4AFA-9BBE-CAAB201ED6B5}"/>
              </a:ext>
            </a:extLst>
          </p:cNvPr>
          <p:cNvSpPr/>
          <p:nvPr/>
        </p:nvSpPr>
        <p:spPr>
          <a:xfrm>
            <a:off x="826373" y="2355604"/>
            <a:ext cx="34045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Analogy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Let’s say your friend typically order coffee in the morning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buy your friend coffee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friend does want coffee, you’ve saved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friend is sick and wants juice instead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coffee is not used </a:t>
            </a:r>
          </a:p>
        </p:txBody>
      </p:sp>
    </p:spTree>
    <p:extLst>
      <p:ext uri="{BB962C8B-B14F-4D97-AF65-F5344CB8AC3E}">
        <p14:creationId xmlns:p14="http://schemas.microsoft.com/office/powerpoint/2010/main" val="227771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E1587-DA1A-4E79-91EE-609E33862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CPU Design Architecture for speculative execution or branch execution </a:t>
            </a:r>
          </a:p>
          <a:p>
            <a:r>
              <a:rPr lang="en-US" dirty="0"/>
              <a:t>Designed when computers were centralized</a:t>
            </a:r>
          </a:p>
          <a:p>
            <a:pPr lvl="1"/>
            <a:r>
              <a:rPr lang="en-US" dirty="0"/>
              <a:t>Discovered last summer but kept secure to build fixes – Some fixes released early</a:t>
            </a:r>
          </a:p>
          <a:p>
            <a:pPr lvl="1"/>
            <a:r>
              <a:rPr lang="en-US" dirty="0"/>
              <a:t>No known security breaches</a:t>
            </a:r>
          </a:p>
          <a:p>
            <a:r>
              <a:rPr lang="en-US" dirty="0"/>
              <a:t>CPU Prediction speeds up processing nearly 30% for repetitive tasks</a:t>
            </a:r>
          </a:p>
          <a:p>
            <a:r>
              <a:rPr lang="en-US" dirty="0"/>
              <a:t>Bad predictions are not used but left in shared memory and left unsecure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74AADD-348C-4CB7-A570-EFD83434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Specifics</a:t>
            </a:r>
          </a:p>
        </p:txBody>
      </p:sp>
    </p:spTree>
    <p:extLst>
      <p:ext uri="{BB962C8B-B14F-4D97-AF65-F5344CB8AC3E}">
        <p14:creationId xmlns:p14="http://schemas.microsoft.com/office/powerpoint/2010/main" val="250322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6608-8E99-488E-89D9-C345A88A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4942B-4DA6-479A-ABC4-ADFB4EB70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Intended Security Design – Program predicts the next CPU tasks such as video decoding but cannot access secure information such as passwords</a:t>
            </a:r>
          </a:p>
          <a:p>
            <a:r>
              <a:rPr lang="en-US" dirty="0"/>
              <a:t>With reverse engineering, hackers have coded ways around it read secure information in the thrown away memory</a:t>
            </a:r>
          </a:p>
        </p:txBody>
      </p:sp>
    </p:spTree>
    <p:extLst>
      <p:ext uri="{BB962C8B-B14F-4D97-AF65-F5344CB8AC3E}">
        <p14:creationId xmlns:p14="http://schemas.microsoft.com/office/powerpoint/2010/main" val="108541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51322-AFC4-464E-BEE5-97FE0661A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04" y="443638"/>
            <a:ext cx="9905998" cy="1067669"/>
          </a:xfrm>
        </p:spPr>
        <p:txBody>
          <a:bodyPr/>
          <a:lstStyle/>
          <a:p>
            <a:r>
              <a:rPr lang="en-US" dirty="0"/>
              <a:t>Who is effected?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A6E3F-2975-4F62-B5B8-EC8A63135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903" y="1208566"/>
            <a:ext cx="9905999" cy="1747419"/>
          </a:xfrm>
        </p:spPr>
        <p:txBody>
          <a:bodyPr/>
          <a:lstStyle/>
          <a:p>
            <a:r>
              <a:rPr lang="en-US" dirty="0"/>
              <a:t>Nearly all CPUs including Intel, Qualcomm, ARM, Intel</a:t>
            </a:r>
          </a:p>
          <a:p>
            <a:r>
              <a:rPr lang="en-US" dirty="0"/>
              <a:t>All operating system including Window, Mac, Linux</a:t>
            </a:r>
          </a:p>
          <a:p>
            <a:r>
              <a:rPr lang="en-US" dirty="0"/>
              <a:t>Nearly all Tablets, Smartphones, Desktops, &amp; Servers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01A81-AE12-40A5-9B2A-3B8A8D9B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562" y="3304744"/>
            <a:ext cx="7775275" cy="32913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93E580-B3A0-43D5-9BC2-8721879A3D10}"/>
              </a:ext>
            </a:extLst>
          </p:cNvPr>
          <p:cNvSpPr txBox="1"/>
          <p:nvPr/>
        </p:nvSpPr>
        <p:spPr>
          <a:xfrm>
            <a:off x="4025659" y="2875472"/>
            <a:ext cx="353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of major CPUs effected</a:t>
            </a:r>
          </a:p>
        </p:txBody>
      </p:sp>
    </p:spTree>
    <p:extLst>
      <p:ext uri="{BB962C8B-B14F-4D97-AF65-F5344CB8AC3E}">
        <p14:creationId xmlns:p14="http://schemas.microsoft.com/office/powerpoint/2010/main" val="10530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7C69-78A8-4A54-A6FA-F2FD431B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distinction?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8E07C-BC27-4821-9EA2-F658DE15F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87178"/>
            <a:ext cx="9905999" cy="4145562"/>
          </a:xfrm>
        </p:spPr>
        <p:txBody>
          <a:bodyPr>
            <a:normAutofit/>
          </a:bodyPr>
          <a:lstStyle/>
          <a:p>
            <a:r>
              <a:rPr lang="en-US" dirty="0"/>
              <a:t>Meltdown</a:t>
            </a:r>
          </a:p>
          <a:p>
            <a:pPr lvl="1"/>
            <a:r>
              <a:rPr lang="en-US" dirty="0"/>
              <a:t>Operating system – Individual programs effected</a:t>
            </a:r>
          </a:p>
          <a:p>
            <a:pPr lvl="1"/>
            <a:r>
              <a:rPr lang="en-US" dirty="0"/>
              <a:t>Single program accessing more memory than allowed causing meltdown</a:t>
            </a:r>
          </a:p>
          <a:p>
            <a:pPr lvl="1"/>
            <a:r>
              <a:rPr lang="en-US" dirty="0"/>
              <a:t>Can be patched with operating system software – limit memory sharing</a:t>
            </a:r>
          </a:p>
          <a:p>
            <a:r>
              <a:rPr lang="en-US" dirty="0" err="1"/>
              <a:t>Spectre</a:t>
            </a:r>
            <a:endParaRPr lang="en-US" dirty="0"/>
          </a:p>
          <a:p>
            <a:pPr lvl="1"/>
            <a:r>
              <a:rPr lang="en-US" dirty="0"/>
              <a:t>Named after speculative execution</a:t>
            </a:r>
          </a:p>
          <a:p>
            <a:pPr lvl="1"/>
            <a:r>
              <a:rPr lang="en-US" dirty="0"/>
              <a:t>Can get access to other programs memory</a:t>
            </a:r>
          </a:p>
          <a:p>
            <a:pPr lvl="1"/>
            <a:r>
              <a:rPr lang="en-US" dirty="0"/>
              <a:t>Requires hardware fixes – Intel releasing firmware update – It will most likely require new hardware redesign.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2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2573-11C9-4428-A98B-2CFDA1C8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6AC83-B303-42AD-AB93-EB538E10B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Find patches for your OS, Browser, and Antivirus 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CPU’s effected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1420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85</TotalTime>
  <Words>260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PowerPoint Presentation</vt:lpstr>
      <vt:lpstr>What is meltdown &amp; Spectre?</vt:lpstr>
      <vt:lpstr>Specifics</vt:lpstr>
      <vt:lpstr>Security design</vt:lpstr>
      <vt:lpstr>Who is effected?</vt:lpstr>
      <vt:lpstr>What’s the distinction?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Meltdown &amp; Spectre</dc:title>
  <dc:creator>Garrett Broughton</dc:creator>
  <cp:lastModifiedBy>Garrett Broughton</cp:lastModifiedBy>
  <cp:revision>16</cp:revision>
  <dcterms:created xsi:type="dcterms:W3CDTF">2018-01-13T17:42:44Z</dcterms:created>
  <dcterms:modified xsi:type="dcterms:W3CDTF">2018-01-13T19:08:17Z</dcterms:modified>
</cp:coreProperties>
</file>