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2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1-4A30-A975-00DE4723C9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1-4A30-A975-00DE4723C9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01-4A30-A975-00DE4723C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5C61E-E539-49A9-87DE-F38E29534E2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3666916-9001-40A5-A011-530409A305E5}">
      <dgm:prSet phldrT="[Text]" custT="1"/>
      <dgm:spPr/>
      <dgm:t>
        <a:bodyPr/>
        <a:lstStyle/>
        <a:p>
          <a:endParaRPr lang="en-US" sz="2000" dirty="0"/>
        </a:p>
      </dgm:t>
    </dgm:pt>
    <dgm:pt modelId="{CD12AB0A-F608-4467-B11C-A37EB2B52BC4}" type="parTrans" cxnId="{3300900E-586E-4A21-AFF1-1059AED33306}">
      <dgm:prSet/>
      <dgm:spPr/>
      <dgm:t>
        <a:bodyPr/>
        <a:lstStyle/>
        <a:p>
          <a:endParaRPr lang="en-US"/>
        </a:p>
      </dgm:t>
    </dgm:pt>
    <dgm:pt modelId="{1E69105F-0C05-4135-BE3E-E1BA8B1EC6B8}" type="sibTrans" cxnId="{3300900E-586E-4A21-AFF1-1059AED33306}">
      <dgm:prSet/>
      <dgm:spPr/>
      <dgm:t>
        <a:bodyPr/>
        <a:lstStyle/>
        <a:p>
          <a:endParaRPr lang="en-US"/>
        </a:p>
      </dgm:t>
    </dgm:pt>
    <dgm:pt modelId="{7CD1D25F-9E07-421B-8CAD-450EAF53BAD8}">
      <dgm:prSet phldrT="[Text]"/>
      <dgm:spPr/>
      <dgm:t>
        <a:bodyPr/>
        <a:lstStyle/>
        <a:p>
          <a:r>
            <a:rPr lang="en-US" dirty="0"/>
            <a:t>Intermediate</a:t>
          </a:r>
        </a:p>
      </dgm:t>
    </dgm:pt>
    <dgm:pt modelId="{4847EDA6-0341-4E95-8A39-4F48DEE63D63}" type="parTrans" cxnId="{A366BE80-D210-4BE3-8611-648443EBB1C2}">
      <dgm:prSet/>
      <dgm:spPr/>
      <dgm:t>
        <a:bodyPr/>
        <a:lstStyle/>
        <a:p>
          <a:endParaRPr lang="en-US"/>
        </a:p>
      </dgm:t>
    </dgm:pt>
    <dgm:pt modelId="{26A4A630-46BE-4A3B-9465-2E7FC16E2D04}" type="sibTrans" cxnId="{A366BE80-D210-4BE3-8611-648443EBB1C2}">
      <dgm:prSet/>
      <dgm:spPr/>
      <dgm:t>
        <a:bodyPr/>
        <a:lstStyle/>
        <a:p>
          <a:endParaRPr lang="en-US"/>
        </a:p>
      </dgm:t>
    </dgm:pt>
    <dgm:pt modelId="{B93E07CB-40E4-4102-BDE9-38D75CEDC6F7}">
      <dgm:prSet phldrT="[Text]"/>
      <dgm:spPr/>
      <dgm:t>
        <a:bodyPr/>
        <a:lstStyle/>
        <a:p>
          <a:r>
            <a:rPr lang="en-US" dirty="0"/>
            <a:t>Beginner</a:t>
          </a:r>
        </a:p>
      </dgm:t>
    </dgm:pt>
    <dgm:pt modelId="{C20765FA-FF10-4A6F-BFB2-DA381E80D703}" type="parTrans" cxnId="{53B50352-594E-4B2E-B935-A4851935C2D9}">
      <dgm:prSet/>
      <dgm:spPr/>
      <dgm:t>
        <a:bodyPr/>
        <a:lstStyle/>
        <a:p>
          <a:endParaRPr lang="en-US"/>
        </a:p>
      </dgm:t>
    </dgm:pt>
    <dgm:pt modelId="{FD68BEA4-B84E-4D37-A4DD-BAA8A745723D}" type="sibTrans" cxnId="{53B50352-594E-4B2E-B935-A4851935C2D9}">
      <dgm:prSet/>
      <dgm:spPr/>
      <dgm:t>
        <a:bodyPr/>
        <a:lstStyle/>
        <a:p>
          <a:endParaRPr lang="en-US"/>
        </a:p>
      </dgm:t>
    </dgm:pt>
    <dgm:pt modelId="{222F28C6-2807-4D07-8FA9-61D36E954F0D}" type="pres">
      <dgm:prSet presAssocID="{32F5C61E-E539-49A9-87DE-F38E29534E28}" presName="Name0" presStyleCnt="0">
        <dgm:presLayoutVars>
          <dgm:dir/>
          <dgm:animLvl val="lvl"/>
          <dgm:resizeHandles val="exact"/>
        </dgm:presLayoutVars>
      </dgm:prSet>
      <dgm:spPr/>
    </dgm:pt>
    <dgm:pt modelId="{C195D63E-D0F3-48A2-99B7-AF8CE0ECC09C}" type="pres">
      <dgm:prSet presAssocID="{03666916-9001-40A5-A011-530409A305E5}" presName="Name8" presStyleCnt="0"/>
      <dgm:spPr/>
    </dgm:pt>
    <dgm:pt modelId="{084801E0-0E5D-4B08-BBDB-153E09EC530D}" type="pres">
      <dgm:prSet presAssocID="{03666916-9001-40A5-A011-530409A305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AD9008D-19B0-4620-A7B7-8FD9DA9D5569}" type="pres">
      <dgm:prSet presAssocID="{03666916-9001-40A5-A011-530409A305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41B263-63D3-47CD-92E2-E43864A45D9A}" type="pres">
      <dgm:prSet presAssocID="{7CD1D25F-9E07-421B-8CAD-450EAF53BAD8}" presName="Name8" presStyleCnt="0"/>
      <dgm:spPr/>
    </dgm:pt>
    <dgm:pt modelId="{81A4CEB7-BE77-49E6-8D10-FFD433216A61}" type="pres">
      <dgm:prSet presAssocID="{7CD1D25F-9E07-421B-8CAD-450EAF53BAD8}" presName="level" presStyleLbl="node1" presStyleIdx="1" presStyleCnt="3">
        <dgm:presLayoutVars>
          <dgm:chMax val="1"/>
          <dgm:bulletEnabled val="1"/>
        </dgm:presLayoutVars>
      </dgm:prSet>
      <dgm:spPr/>
    </dgm:pt>
    <dgm:pt modelId="{652C012A-5C0C-4C2A-9FFD-971369B629D7}" type="pres">
      <dgm:prSet presAssocID="{7CD1D25F-9E07-421B-8CAD-450EAF53BAD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19D213-44B1-4E3C-9523-86546AAD10A7}" type="pres">
      <dgm:prSet presAssocID="{B93E07CB-40E4-4102-BDE9-38D75CEDC6F7}" presName="Name8" presStyleCnt="0"/>
      <dgm:spPr/>
    </dgm:pt>
    <dgm:pt modelId="{A4FAEF37-6B36-4A2A-AB2D-351BE0C07732}" type="pres">
      <dgm:prSet presAssocID="{B93E07CB-40E4-4102-BDE9-38D75CEDC6F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9DAB922-60DC-4438-B7B4-5723175E771B}" type="pres">
      <dgm:prSet presAssocID="{B93E07CB-40E4-4102-BDE9-38D75CEDC6F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300900E-586E-4A21-AFF1-1059AED33306}" srcId="{32F5C61E-E539-49A9-87DE-F38E29534E28}" destId="{03666916-9001-40A5-A011-530409A305E5}" srcOrd="0" destOrd="0" parTransId="{CD12AB0A-F608-4467-B11C-A37EB2B52BC4}" sibTransId="{1E69105F-0C05-4135-BE3E-E1BA8B1EC6B8}"/>
    <dgm:cxn modelId="{C6CB0C37-846D-42BB-B3D9-24E1C3B0387F}" type="presOf" srcId="{B93E07CB-40E4-4102-BDE9-38D75CEDC6F7}" destId="{A4FAEF37-6B36-4A2A-AB2D-351BE0C07732}" srcOrd="0" destOrd="0" presId="urn:microsoft.com/office/officeart/2005/8/layout/pyramid1"/>
    <dgm:cxn modelId="{70828649-3C8A-4962-8C29-CECA5AEB5AD9}" type="presOf" srcId="{03666916-9001-40A5-A011-530409A305E5}" destId="{084801E0-0E5D-4B08-BBDB-153E09EC530D}" srcOrd="0" destOrd="0" presId="urn:microsoft.com/office/officeart/2005/8/layout/pyramid1"/>
    <dgm:cxn modelId="{53B50352-594E-4B2E-B935-A4851935C2D9}" srcId="{32F5C61E-E539-49A9-87DE-F38E29534E28}" destId="{B93E07CB-40E4-4102-BDE9-38D75CEDC6F7}" srcOrd="2" destOrd="0" parTransId="{C20765FA-FF10-4A6F-BFB2-DA381E80D703}" sibTransId="{FD68BEA4-B84E-4D37-A4DD-BAA8A745723D}"/>
    <dgm:cxn modelId="{54B66754-EDFB-4342-B34C-FF626749BD5B}" type="presOf" srcId="{7CD1D25F-9E07-421B-8CAD-450EAF53BAD8}" destId="{81A4CEB7-BE77-49E6-8D10-FFD433216A61}" srcOrd="0" destOrd="0" presId="urn:microsoft.com/office/officeart/2005/8/layout/pyramid1"/>
    <dgm:cxn modelId="{A366BE80-D210-4BE3-8611-648443EBB1C2}" srcId="{32F5C61E-E539-49A9-87DE-F38E29534E28}" destId="{7CD1D25F-9E07-421B-8CAD-450EAF53BAD8}" srcOrd="1" destOrd="0" parTransId="{4847EDA6-0341-4E95-8A39-4F48DEE63D63}" sibTransId="{26A4A630-46BE-4A3B-9465-2E7FC16E2D04}"/>
    <dgm:cxn modelId="{4F0FAC89-5F8C-435A-B47B-C0DB8A6891C2}" type="presOf" srcId="{7CD1D25F-9E07-421B-8CAD-450EAF53BAD8}" destId="{652C012A-5C0C-4C2A-9FFD-971369B629D7}" srcOrd="1" destOrd="0" presId="urn:microsoft.com/office/officeart/2005/8/layout/pyramid1"/>
    <dgm:cxn modelId="{44DB46A6-A827-42DB-AFFA-70D37B7F32C2}" type="presOf" srcId="{B93E07CB-40E4-4102-BDE9-38D75CEDC6F7}" destId="{49DAB922-60DC-4438-B7B4-5723175E771B}" srcOrd="1" destOrd="0" presId="urn:microsoft.com/office/officeart/2005/8/layout/pyramid1"/>
    <dgm:cxn modelId="{C6D7BCA6-F44A-4393-A414-AF039B3D1C22}" type="presOf" srcId="{03666916-9001-40A5-A011-530409A305E5}" destId="{9AD9008D-19B0-4620-A7B7-8FD9DA9D5569}" srcOrd="1" destOrd="0" presId="urn:microsoft.com/office/officeart/2005/8/layout/pyramid1"/>
    <dgm:cxn modelId="{8AAB30CA-17EE-4B01-A50D-1B92C5097E27}" type="presOf" srcId="{32F5C61E-E539-49A9-87DE-F38E29534E28}" destId="{222F28C6-2807-4D07-8FA9-61D36E954F0D}" srcOrd="0" destOrd="0" presId="urn:microsoft.com/office/officeart/2005/8/layout/pyramid1"/>
    <dgm:cxn modelId="{0B76B7AC-016D-413C-9E42-870453B75B83}" type="presParOf" srcId="{222F28C6-2807-4D07-8FA9-61D36E954F0D}" destId="{C195D63E-D0F3-48A2-99B7-AF8CE0ECC09C}" srcOrd="0" destOrd="0" presId="urn:microsoft.com/office/officeart/2005/8/layout/pyramid1"/>
    <dgm:cxn modelId="{2F8D9F08-520C-40FF-8BEC-AD0F1E2ACCC0}" type="presParOf" srcId="{C195D63E-D0F3-48A2-99B7-AF8CE0ECC09C}" destId="{084801E0-0E5D-4B08-BBDB-153E09EC530D}" srcOrd="0" destOrd="0" presId="urn:microsoft.com/office/officeart/2005/8/layout/pyramid1"/>
    <dgm:cxn modelId="{04844A19-6C58-422E-BFD0-4A5A6F946A37}" type="presParOf" srcId="{C195D63E-D0F3-48A2-99B7-AF8CE0ECC09C}" destId="{9AD9008D-19B0-4620-A7B7-8FD9DA9D5569}" srcOrd="1" destOrd="0" presId="urn:microsoft.com/office/officeart/2005/8/layout/pyramid1"/>
    <dgm:cxn modelId="{CB0D3F2A-07DD-4E50-8D7D-271D68D82A03}" type="presParOf" srcId="{222F28C6-2807-4D07-8FA9-61D36E954F0D}" destId="{8A41B263-63D3-47CD-92E2-E43864A45D9A}" srcOrd="1" destOrd="0" presId="urn:microsoft.com/office/officeart/2005/8/layout/pyramid1"/>
    <dgm:cxn modelId="{D594C9D6-A5E2-4DEC-960D-5885C6DD1A56}" type="presParOf" srcId="{8A41B263-63D3-47CD-92E2-E43864A45D9A}" destId="{81A4CEB7-BE77-49E6-8D10-FFD433216A61}" srcOrd="0" destOrd="0" presId="urn:microsoft.com/office/officeart/2005/8/layout/pyramid1"/>
    <dgm:cxn modelId="{C34D5213-8462-42FB-B743-3AC77B9F192D}" type="presParOf" srcId="{8A41B263-63D3-47CD-92E2-E43864A45D9A}" destId="{652C012A-5C0C-4C2A-9FFD-971369B629D7}" srcOrd="1" destOrd="0" presId="urn:microsoft.com/office/officeart/2005/8/layout/pyramid1"/>
    <dgm:cxn modelId="{03AF2353-7D5A-4234-BAD5-5FF36A5FC778}" type="presParOf" srcId="{222F28C6-2807-4D07-8FA9-61D36E954F0D}" destId="{6519D213-44B1-4E3C-9523-86546AAD10A7}" srcOrd="2" destOrd="0" presId="urn:microsoft.com/office/officeart/2005/8/layout/pyramid1"/>
    <dgm:cxn modelId="{14FFBA2C-CAE3-4267-A98E-BF4EC06ACB63}" type="presParOf" srcId="{6519D213-44B1-4E3C-9523-86546AAD10A7}" destId="{A4FAEF37-6B36-4A2A-AB2D-351BE0C07732}" srcOrd="0" destOrd="0" presId="urn:microsoft.com/office/officeart/2005/8/layout/pyramid1"/>
    <dgm:cxn modelId="{BF840CC7-69EC-4D5A-BD80-1093C3B6F532}" type="presParOf" srcId="{6519D213-44B1-4E3C-9523-86546AAD10A7}" destId="{49DAB922-60DC-4438-B7B4-5723175E771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cycle4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4825EE2-1B65-4071-9129-E74F2079E88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88CFF2C-C1C9-47A7-9F87-167A16D22A0A}" type="parTrans" cxnId="{910B1C1D-E032-40B4-8292-8B754F9D4E5E}">
      <dgm:prSet/>
      <dgm:spPr/>
      <dgm:t>
        <a:bodyPr/>
        <a:lstStyle/>
        <a:p>
          <a:endParaRPr lang="en-US"/>
        </a:p>
      </dgm:t>
    </dgm:pt>
    <dgm:pt modelId="{2098E436-BEEF-4426-9B2A-9E151774E6FA}" type="sibTrans" cxnId="{910B1C1D-E032-40B4-8292-8B754F9D4E5E}">
      <dgm:prSet/>
      <dgm:spPr/>
      <dgm:t>
        <a:bodyPr/>
        <a:lstStyle/>
        <a:p>
          <a:endParaRPr lang="en-US"/>
        </a:p>
      </dgm:t>
    </dgm:pt>
    <dgm:pt modelId="{3A752AA3-E3BC-4672-B651-B55A45CCAB1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983856-2767-4DAF-BA42-CB1E09883F52}" type="parTrans" cxnId="{FAE81242-CF21-46F8-9432-A505F9255816}">
      <dgm:prSet/>
      <dgm:spPr/>
      <dgm:t>
        <a:bodyPr/>
        <a:lstStyle/>
        <a:p>
          <a:endParaRPr lang="en-US"/>
        </a:p>
      </dgm:t>
    </dgm:pt>
    <dgm:pt modelId="{670EB4D7-8689-423E-B50E-8565E1D57AC9}" type="sibTrans" cxnId="{FAE81242-CF21-46F8-9432-A505F9255816}">
      <dgm:prSet/>
      <dgm:spPr/>
      <dgm:t>
        <a:bodyPr/>
        <a:lstStyle/>
        <a:p>
          <a:endParaRPr lang="en-US"/>
        </a:p>
      </dgm:t>
    </dgm:pt>
    <dgm:pt modelId="{D9339EBD-06BA-4C5F-AE28-1B5A4D583BC4}">
      <dgm:prSet phldrT="[Text]"/>
      <dgm:spPr/>
      <dgm:t>
        <a:bodyPr/>
        <a:lstStyle/>
        <a:p>
          <a:r>
            <a:rPr lang="en-US" dirty="0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 title"/>
        </a:ext>
      </dgm:extLst>
    </dgm:pt>
    <dgm:pt modelId="{B1EFD117-29F2-4066-9B00-0019297912D0}" type="parTrans" cxnId="{E771CA49-0507-4DB4-A5A3-16063BCEF6E4}">
      <dgm:prSet/>
      <dgm:spPr/>
      <dgm:t>
        <a:bodyPr/>
        <a:lstStyle/>
        <a:p>
          <a:endParaRPr lang="en-US"/>
        </a:p>
      </dgm:t>
    </dgm:pt>
    <dgm:pt modelId="{EBE3D870-6FCF-4B1D-BC5A-AFAB8EE05378}" type="sibTrans" cxnId="{E771CA49-0507-4DB4-A5A3-16063BCEF6E4}">
      <dgm:prSet/>
      <dgm:spPr/>
      <dgm:t>
        <a:bodyPr/>
        <a:lstStyle/>
        <a:p>
          <a:endParaRPr lang="en-US"/>
        </a:p>
      </dgm:t>
    </dgm:pt>
    <dgm:pt modelId="{B2AB27E4-FB41-42CB-A099-8EA4767C508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D"/>
        </a:ext>
      </dgm:extLst>
    </dgm:pt>
    <dgm:pt modelId="{50705557-B3BD-43E1-9C6D-66B5E16EA32E}" type="parTrans" cxnId="{8A9051C5-9258-4D40-A38B-EB228F858E1A}">
      <dgm:prSet/>
      <dgm:spPr/>
      <dgm:t>
        <a:bodyPr/>
        <a:lstStyle/>
        <a:p>
          <a:endParaRPr lang="en-US"/>
        </a:p>
      </dgm:t>
    </dgm:pt>
    <dgm:pt modelId="{13C97A91-1DD6-4B61-8377-F2F677C430B1}" type="sibTrans" cxnId="{8A9051C5-9258-4D40-A38B-EB228F858E1A}">
      <dgm:prSet/>
      <dgm:spPr/>
      <dgm:t>
        <a:bodyPr/>
        <a:lstStyle/>
        <a:p>
          <a:endParaRPr lang="en-US"/>
        </a:p>
      </dgm:t>
    </dgm:pt>
    <dgm:pt modelId="{A51D2499-6221-4BFD-9E64-5A1D8C60613B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67B0669-AF8D-463F-8F6A-E1F8A8C687B6}" type="parTrans" cxnId="{188ED4D6-D954-41EE-BBFB-6C8744679C38}">
      <dgm:prSet/>
      <dgm:spPr/>
      <dgm:t>
        <a:bodyPr/>
        <a:lstStyle/>
        <a:p>
          <a:endParaRPr lang="en-US"/>
        </a:p>
      </dgm:t>
    </dgm:pt>
    <dgm:pt modelId="{DC11601F-ED06-4E79-86F1-7B57A2096352}" type="sibTrans" cxnId="{188ED4D6-D954-41EE-BBFB-6C8744679C38}">
      <dgm:prSet/>
      <dgm:spPr/>
      <dgm:t>
        <a:bodyPr/>
        <a:lstStyle/>
        <a:p>
          <a:endParaRPr lang="en-US"/>
        </a:p>
      </dgm:t>
    </dgm:pt>
    <dgm:pt modelId="{4A4689FF-1AD8-47FE-A3D7-AB163334256A}" type="pres">
      <dgm:prSet presAssocID="{3F442EA2-39BA-4C9A-AD59-755D4917D53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D1BE536-1524-4F1E-8279-2E337A3E001B}" type="pres">
      <dgm:prSet presAssocID="{3F442EA2-39BA-4C9A-AD59-755D4917D532}" presName="children" presStyleCnt="0"/>
      <dgm:spPr/>
    </dgm:pt>
    <dgm:pt modelId="{FC30FC85-C46F-401D-9210-FFE7FD8D7D6C}" type="pres">
      <dgm:prSet presAssocID="{3F442EA2-39BA-4C9A-AD59-755D4917D532}" presName="child1group" presStyleCnt="0"/>
      <dgm:spPr/>
    </dgm:pt>
    <dgm:pt modelId="{5F294424-128F-4F49-A947-AE61973EAE00}" type="pres">
      <dgm:prSet presAssocID="{3F442EA2-39BA-4C9A-AD59-755D4917D532}" presName="child1" presStyleLbl="bgAcc1" presStyleIdx="0" presStyleCnt="4"/>
      <dgm:spPr/>
    </dgm:pt>
    <dgm:pt modelId="{CBCDA14D-5AEE-47A2-8093-B71CA12EEE53}" type="pres">
      <dgm:prSet presAssocID="{3F442EA2-39BA-4C9A-AD59-755D4917D532}" presName="child1Text" presStyleLbl="bgAcc1" presStyleIdx="0" presStyleCnt="4">
        <dgm:presLayoutVars>
          <dgm:bulletEnabled val="1"/>
        </dgm:presLayoutVars>
      </dgm:prSet>
      <dgm:spPr/>
    </dgm:pt>
    <dgm:pt modelId="{4668DD4C-C74F-49FF-99B6-291E8D142562}" type="pres">
      <dgm:prSet presAssocID="{3F442EA2-39BA-4C9A-AD59-755D4917D532}" presName="child2group" presStyleCnt="0"/>
      <dgm:spPr/>
    </dgm:pt>
    <dgm:pt modelId="{2B7E178D-D2B9-45A7-971B-5ACDCF619DB8}" type="pres">
      <dgm:prSet presAssocID="{3F442EA2-39BA-4C9A-AD59-755D4917D532}" presName="child2" presStyleLbl="bgAcc1" presStyleIdx="1" presStyleCnt="4"/>
      <dgm:spPr/>
    </dgm:pt>
    <dgm:pt modelId="{C464CBCE-A35B-4EFA-BE1E-2E249D734B67}" type="pres">
      <dgm:prSet presAssocID="{3F442EA2-39BA-4C9A-AD59-755D4917D532}" presName="child2Text" presStyleLbl="bgAcc1" presStyleIdx="1" presStyleCnt="4">
        <dgm:presLayoutVars>
          <dgm:bulletEnabled val="1"/>
        </dgm:presLayoutVars>
      </dgm:prSet>
      <dgm:spPr/>
    </dgm:pt>
    <dgm:pt modelId="{FF76F8AA-C054-4BE6-BCBA-A23AA7D7991D}" type="pres">
      <dgm:prSet presAssocID="{3F442EA2-39BA-4C9A-AD59-755D4917D532}" presName="child3group" presStyleCnt="0"/>
      <dgm:spPr/>
    </dgm:pt>
    <dgm:pt modelId="{7F858A0B-2BB0-410F-A358-03F7132D0C59}" type="pres">
      <dgm:prSet presAssocID="{3F442EA2-39BA-4C9A-AD59-755D4917D532}" presName="child3" presStyleLbl="bgAcc1" presStyleIdx="2" presStyleCnt="4"/>
      <dgm:spPr/>
    </dgm:pt>
    <dgm:pt modelId="{7211D049-B987-4973-88A3-12B719D60AE9}" type="pres">
      <dgm:prSet presAssocID="{3F442EA2-39BA-4C9A-AD59-755D4917D532}" presName="child3Text" presStyleLbl="bgAcc1" presStyleIdx="2" presStyleCnt="4">
        <dgm:presLayoutVars>
          <dgm:bulletEnabled val="1"/>
        </dgm:presLayoutVars>
      </dgm:prSet>
      <dgm:spPr/>
    </dgm:pt>
    <dgm:pt modelId="{729FCC80-E58F-493B-915B-81CB95DBA265}" type="pres">
      <dgm:prSet presAssocID="{3F442EA2-39BA-4C9A-AD59-755D4917D532}" presName="child4group" presStyleCnt="0"/>
      <dgm:spPr/>
    </dgm:pt>
    <dgm:pt modelId="{70FB8B28-4F62-4D1E-9753-45B29BD7208F}" type="pres">
      <dgm:prSet presAssocID="{3F442EA2-39BA-4C9A-AD59-755D4917D532}" presName="child4" presStyleLbl="bgAcc1" presStyleIdx="3" presStyleCnt="4"/>
      <dgm:spPr/>
    </dgm:pt>
    <dgm:pt modelId="{A2109B93-2746-4853-8757-B67EC4D87349}" type="pres">
      <dgm:prSet presAssocID="{3F442EA2-39BA-4C9A-AD59-755D4917D532}" presName="child4Text" presStyleLbl="bgAcc1" presStyleIdx="3" presStyleCnt="4">
        <dgm:presLayoutVars>
          <dgm:bulletEnabled val="1"/>
        </dgm:presLayoutVars>
      </dgm:prSet>
      <dgm:spPr/>
    </dgm:pt>
    <dgm:pt modelId="{82A2F169-6804-4400-8469-E8C27799A984}" type="pres">
      <dgm:prSet presAssocID="{3F442EA2-39BA-4C9A-AD59-755D4917D532}" presName="childPlaceholder" presStyleCnt="0"/>
      <dgm:spPr/>
    </dgm:pt>
    <dgm:pt modelId="{D417759D-00A5-43BD-8D7D-CA7159B2DDC0}" type="pres">
      <dgm:prSet presAssocID="{3F442EA2-39BA-4C9A-AD59-755D4917D532}" presName="circle" presStyleCnt="0"/>
      <dgm:spPr/>
    </dgm:pt>
    <dgm:pt modelId="{D8D2586A-3166-43FC-936A-5541FDB4A7FD}" type="pres">
      <dgm:prSet presAssocID="{3F442EA2-39BA-4C9A-AD59-755D4917D53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545ED95-F510-4B44-85DB-C0CC48BFB181}" type="pres">
      <dgm:prSet presAssocID="{3F442EA2-39BA-4C9A-AD59-755D4917D53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9BA61B3-9627-4C11-A21B-B127063AFCA8}" type="pres">
      <dgm:prSet presAssocID="{3F442EA2-39BA-4C9A-AD59-755D4917D53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50D1F1D-B5AC-43F9-9F8B-397D80CFC0BD}" type="pres">
      <dgm:prSet presAssocID="{3F442EA2-39BA-4C9A-AD59-755D4917D53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0FB2119-8D51-4032-87E3-4FAED781E2B8}" type="pres">
      <dgm:prSet presAssocID="{3F442EA2-39BA-4C9A-AD59-755D4917D532}" presName="quadrantPlaceholder" presStyleCnt="0"/>
      <dgm:spPr/>
    </dgm:pt>
    <dgm:pt modelId="{FCA88EAA-36C5-478E-95E4-724920FABFE8}" type="pres">
      <dgm:prSet presAssocID="{3F442EA2-39BA-4C9A-AD59-755D4917D532}" presName="center1" presStyleLbl="fgShp" presStyleIdx="0" presStyleCnt="2"/>
      <dgm:spPr/>
      <dgm:extLst>
        <a:ext uri="{E40237B7-FDA0-4F09-8148-C483321AD2D9}">
          <dgm14:cNvPr xmlns:dgm14="http://schemas.microsoft.com/office/drawing/2010/diagram" id="0" name="" title="Arrow pointing from Group A to Group B"/>
        </a:ext>
      </dgm:extLst>
    </dgm:pt>
    <dgm:pt modelId="{C38EF9AB-AD1F-4BBA-9BD6-D73C6F715F30}" type="pres">
      <dgm:prSet presAssocID="{3F442EA2-39BA-4C9A-AD59-755D4917D532}" presName="center2" presStyleLbl="fgShp" presStyleIdx="1" presStyleCnt="2"/>
      <dgm:spPr/>
      <dgm:extLst>
        <a:ext uri="{E40237B7-FDA0-4F09-8148-C483321AD2D9}">
          <dgm14:cNvPr xmlns:dgm14="http://schemas.microsoft.com/office/drawing/2010/diagram" id="0" name="" title="Arrow pointing from Group C to Group D"/>
        </a:ext>
      </dgm:extLst>
    </dgm:pt>
  </dgm:ptLst>
  <dgm:cxnLst>
    <dgm:cxn modelId="{E63FCB00-2933-440C-AEA9-9B09F709EE7F}" type="presOf" srcId="{54825EE2-1B65-4071-9129-E74F2079E880}" destId="{7F858A0B-2BB0-410F-A358-03F7132D0C59}" srcOrd="0" destOrd="0" presId="urn:microsoft.com/office/officeart/2005/8/layout/cycle4"/>
    <dgm:cxn modelId="{784E3809-7DCF-462C-A6C9-D405E392A188}" type="presOf" srcId="{3A752AA3-E3BC-4672-B651-B55A45CCAB1F}" destId="{7211D049-B987-4973-88A3-12B719D60AE9}" srcOrd="1" destOrd="1" presId="urn:microsoft.com/office/officeart/2005/8/layout/cycle4"/>
    <dgm:cxn modelId="{1994B20A-D4A1-40E0-A847-F093DEA8F896}" type="presOf" srcId="{A51D2499-6221-4BFD-9E64-5A1D8C60613B}" destId="{70FB8B28-4F62-4D1E-9753-45B29BD7208F}" srcOrd="0" destOrd="1" presId="urn:microsoft.com/office/officeart/2005/8/layout/cycle4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D2BAEF0C-5621-4EE2-A552-0D009E0C8CAE}" type="presOf" srcId="{99E0600D-9954-43F4-8926-13B8777FAAA1}" destId="{2B7E178D-D2B9-45A7-971B-5ACDCF619DB8}" srcOrd="0" destOrd="0" presId="urn:microsoft.com/office/officeart/2005/8/layout/cycle4"/>
    <dgm:cxn modelId="{BC921419-EB78-47AB-A373-BDFFC7684A2B}" type="presOf" srcId="{A51D2499-6221-4BFD-9E64-5A1D8C60613B}" destId="{A2109B93-2746-4853-8757-B67EC4D87349}" srcOrd="1" destOrd="1" presId="urn:microsoft.com/office/officeart/2005/8/layout/cycle4"/>
    <dgm:cxn modelId="{910B1C1D-E032-40B4-8292-8B754F9D4E5E}" srcId="{60CDF8D0-D4FC-4467-A51E-79C5A58B0B2C}" destId="{54825EE2-1B65-4071-9129-E74F2079E880}" srcOrd="0" destOrd="0" parTransId="{988CFF2C-C1C9-47A7-9F87-167A16D22A0A}" sibTransId="{2098E436-BEEF-4426-9B2A-9E151774E6FA}"/>
    <dgm:cxn modelId="{DBBBFD32-0CC3-4EC0-A104-5B43EDEE739C}" type="presOf" srcId="{0791135C-9DAB-47F6-BE9C-A3E56A2DDA50}" destId="{C464CBCE-A35B-4EFA-BE1E-2E249D734B67}" srcOrd="1" destOrd="1" presId="urn:microsoft.com/office/officeart/2005/8/layout/cycle4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BE790535-7553-4C41-9CC9-89A85EBB6937}" type="presOf" srcId="{3A752AA3-E3BC-4672-B651-B55A45CCAB1F}" destId="{7F858A0B-2BB0-410F-A358-03F7132D0C59}" srcOrd="0" destOrd="1" presId="urn:microsoft.com/office/officeart/2005/8/layout/cycle4"/>
    <dgm:cxn modelId="{EBE60F5C-8E60-4DEF-B4C5-9722E19E636C}" type="presOf" srcId="{EFF2750D-B4B3-474C-8B62-8B638DC31F7E}" destId="{5F294424-128F-4F49-A947-AE61973EAE00}" srcOrd="0" destOrd="0" presId="urn:microsoft.com/office/officeart/2005/8/layout/cycle4"/>
    <dgm:cxn modelId="{6CBCF15E-3B9D-486E-84A2-1237B58468E5}" type="presOf" srcId="{B2AB27E4-FB41-42CB-A099-8EA4767C5084}" destId="{70FB8B28-4F62-4D1E-9753-45B29BD7208F}" srcOrd="0" destOrd="0" presId="urn:microsoft.com/office/officeart/2005/8/layout/cycle4"/>
    <dgm:cxn modelId="{72C8785F-5AFD-4F22-BDB5-E2B984078D22}" type="presOf" srcId="{3929B1E1-4BC4-4C73-ABE8-27CEF96A3652}" destId="{9545ED95-F510-4B44-85DB-C0CC48BFB181}" srcOrd="0" destOrd="0" presId="urn:microsoft.com/office/officeart/2005/8/layout/cycle4"/>
    <dgm:cxn modelId="{FAE81242-CF21-46F8-9432-A505F9255816}" srcId="{60CDF8D0-D4FC-4467-A51E-79C5A58B0B2C}" destId="{3A752AA3-E3BC-4672-B651-B55A45CCAB1F}" srcOrd="1" destOrd="0" parTransId="{C5983856-2767-4DAF-BA42-CB1E09883F52}" sibTransId="{670EB4D7-8689-423E-B50E-8565E1D57AC9}"/>
    <dgm:cxn modelId="{FCDF0E67-B8B4-4147-A4CE-FDC2E4431EED}" type="presOf" srcId="{4DF9FE7B-F642-4898-A360-D4E3814E1A3D}" destId="{D8D2586A-3166-43FC-936A-5541FDB4A7FD}" srcOrd="0" destOrd="0" presId="urn:microsoft.com/office/officeart/2005/8/layout/cycle4"/>
    <dgm:cxn modelId="{E771CA49-0507-4DB4-A5A3-16063BCEF6E4}" srcId="{3F442EA2-39BA-4C9A-AD59-755D4917D532}" destId="{D9339EBD-06BA-4C5F-AE28-1B5A4D583BC4}" srcOrd="3" destOrd="0" parTransId="{B1EFD117-29F2-4066-9B00-0019297912D0}" sibTransId="{EBE3D870-6FCF-4B1D-BC5A-AFAB8EE05378}"/>
    <dgm:cxn modelId="{D9DFDC50-D0C1-405A-8656-753637798F66}" type="presOf" srcId="{D9339EBD-06BA-4C5F-AE28-1B5A4D583BC4}" destId="{D50D1F1D-B5AC-43F9-9F8B-397D80CFC0BD}" srcOrd="0" destOrd="0" presId="urn:microsoft.com/office/officeart/2005/8/layout/cycle4"/>
    <dgm:cxn modelId="{6DA86587-E2F7-4AA9-AA7C-DF0C587C024A}" type="presOf" srcId="{99E0600D-9954-43F4-8926-13B8777FAAA1}" destId="{C464CBCE-A35B-4EFA-BE1E-2E249D734B67}" srcOrd="1" destOrd="0" presId="urn:microsoft.com/office/officeart/2005/8/layout/cycle4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DF58128E-61C8-4992-BEE2-F7C060CD94EE}" type="presOf" srcId="{60CDF8D0-D4FC-4467-A51E-79C5A58B0B2C}" destId="{49BA61B3-9627-4C11-A21B-B127063AFCA8}" srcOrd="0" destOrd="0" presId="urn:microsoft.com/office/officeart/2005/8/layout/cycle4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A48987B0-518D-4CBC-85DF-89A72074B6E9}" type="presOf" srcId="{54825EE2-1B65-4071-9129-E74F2079E880}" destId="{7211D049-B987-4973-88A3-12B719D60AE9}" srcOrd="1" destOrd="0" presId="urn:microsoft.com/office/officeart/2005/8/layout/cycle4"/>
    <dgm:cxn modelId="{7F4193B3-09C4-4687-952C-1817E8AC1AAE}" type="presOf" srcId="{0791135C-9DAB-47F6-BE9C-A3E56A2DDA50}" destId="{2B7E178D-D2B9-45A7-971B-5ACDCF619DB8}" srcOrd="0" destOrd="1" presId="urn:microsoft.com/office/officeart/2005/8/layout/cycle4"/>
    <dgm:cxn modelId="{188843B7-DAF7-4B6B-BDE7-573826EE7A3D}" type="presOf" srcId="{789CD6DB-3A68-4A41-90BD-4F0CBB3617D1}" destId="{CBCDA14D-5AEE-47A2-8093-B71CA12EEE53}" srcOrd="1" destOrd="1" presId="urn:microsoft.com/office/officeart/2005/8/layout/cycle4"/>
    <dgm:cxn modelId="{8A9051C5-9258-4D40-A38B-EB228F858E1A}" srcId="{D9339EBD-06BA-4C5F-AE28-1B5A4D583BC4}" destId="{B2AB27E4-FB41-42CB-A099-8EA4767C5084}" srcOrd="0" destOrd="0" parTransId="{50705557-B3BD-43E1-9C6D-66B5E16EA32E}" sibTransId="{13C97A91-1DD6-4B61-8377-F2F677C430B1}"/>
    <dgm:cxn modelId="{90093FC6-106B-40B8-B2D8-BDC679A6E175}" type="presOf" srcId="{3F442EA2-39BA-4C9A-AD59-755D4917D532}" destId="{4A4689FF-1AD8-47FE-A3D7-AB163334256A}" srcOrd="0" destOrd="0" presId="urn:microsoft.com/office/officeart/2005/8/layout/cycle4"/>
    <dgm:cxn modelId="{188ED4D6-D954-41EE-BBFB-6C8744679C38}" srcId="{D9339EBD-06BA-4C5F-AE28-1B5A4D583BC4}" destId="{A51D2499-6221-4BFD-9E64-5A1D8C60613B}" srcOrd="1" destOrd="0" parTransId="{B67B0669-AF8D-463F-8F6A-E1F8A8C687B6}" sibTransId="{DC11601F-ED06-4E79-86F1-7B57A2096352}"/>
    <dgm:cxn modelId="{362EEAE1-FE17-4A9D-976B-2C76A93C63B2}" type="presOf" srcId="{EFF2750D-B4B3-474C-8B62-8B638DC31F7E}" destId="{CBCDA14D-5AEE-47A2-8093-B71CA12EEE53}" srcOrd="1" destOrd="0" presId="urn:microsoft.com/office/officeart/2005/8/layout/cycle4"/>
    <dgm:cxn modelId="{0D112FE4-DCAE-4EAA-A975-D2E361BA8489}" type="presOf" srcId="{789CD6DB-3A68-4A41-90BD-4F0CBB3617D1}" destId="{5F294424-128F-4F49-A947-AE61973EAE00}" srcOrd="0" destOrd="1" presId="urn:microsoft.com/office/officeart/2005/8/layout/cycle4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82834FB-907E-4D70-A25B-6AF1AD429C04}" type="presOf" srcId="{B2AB27E4-FB41-42CB-A099-8EA4767C5084}" destId="{A2109B93-2746-4853-8757-B67EC4D87349}" srcOrd="1" destOrd="0" presId="urn:microsoft.com/office/officeart/2005/8/layout/cycle4"/>
    <dgm:cxn modelId="{8CA4CBC5-30D7-40F4-93E2-B729D6727269}" type="presParOf" srcId="{4A4689FF-1AD8-47FE-A3D7-AB163334256A}" destId="{7D1BE536-1524-4F1E-8279-2E337A3E001B}" srcOrd="0" destOrd="0" presId="urn:microsoft.com/office/officeart/2005/8/layout/cycle4"/>
    <dgm:cxn modelId="{D73B3935-2017-46CD-9188-071AD8CFE71C}" type="presParOf" srcId="{7D1BE536-1524-4F1E-8279-2E337A3E001B}" destId="{FC30FC85-C46F-401D-9210-FFE7FD8D7D6C}" srcOrd="0" destOrd="0" presId="urn:microsoft.com/office/officeart/2005/8/layout/cycle4"/>
    <dgm:cxn modelId="{A7596D1B-573A-4C33-ABFF-E89F79A024E6}" type="presParOf" srcId="{FC30FC85-C46F-401D-9210-FFE7FD8D7D6C}" destId="{5F294424-128F-4F49-A947-AE61973EAE00}" srcOrd="0" destOrd="0" presId="urn:microsoft.com/office/officeart/2005/8/layout/cycle4"/>
    <dgm:cxn modelId="{4C64A786-2101-465F-BA2A-D4C359852A69}" type="presParOf" srcId="{FC30FC85-C46F-401D-9210-FFE7FD8D7D6C}" destId="{CBCDA14D-5AEE-47A2-8093-B71CA12EEE53}" srcOrd="1" destOrd="0" presId="urn:microsoft.com/office/officeart/2005/8/layout/cycle4"/>
    <dgm:cxn modelId="{89AC0F46-EEC9-40F9-9A64-3FFC941F321C}" type="presParOf" srcId="{7D1BE536-1524-4F1E-8279-2E337A3E001B}" destId="{4668DD4C-C74F-49FF-99B6-291E8D142562}" srcOrd="1" destOrd="0" presId="urn:microsoft.com/office/officeart/2005/8/layout/cycle4"/>
    <dgm:cxn modelId="{DADBC15D-CE1E-4552-8D53-890E4808967B}" type="presParOf" srcId="{4668DD4C-C74F-49FF-99B6-291E8D142562}" destId="{2B7E178D-D2B9-45A7-971B-5ACDCF619DB8}" srcOrd="0" destOrd="0" presId="urn:microsoft.com/office/officeart/2005/8/layout/cycle4"/>
    <dgm:cxn modelId="{D1CEEE68-12AC-4718-8764-9866F2A4FCA7}" type="presParOf" srcId="{4668DD4C-C74F-49FF-99B6-291E8D142562}" destId="{C464CBCE-A35B-4EFA-BE1E-2E249D734B67}" srcOrd="1" destOrd="0" presId="urn:microsoft.com/office/officeart/2005/8/layout/cycle4"/>
    <dgm:cxn modelId="{9BC83F88-F948-4DB9-8243-802BB105C4E9}" type="presParOf" srcId="{7D1BE536-1524-4F1E-8279-2E337A3E001B}" destId="{FF76F8AA-C054-4BE6-BCBA-A23AA7D7991D}" srcOrd="2" destOrd="0" presId="urn:microsoft.com/office/officeart/2005/8/layout/cycle4"/>
    <dgm:cxn modelId="{578E3240-8E2A-4099-A068-DF19697C39B9}" type="presParOf" srcId="{FF76F8AA-C054-4BE6-BCBA-A23AA7D7991D}" destId="{7F858A0B-2BB0-410F-A358-03F7132D0C59}" srcOrd="0" destOrd="0" presId="urn:microsoft.com/office/officeart/2005/8/layout/cycle4"/>
    <dgm:cxn modelId="{4AAA0BB6-083D-4906-95EF-6C96BD288204}" type="presParOf" srcId="{FF76F8AA-C054-4BE6-BCBA-A23AA7D7991D}" destId="{7211D049-B987-4973-88A3-12B719D60AE9}" srcOrd="1" destOrd="0" presId="urn:microsoft.com/office/officeart/2005/8/layout/cycle4"/>
    <dgm:cxn modelId="{E4D93A8B-F631-486B-90CE-6D78E1F1E226}" type="presParOf" srcId="{7D1BE536-1524-4F1E-8279-2E337A3E001B}" destId="{729FCC80-E58F-493B-915B-81CB95DBA265}" srcOrd="3" destOrd="0" presId="urn:microsoft.com/office/officeart/2005/8/layout/cycle4"/>
    <dgm:cxn modelId="{17AF54EA-8FD5-4095-BFA5-4B22EA8B31A1}" type="presParOf" srcId="{729FCC80-E58F-493B-915B-81CB95DBA265}" destId="{70FB8B28-4F62-4D1E-9753-45B29BD7208F}" srcOrd="0" destOrd="0" presId="urn:microsoft.com/office/officeart/2005/8/layout/cycle4"/>
    <dgm:cxn modelId="{C1F98CA8-B083-4645-8EB9-B33E608BEE27}" type="presParOf" srcId="{729FCC80-E58F-493B-915B-81CB95DBA265}" destId="{A2109B93-2746-4853-8757-B67EC4D87349}" srcOrd="1" destOrd="0" presId="urn:microsoft.com/office/officeart/2005/8/layout/cycle4"/>
    <dgm:cxn modelId="{B03E88F9-E9AF-4CB5-A903-4B863247CF7B}" type="presParOf" srcId="{7D1BE536-1524-4F1E-8279-2E337A3E001B}" destId="{82A2F169-6804-4400-8469-E8C27799A984}" srcOrd="4" destOrd="0" presId="urn:microsoft.com/office/officeart/2005/8/layout/cycle4"/>
    <dgm:cxn modelId="{4EAB819F-D344-4836-AD75-92349F99F884}" type="presParOf" srcId="{4A4689FF-1AD8-47FE-A3D7-AB163334256A}" destId="{D417759D-00A5-43BD-8D7D-CA7159B2DDC0}" srcOrd="1" destOrd="0" presId="urn:microsoft.com/office/officeart/2005/8/layout/cycle4"/>
    <dgm:cxn modelId="{ECD2A63E-3BA5-434B-BA23-A6C41332A961}" type="presParOf" srcId="{D417759D-00A5-43BD-8D7D-CA7159B2DDC0}" destId="{D8D2586A-3166-43FC-936A-5541FDB4A7FD}" srcOrd="0" destOrd="0" presId="urn:microsoft.com/office/officeart/2005/8/layout/cycle4"/>
    <dgm:cxn modelId="{EC205D7E-C58A-43E2-B958-0AFAC24F9FAA}" type="presParOf" srcId="{D417759D-00A5-43BD-8D7D-CA7159B2DDC0}" destId="{9545ED95-F510-4B44-85DB-C0CC48BFB181}" srcOrd="1" destOrd="0" presId="urn:microsoft.com/office/officeart/2005/8/layout/cycle4"/>
    <dgm:cxn modelId="{21AA5FB0-EA45-4FB3-9C18-3E6288E407A9}" type="presParOf" srcId="{D417759D-00A5-43BD-8D7D-CA7159B2DDC0}" destId="{49BA61B3-9627-4C11-A21B-B127063AFCA8}" srcOrd="2" destOrd="0" presId="urn:microsoft.com/office/officeart/2005/8/layout/cycle4"/>
    <dgm:cxn modelId="{BA517ACF-1FC1-40A2-897A-DA620275AF28}" type="presParOf" srcId="{D417759D-00A5-43BD-8D7D-CA7159B2DDC0}" destId="{D50D1F1D-B5AC-43F9-9F8B-397D80CFC0BD}" srcOrd="3" destOrd="0" presId="urn:microsoft.com/office/officeart/2005/8/layout/cycle4"/>
    <dgm:cxn modelId="{FCFF7BF8-0660-4B11-96C9-D5E9F67A7556}" type="presParOf" srcId="{D417759D-00A5-43BD-8D7D-CA7159B2DDC0}" destId="{40FB2119-8D51-4032-87E3-4FAED781E2B8}" srcOrd="4" destOrd="0" presId="urn:microsoft.com/office/officeart/2005/8/layout/cycle4"/>
    <dgm:cxn modelId="{788D4BF8-9C51-4EAC-908F-D2E71BFEFD75}" type="presParOf" srcId="{4A4689FF-1AD8-47FE-A3D7-AB163334256A}" destId="{FCA88EAA-36C5-478E-95E4-724920FABFE8}" srcOrd="2" destOrd="0" presId="urn:microsoft.com/office/officeart/2005/8/layout/cycle4"/>
    <dgm:cxn modelId="{E603A3F1-1B87-485D-828B-D759BCCCB28D}" type="presParOf" srcId="{4A4689FF-1AD8-47FE-A3D7-AB163334256A}" destId="{C38EF9AB-AD1F-4BBA-9BD6-D73C6F715F3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801E0-0E5D-4B08-BBDB-153E09EC530D}">
      <dsp:nvSpPr>
        <dsp:cNvPr id="0" name=""/>
        <dsp:cNvSpPr/>
      </dsp:nvSpPr>
      <dsp:spPr>
        <a:xfrm>
          <a:off x="2255814" y="0"/>
          <a:ext cx="2255814" cy="1418841"/>
        </a:xfrm>
        <a:prstGeom prst="trapezoid">
          <a:avLst>
            <a:gd name="adj" fmla="val 7949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255814" y="0"/>
        <a:ext cx="2255814" cy="1418841"/>
      </dsp:txXfrm>
    </dsp:sp>
    <dsp:sp modelId="{81A4CEB7-BE77-49E6-8D10-FFD433216A61}">
      <dsp:nvSpPr>
        <dsp:cNvPr id="0" name=""/>
        <dsp:cNvSpPr/>
      </dsp:nvSpPr>
      <dsp:spPr>
        <a:xfrm>
          <a:off x="1127907" y="1418841"/>
          <a:ext cx="4511628" cy="1418841"/>
        </a:xfrm>
        <a:prstGeom prst="trapezoid">
          <a:avLst>
            <a:gd name="adj" fmla="val 7949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Intermediate</a:t>
          </a:r>
        </a:p>
      </dsp:txBody>
      <dsp:txXfrm>
        <a:off x="1917442" y="1418841"/>
        <a:ext cx="2932558" cy="1418841"/>
      </dsp:txXfrm>
    </dsp:sp>
    <dsp:sp modelId="{A4FAEF37-6B36-4A2A-AB2D-351BE0C07732}">
      <dsp:nvSpPr>
        <dsp:cNvPr id="0" name=""/>
        <dsp:cNvSpPr/>
      </dsp:nvSpPr>
      <dsp:spPr>
        <a:xfrm>
          <a:off x="0" y="2837682"/>
          <a:ext cx="6767443" cy="1418841"/>
        </a:xfrm>
        <a:prstGeom prst="trapezoid">
          <a:avLst>
            <a:gd name="adj" fmla="val 7949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Beginner</a:t>
          </a:r>
        </a:p>
      </dsp:txBody>
      <dsp:txXfrm>
        <a:off x="1184302" y="2837682"/>
        <a:ext cx="4398837" cy="1418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58A0B-2BB0-410F-A358-03F7132D0C59}">
      <dsp:nvSpPr>
        <dsp:cNvPr id="0" name=""/>
        <dsp:cNvSpPr/>
      </dsp:nvSpPr>
      <dsp:spPr>
        <a:xfrm>
          <a:off x="3212591" y="2893121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3831312" y="3240006"/>
        <a:ext cx="1322269" cy="900567"/>
      </dsp:txXfrm>
    </dsp:sp>
    <dsp:sp modelId="{70FB8B28-4F62-4D1E-9753-45B29BD7208F}">
      <dsp:nvSpPr>
        <dsp:cNvPr id="0" name=""/>
        <dsp:cNvSpPr/>
      </dsp:nvSpPr>
      <dsp:spPr>
        <a:xfrm>
          <a:off x="0" y="2893121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28018" y="3240006"/>
        <a:ext cx="1322269" cy="900567"/>
      </dsp:txXfrm>
    </dsp:sp>
    <dsp:sp modelId="{2B7E178D-D2B9-45A7-971B-5ACDCF619DB8}">
      <dsp:nvSpPr>
        <dsp:cNvPr id="0" name=""/>
        <dsp:cNvSpPr/>
      </dsp:nvSpPr>
      <dsp:spPr>
        <a:xfrm>
          <a:off x="3212591" y="182745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3831312" y="210763"/>
        <a:ext cx="1322269" cy="900567"/>
      </dsp:txXfrm>
    </dsp:sp>
    <dsp:sp modelId="{5F294424-128F-4F49-A947-AE61973EAE00}">
      <dsp:nvSpPr>
        <dsp:cNvPr id="0" name=""/>
        <dsp:cNvSpPr/>
      </dsp:nvSpPr>
      <dsp:spPr>
        <a:xfrm>
          <a:off x="0" y="182745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28018" y="210763"/>
        <a:ext cx="1322269" cy="900567"/>
      </dsp:txXfrm>
    </dsp:sp>
    <dsp:sp modelId="{D8D2586A-3166-43FC-936A-5541FDB4A7FD}">
      <dsp:nvSpPr>
        <dsp:cNvPr id="0" name=""/>
        <dsp:cNvSpPr/>
      </dsp:nvSpPr>
      <dsp:spPr>
        <a:xfrm>
          <a:off x="825070" y="409939"/>
          <a:ext cx="1725871" cy="1725871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1330566" y="915435"/>
        <a:ext cx="1220375" cy="1220375"/>
      </dsp:txXfrm>
    </dsp:sp>
    <dsp:sp modelId="{9545ED95-F510-4B44-85DB-C0CC48BFB181}">
      <dsp:nvSpPr>
        <dsp:cNvPr id="0" name=""/>
        <dsp:cNvSpPr/>
      </dsp:nvSpPr>
      <dsp:spPr>
        <a:xfrm rot="5400000">
          <a:off x="2630658" y="409939"/>
          <a:ext cx="1725871" cy="1725871"/>
        </a:xfrm>
        <a:prstGeom prst="pieWedg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 rot="-5400000">
        <a:off x="2630658" y="915435"/>
        <a:ext cx="1220375" cy="1220375"/>
      </dsp:txXfrm>
    </dsp:sp>
    <dsp:sp modelId="{49BA61B3-9627-4C11-A21B-B127063AFCA8}">
      <dsp:nvSpPr>
        <dsp:cNvPr id="0" name=""/>
        <dsp:cNvSpPr/>
      </dsp:nvSpPr>
      <dsp:spPr>
        <a:xfrm rot="10800000">
          <a:off x="2630658" y="2215527"/>
          <a:ext cx="1725871" cy="1725871"/>
        </a:xfrm>
        <a:prstGeom prst="pieWedg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 rot="10800000">
        <a:off x="2630658" y="2215527"/>
        <a:ext cx="1220375" cy="1220375"/>
      </dsp:txXfrm>
    </dsp:sp>
    <dsp:sp modelId="{D50D1F1D-B5AC-43F9-9F8B-397D80CFC0BD}">
      <dsp:nvSpPr>
        <dsp:cNvPr id="0" name=""/>
        <dsp:cNvSpPr/>
      </dsp:nvSpPr>
      <dsp:spPr>
        <a:xfrm rot="16200000">
          <a:off x="825070" y="2215527"/>
          <a:ext cx="1725871" cy="1725871"/>
        </a:xfrm>
        <a:prstGeom prst="pieWedg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D</a:t>
          </a:r>
        </a:p>
      </dsp:txBody>
      <dsp:txXfrm rot="5400000">
        <a:off x="1330566" y="2215527"/>
        <a:ext cx="1220375" cy="1220375"/>
      </dsp:txXfrm>
    </dsp:sp>
    <dsp:sp modelId="{FCA88EAA-36C5-478E-95E4-724920FABFE8}">
      <dsp:nvSpPr>
        <dsp:cNvPr id="0" name=""/>
        <dsp:cNvSpPr/>
      </dsp:nvSpPr>
      <dsp:spPr>
        <a:xfrm>
          <a:off x="2292858" y="1816942"/>
          <a:ext cx="595884" cy="5181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EF9AB-AD1F-4BBA-9BD6-D73C6F715F30}">
      <dsp:nvSpPr>
        <dsp:cNvPr id="0" name=""/>
        <dsp:cNvSpPr/>
      </dsp:nvSpPr>
      <dsp:spPr>
        <a:xfrm rot="10800000">
          <a:off x="2292858" y="2016235"/>
          <a:ext cx="595884" cy="5181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gHEIF0rT2w&amp;t=117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Style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555E15-130D-43BA-B6D0-51EAD10E4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618682"/>
              </p:ext>
            </p:extLst>
          </p:nvPr>
        </p:nvGraphicFramePr>
        <p:xfrm>
          <a:off x="2615095" y="2133600"/>
          <a:ext cx="6767443" cy="425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E03B8-BA67-4B18-B434-9512EC6FB45E}"/>
              </a:ext>
            </a:extLst>
          </p:cNvPr>
          <p:cNvSpPr txBox="1"/>
          <p:nvPr/>
        </p:nvSpPr>
        <p:spPr>
          <a:xfrm>
            <a:off x="4664765" y="3020007"/>
            <a:ext cx="265043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600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16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6982176"/>
              </p:ext>
            </p:extLst>
          </p:nvPr>
        </p:nvGraphicFramePr>
        <p:xfrm>
          <a:off x="838200" y="1825625"/>
          <a:ext cx="5181600" cy="208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9" name="Content Placeholder 8" descr="Cycle Matrix diagram showing four groups in a pie shape with tasks in bullet points coming out of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35349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22D0-EEEE-410F-819B-CBE9B3BD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356C-9CB7-4AA0-8498-CA10CB75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Lypur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5</TotalTime>
  <Words>95</Words>
  <Application>Microsoft Office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Sheet music design template</vt:lpstr>
      <vt:lpstr>Music Theory</vt:lpstr>
      <vt:lpstr>Teaching Style</vt:lpstr>
      <vt:lpstr>Title and Content Layout with Chart</vt:lpstr>
      <vt:lpstr>Two Content Layout with Table</vt:lpstr>
      <vt:lpstr>Two Content Layout with SmartArt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Theory</dc:title>
  <dc:creator>Broughton, Garrett</dc:creator>
  <cp:lastModifiedBy>Broughton, Garrett</cp:lastModifiedBy>
  <cp:revision>2</cp:revision>
  <dcterms:created xsi:type="dcterms:W3CDTF">2018-01-19T17:51:07Z</dcterms:created>
  <dcterms:modified xsi:type="dcterms:W3CDTF">2018-01-19T17:56:29Z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