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1" r:id="rId4"/>
    <p:sldId id="260" r:id="rId5"/>
    <p:sldId id="257" r:id="rId6"/>
    <p:sldId id="259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74814-82D9-4F66-9E5F-4FFE7573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83" y="1215486"/>
            <a:ext cx="7880740" cy="44476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53CAB-C77D-4AB6-B4AE-85180890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0" y="870857"/>
            <a:ext cx="4471323" cy="1192865"/>
          </a:xfrm>
        </p:spPr>
        <p:txBody>
          <a:bodyPr/>
          <a:lstStyle/>
          <a:p>
            <a:r>
              <a:rPr lang="en-US" dirty="0"/>
              <a:t>Got Sleep?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EAAD-96B4-4468-A5ED-D4A4032A1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6038" y="5744656"/>
            <a:ext cx="3621085" cy="526304"/>
          </a:xfrm>
        </p:spPr>
        <p:txBody>
          <a:bodyPr/>
          <a:lstStyle/>
          <a:p>
            <a:r>
              <a:rPr lang="en-US" dirty="0"/>
              <a:t>By Free Knowledge Mission</a:t>
            </a:r>
          </a:p>
        </p:txBody>
      </p:sp>
    </p:spTree>
    <p:extLst>
      <p:ext uri="{BB962C8B-B14F-4D97-AF65-F5344CB8AC3E}">
        <p14:creationId xmlns:p14="http://schemas.microsoft.com/office/powerpoint/2010/main" val="16468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DDA9-3EB0-4077-835E-136C4C16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D34F-2FB6-424D-B929-3C39D359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take my word for it</a:t>
            </a:r>
          </a:p>
          <a:p>
            <a:r>
              <a:rPr lang="en-US" dirty="0"/>
              <a:t>Consultant with your physician or neurologist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3A99-DBC2-4FD3-AAAB-BCD09CA8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89CF-BB7E-4172-88EF-97DFA7DE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Time is a greatest asset</a:t>
            </a:r>
          </a:p>
          <a:p>
            <a:pPr lvl="1"/>
            <a:r>
              <a:rPr lang="en-US" dirty="0"/>
              <a:t>Increase your productivity from an average of 16 hours a day to 22 hours.</a:t>
            </a:r>
          </a:p>
          <a:p>
            <a:pPr lvl="2"/>
            <a:r>
              <a:rPr lang="en-US" dirty="0"/>
              <a:t>That’s three months a year</a:t>
            </a:r>
          </a:p>
          <a:p>
            <a:pPr lvl="2"/>
            <a:r>
              <a:rPr lang="en-US" dirty="0"/>
              <a:t>15 years an average lifetime.</a:t>
            </a:r>
          </a:p>
          <a:p>
            <a:pPr marL="0" indent="0">
              <a:buNone/>
            </a:pPr>
            <a:r>
              <a:rPr lang="en-US" dirty="0"/>
              <a:t>Energy</a:t>
            </a:r>
          </a:p>
          <a:p>
            <a:pPr marL="0" indent="0">
              <a:buNone/>
            </a:pPr>
            <a:r>
              <a:rPr lang="en-US" dirty="0"/>
              <a:t>Peacefulness</a:t>
            </a:r>
          </a:p>
          <a:p>
            <a:pPr lvl="1"/>
            <a:r>
              <a:rPr lang="en-US" dirty="0"/>
              <a:t>Get your individual work done in the middle of the night</a:t>
            </a:r>
          </a:p>
          <a:p>
            <a:pPr marL="0" indent="0">
              <a:buNone/>
            </a:pPr>
            <a:r>
              <a:rPr lang="en-US" dirty="0"/>
              <a:t>Disadvantage</a:t>
            </a:r>
          </a:p>
          <a:p>
            <a:r>
              <a:rPr lang="en-US" sz="2000" dirty="0"/>
              <a:t>Conflicts with society’s monophasic schedules</a:t>
            </a:r>
          </a:p>
          <a:p>
            <a:r>
              <a:rPr lang="en-US" sz="2000" dirty="0"/>
              <a:t>#1 reason people are unable to adopt</a:t>
            </a:r>
          </a:p>
        </p:txBody>
      </p:sp>
    </p:spTree>
    <p:extLst>
      <p:ext uri="{BB962C8B-B14F-4D97-AF65-F5344CB8AC3E}">
        <p14:creationId xmlns:p14="http://schemas.microsoft.com/office/powerpoint/2010/main" val="66199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1C6E-3221-40F7-9E7A-E71A2816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C8D0-0CE0-44E5-A1C1-23A878E4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Biphasic (Siesta) – Latin, Mediterranean, Southern Europe cultures</a:t>
            </a:r>
          </a:p>
          <a:p>
            <a:pPr marL="0" indent="0">
              <a:buNone/>
            </a:pPr>
            <a:r>
              <a:rPr lang="en-US" dirty="0"/>
              <a:t>Babies &amp; Retirees </a:t>
            </a:r>
          </a:p>
          <a:p>
            <a:pPr marL="0" indent="0">
              <a:buNone/>
            </a:pPr>
            <a:r>
              <a:rPr lang="en-US" dirty="0"/>
              <a:t>Militia</a:t>
            </a:r>
          </a:p>
          <a:p>
            <a:pPr marL="0" indent="0">
              <a:buNone/>
            </a:pPr>
            <a:r>
              <a:rPr lang="en-US" dirty="0"/>
              <a:t>Astronauts </a:t>
            </a:r>
          </a:p>
          <a:p>
            <a:pPr marL="0" indent="0">
              <a:buNone/>
            </a:pPr>
            <a:r>
              <a:rPr lang="en-US" dirty="0"/>
              <a:t>Animals</a:t>
            </a:r>
          </a:p>
          <a:p>
            <a:pPr marL="0" indent="0">
              <a:buNone/>
            </a:pPr>
            <a:r>
              <a:rPr lang="en-US" dirty="0"/>
              <a:t>Mad Scientists </a:t>
            </a:r>
          </a:p>
          <a:p>
            <a:pPr lvl="1"/>
            <a:r>
              <a:rPr lang="en-US" dirty="0"/>
              <a:t>Nicola Tesla</a:t>
            </a:r>
          </a:p>
          <a:p>
            <a:pPr lvl="1"/>
            <a:r>
              <a:rPr lang="en-US" dirty="0"/>
              <a:t>Iron Man</a:t>
            </a:r>
          </a:p>
        </p:txBody>
      </p:sp>
    </p:spTree>
    <p:extLst>
      <p:ext uri="{BB962C8B-B14F-4D97-AF65-F5344CB8AC3E}">
        <p14:creationId xmlns:p14="http://schemas.microsoft.com/office/powerpoint/2010/main" val="361619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26A4-9A20-4EFA-A764-34876DE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5708-4DFE-4788-A389-A7398C6B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4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much sleep are you getting? </a:t>
            </a:r>
          </a:p>
          <a:p>
            <a:pPr lvl="1"/>
            <a:r>
              <a:rPr lang="en-US" dirty="0"/>
              <a:t>Average people sleep 6-8 hours a night</a:t>
            </a:r>
          </a:p>
          <a:p>
            <a:r>
              <a:rPr lang="en-US" dirty="0"/>
              <a:t>Insomnia</a:t>
            </a:r>
          </a:p>
          <a:p>
            <a:pPr lvl="1"/>
            <a:r>
              <a:rPr lang="en-US" dirty="0"/>
              <a:t>Sleeplessness or sleep depravation</a:t>
            </a:r>
          </a:p>
          <a:p>
            <a:r>
              <a:rPr lang="en-US" dirty="0"/>
              <a:t>Sleep Apnea</a:t>
            </a:r>
          </a:p>
          <a:p>
            <a:r>
              <a:rPr lang="en-US" dirty="0"/>
              <a:t>Are you aware of your sleep patterns to your health</a:t>
            </a:r>
          </a:p>
          <a:p>
            <a:pPr lvl="1"/>
            <a:r>
              <a:rPr lang="en-US" dirty="0"/>
              <a:t>Monophasic and </a:t>
            </a:r>
            <a:r>
              <a:rPr lang="en-US" dirty="0" err="1"/>
              <a:t>polyphasic</a:t>
            </a:r>
            <a:r>
              <a:rPr lang="en-US" dirty="0"/>
              <a:t> have similar number REM cycles</a:t>
            </a:r>
          </a:p>
          <a:p>
            <a:pPr lvl="1"/>
            <a:r>
              <a:rPr lang="en-US" dirty="0"/>
              <a:t>Research is always being done. Most physicians &amp; neurologist don’t recommend </a:t>
            </a:r>
            <a:r>
              <a:rPr lang="en-US" dirty="0" err="1"/>
              <a:t>polyphasic</a:t>
            </a:r>
            <a:r>
              <a:rPr lang="en-US" dirty="0"/>
              <a:t>.</a:t>
            </a:r>
          </a:p>
          <a:p>
            <a:r>
              <a:rPr lang="en-US" dirty="0"/>
              <a:t>Have you tried tracking your sleep patterns?</a:t>
            </a:r>
          </a:p>
          <a:p>
            <a:pPr lvl="1"/>
            <a:r>
              <a:rPr lang="en-US" dirty="0"/>
              <a:t>Similar to eating many meals a day</a:t>
            </a:r>
          </a:p>
          <a:p>
            <a:pPr lvl="1"/>
            <a:r>
              <a:rPr lang="en-US" dirty="0"/>
              <a:t>Smartwatch</a:t>
            </a:r>
          </a:p>
          <a:p>
            <a:r>
              <a:rPr lang="en-US" dirty="0"/>
              <a:t>Meditation &amp; Mindfulness</a:t>
            </a:r>
          </a:p>
        </p:txBody>
      </p:sp>
    </p:spTree>
    <p:extLst>
      <p:ext uri="{BB962C8B-B14F-4D97-AF65-F5344CB8AC3E}">
        <p14:creationId xmlns:p14="http://schemas.microsoft.com/office/powerpoint/2010/main" val="2683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B1D5-2280-41D4-A0E9-6C49758F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1BA09D8-F266-448C-9BAF-D5D5030F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34367"/>
            <a:ext cx="942314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26A4-9A20-4EFA-A764-34876DE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Inspiration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6DCB5-E1F7-45BA-82E2-A9BEC9FE8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92" y="2042885"/>
            <a:ext cx="3127204" cy="46814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8AC56-66E2-4788-BFE0-63DD387AA7E6}"/>
              </a:ext>
            </a:extLst>
          </p:cNvPr>
          <p:cNvSpPr txBox="1"/>
          <p:nvPr/>
        </p:nvSpPr>
        <p:spPr>
          <a:xfrm>
            <a:off x="5236879" y="3145972"/>
            <a:ext cx="447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published material </a:t>
            </a:r>
          </a:p>
          <a:p>
            <a:endParaRPr lang="en-US" dirty="0"/>
          </a:p>
          <a:p>
            <a:r>
              <a:rPr lang="en-US" dirty="0"/>
              <a:t>Check out </a:t>
            </a:r>
            <a:r>
              <a:rPr lang="en-US" dirty="0" err="1"/>
              <a:t>Youtube</a:t>
            </a:r>
            <a:r>
              <a:rPr lang="en-US" dirty="0"/>
              <a:t> videos</a:t>
            </a:r>
          </a:p>
          <a:p>
            <a:endParaRPr lang="en-US" dirty="0"/>
          </a:p>
          <a:p>
            <a:r>
              <a:rPr lang="en-US" dirty="0"/>
              <a:t>Google for blogs</a:t>
            </a:r>
          </a:p>
        </p:txBody>
      </p:sp>
    </p:spTree>
    <p:extLst>
      <p:ext uri="{BB962C8B-B14F-4D97-AF65-F5344CB8AC3E}">
        <p14:creationId xmlns:p14="http://schemas.microsoft.com/office/powerpoint/2010/main" val="10012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FBC1-13F3-4648-83DC-FE634728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A128-8CAE-43C2-9F4B-0F52BFB6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hardest part is not napping but waking up after each nap.</a:t>
            </a:r>
          </a:p>
          <a:p>
            <a:pPr lvl="1"/>
            <a:r>
              <a:rPr lang="en-US" dirty="0"/>
              <a:t>There is what’s called adoption phase. It takes up two weeks of feeling like sleep deprivation before you don’t feel tired.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Passionately and purposefully busy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Energy – How’s your mitochondria levels; are you eating the proper foods?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 time your boss asks you were you’ve been, tell him/her you were napping because you’re </a:t>
            </a:r>
            <a:r>
              <a:rPr lang="en-US" dirty="0" err="1"/>
              <a:t>Uberman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2253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697</TotalTime>
  <Words>270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Got Sleep?</vt:lpstr>
      <vt:lpstr>Disclaimer</vt:lpstr>
      <vt:lpstr>Why?</vt:lpstr>
      <vt:lpstr>Examples</vt:lpstr>
      <vt:lpstr>Sleep Health</vt:lpstr>
      <vt:lpstr>Schedules</vt:lpstr>
      <vt:lpstr>Reading Inspiration</vt:lpstr>
      <vt:lpstr>Bottom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Sleep?</dc:title>
  <dc:creator>Broughton, Garrett</dc:creator>
  <cp:lastModifiedBy>Broughton, Garrett</cp:lastModifiedBy>
  <cp:revision>34</cp:revision>
  <dcterms:created xsi:type="dcterms:W3CDTF">2018-01-15T20:16:42Z</dcterms:created>
  <dcterms:modified xsi:type="dcterms:W3CDTF">2018-01-26T04:19:05Z</dcterms:modified>
</cp:coreProperties>
</file>