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86F2F-6595-D647-A9B2-9F36283C3FB1}" type="doc">
      <dgm:prSet loTypeId="urn:microsoft.com/office/officeart/2005/8/layout/venn2" loCatId="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118A3F13-1868-F645-823E-BD4D0D2E63F9}">
      <dgm:prSet phldrT="[Text]"/>
      <dgm:spPr/>
      <dgm:t>
        <a:bodyPr/>
        <a:lstStyle/>
        <a:p>
          <a:r>
            <a:rPr lang="en-US" smtClean="0"/>
            <a:t>Public Internet</a:t>
          </a:r>
          <a:endParaRPr lang="en-US" dirty="0"/>
        </a:p>
      </dgm:t>
    </dgm:pt>
    <dgm:pt modelId="{7CA71F6C-5CF3-8346-8688-3287709D6EF5}" type="parTrans" cxnId="{80C73747-7B62-194F-9F76-927F1BB9408D}">
      <dgm:prSet/>
      <dgm:spPr/>
      <dgm:t>
        <a:bodyPr/>
        <a:lstStyle/>
        <a:p>
          <a:endParaRPr lang="en-US"/>
        </a:p>
      </dgm:t>
    </dgm:pt>
    <dgm:pt modelId="{F6EFB1F6-AAB0-5F4D-A230-70F180DB0D2B}" type="sibTrans" cxnId="{80C73747-7B62-194F-9F76-927F1BB9408D}">
      <dgm:prSet/>
      <dgm:spPr/>
      <dgm:t>
        <a:bodyPr/>
        <a:lstStyle/>
        <a:p>
          <a:endParaRPr lang="en-US"/>
        </a:p>
      </dgm:t>
    </dgm:pt>
    <dgm:pt modelId="{474AD3C7-8243-C244-9B47-D0A19C884E6D}">
      <dgm:prSet phldrT="[Text]"/>
      <dgm:spPr/>
      <dgm:t>
        <a:bodyPr/>
        <a:lstStyle/>
        <a:p>
          <a:r>
            <a:rPr lang="en-US" dirty="0" smtClean="0"/>
            <a:t>Virtual Group</a:t>
          </a:r>
          <a:endParaRPr lang="en-US" dirty="0"/>
        </a:p>
      </dgm:t>
    </dgm:pt>
    <dgm:pt modelId="{57D5C86B-5F4D-9046-B2F2-EF3035EE2DEE}" type="parTrans" cxnId="{BF3D936B-DC67-C445-A69A-1ADB432DFDA0}">
      <dgm:prSet/>
      <dgm:spPr/>
      <dgm:t>
        <a:bodyPr/>
        <a:lstStyle/>
        <a:p>
          <a:endParaRPr lang="en-US"/>
        </a:p>
      </dgm:t>
    </dgm:pt>
    <dgm:pt modelId="{BAC6CD6E-D194-8148-9006-98FB10D6B385}" type="sibTrans" cxnId="{BF3D936B-DC67-C445-A69A-1ADB432DFDA0}">
      <dgm:prSet/>
      <dgm:spPr/>
      <dgm:t>
        <a:bodyPr/>
        <a:lstStyle/>
        <a:p>
          <a:endParaRPr lang="en-US"/>
        </a:p>
      </dgm:t>
    </dgm:pt>
    <dgm:pt modelId="{47D7A1AB-9A67-C243-BF1F-720FF62EAF45}">
      <dgm:prSet phldrT="[Text]"/>
      <dgm:spPr/>
      <dgm:t>
        <a:bodyPr/>
        <a:lstStyle/>
        <a:p>
          <a:r>
            <a:rPr lang="en-US" dirty="0" smtClean="0"/>
            <a:t>Classroom</a:t>
          </a:r>
          <a:endParaRPr lang="en-US" dirty="0"/>
        </a:p>
      </dgm:t>
    </dgm:pt>
    <dgm:pt modelId="{BA77F43C-8DE4-C740-B387-90B59B732355}" type="parTrans" cxnId="{CC41A009-90CB-EE4C-9EAF-91535DBCCDE3}">
      <dgm:prSet/>
      <dgm:spPr/>
      <dgm:t>
        <a:bodyPr/>
        <a:lstStyle/>
        <a:p>
          <a:endParaRPr lang="en-US"/>
        </a:p>
      </dgm:t>
    </dgm:pt>
    <dgm:pt modelId="{933DD2B4-10E0-6D49-BC25-4B96D04F2AF6}" type="sibTrans" cxnId="{CC41A009-90CB-EE4C-9EAF-91535DBCCDE3}">
      <dgm:prSet/>
      <dgm:spPr/>
      <dgm:t>
        <a:bodyPr/>
        <a:lstStyle/>
        <a:p>
          <a:endParaRPr lang="en-US"/>
        </a:p>
      </dgm:t>
    </dgm:pt>
    <dgm:pt modelId="{A80001A4-809B-EB4B-894B-80146F343256}" type="pres">
      <dgm:prSet presAssocID="{53786F2F-6595-D647-A9B2-9F36283C3FB1}" presName="Name0" presStyleCnt="0">
        <dgm:presLayoutVars>
          <dgm:chMax val="7"/>
          <dgm:resizeHandles val="exact"/>
        </dgm:presLayoutVars>
      </dgm:prSet>
      <dgm:spPr/>
    </dgm:pt>
    <dgm:pt modelId="{C91DFC5C-3AE3-944F-ADE9-CE9A7CBC2E5E}" type="pres">
      <dgm:prSet presAssocID="{53786F2F-6595-D647-A9B2-9F36283C3FB1}" presName="comp1" presStyleCnt="0"/>
      <dgm:spPr/>
    </dgm:pt>
    <dgm:pt modelId="{EFE902DA-FF14-E74E-8232-5501CAE998BE}" type="pres">
      <dgm:prSet presAssocID="{53786F2F-6595-D647-A9B2-9F36283C3FB1}" presName="circle1" presStyleLbl="node1" presStyleIdx="0" presStyleCnt="3" custLinFactNeighborX="-2768"/>
      <dgm:spPr/>
      <dgm:t>
        <a:bodyPr/>
        <a:lstStyle/>
        <a:p>
          <a:endParaRPr lang="en-US"/>
        </a:p>
      </dgm:t>
    </dgm:pt>
    <dgm:pt modelId="{53E8A70A-E3D2-7D45-81B2-5457C0B364A8}" type="pres">
      <dgm:prSet presAssocID="{53786F2F-6595-D647-A9B2-9F36283C3FB1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AE38E-5CC2-7F41-B5F9-4040FA44A3FA}" type="pres">
      <dgm:prSet presAssocID="{53786F2F-6595-D647-A9B2-9F36283C3FB1}" presName="comp2" presStyleCnt="0"/>
      <dgm:spPr/>
    </dgm:pt>
    <dgm:pt modelId="{BFD54736-8BAD-7C4A-85F0-5E35DA5190D7}" type="pres">
      <dgm:prSet presAssocID="{53786F2F-6595-D647-A9B2-9F36283C3FB1}" presName="circle2" presStyleLbl="node1" presStyleIdx="1" presStyleCnt="3" custLinFactNeighborX="-4862"/>
      <dgm:spPr/>
      <dgm:t>
        <a:bodyPr/>
        <a:lstStyle/>
        <a:p>
          <a:endParaRPr lang="en-US"/>
        </a:p>
      </dgm:t>
    </dgm:pt>
    <dgm:pt modelId="{AD77CC1F-F495-E94A-AB9E-7FA19490219A}" type="pres">
      <dgm:prSet presAssocID="{53786F2F-6595-D647-A9B2-9F36283C3FB1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E19E8-AD30-9647-85D9-2FA03F6BE82F}" type="pres">
      <dgm:prSet presAssocID="{53786F2F-6595-D647-A9B2-9F36283C3FB1}" presName="comp3" presStyleCnt="0"/>
      <dgm:spPr/>
    </dgm:pt>
    <dgm:pt modelId="{A133EB73-3CFE-C04E-AB48-38865E7F0642}" type="pres">
      <dgm:prSet presAssocID="{53786F2F-6595-D647-A9B2-9F36283C3FB1}" presName="circle3" presStyleLbl="node1" presStyleIdx="2" presStyleCnt="3" custLinFactNeighborX="-508"/>
      <dgm:spPr/>
      <dgm:t>
        <a:bodyPr/>
        <a:lstStyle/>
        <a:p>
          <a:endParaRPr lang="en-US"/>
        </a:p>
      </dgm:t>
    </dgm:pt>
    <dgm:pt modelId="{D24AE971-1E8A-9C47-B016-1D194DC08BCA}" type="pres">
      <dgm:prSet presAssocID="{53786F2F-6595-D647-A9B2-9F36283C3FB1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8B1BE-1D1B-814F-90A7-32F9F3E786D6}" type="presOf" srcId="{118A3F13-1868-F645-823E-BD4D0D2E63F9}" destId="{EFE902DA-FF14-E74E-8232-5501CAE998BE}" srcOrd="0" destOrd="0" presId="urn:microsoft.com/office/officeart/2005/8/layout/venn2"/>
    <dgm:cxn modelId="{735B611E-67E8-004E-8763-73BDEC1E60A9}" type="presOf" srcId="{474AD3C7-8243-C244-9B47-D0A19C884E6D}" destId="{AD77CC1F-F495-E94A-AB9E-7FA19490219A}" srcOrd="1" destOrd="0" presId="urn:microsoft.com/office/officeart/2005/8/layout/venn2"/>
    <dgm:cxn modelId="{41D34047-4DC4-8A45-ABA2-7765C1367C62}" type="presOf" srcId="{474AD3C7-8243-C244-9B47-D0A19C884E6D}" destId="{BFD54736-8BAD-7C4A-85F0-5E35DA5190D7}" srcOrd="0" destOrd="0" presId="urn:microsoft.com/office/officeart/2005/8/layout/venn2"/>
    <dgm:cxn modelId="{745E1141-CC74-9940-93C2-2095AF3FA04D}" type="presOf" srcId="{118A3F13-1868-F645-823E-BD4D0D2E63F9}" destId="{53E8A70A-E3D2-7D45-81B2-5457C0B364A8}" srcOrd="1" destOrd="0" presId="urn:microsoft.com/office/officeart/2005/8/layout/venn2"/>
    <dgm:cxn modelId="{E1AE40D3-B61E-C04C-8CA1-93FA799D9123}" type="presOf" srcId="{47D7A1AB-9A67-C243-BF1F-720FF62EAF45}" destId="{A133EB73-3CFE-C04E-AB48-38865E7F0642}" srcOrd="0" destOrd="0" presId="urn:microsoft.com/office/officeart/2005/8/layout/venn2"/>
    <dgm:cxn modelId="{CC41A009-90CB-EE4C-9EAF-91535DBCCDE3}" srcId="{53786F2F-6595-D647-A9B2-9F36283C3FB1}" destId="{47D7A1AB-9A67-C243-BF1F-720FF62EAF45}" srcOrd="2" destOrd="0" parTransId="{BA77F43C-8DE4-C740-B387-90B59B732355}" sibTransId="{933DD2B4-10E0-6D49-BC25-4B96D04F2AF6}"/>
    <dgm:cxn modelId="{185E15A4-ADE6-E349-A7D6-F7C9AA8C4E51}" type="presOf" srcId="{53786F2F-6595-D647-A9B2-9F36283C3FB1}" destId="{A80001A4-809B-EB4B-894B-80146F343256}" srcOrd="0" destOrd="0" presId="urn:microsoft.com/office/officeart/2005/8/layout/venn2"/>
    <dgm:cxn modelId="{BF3D936B-DC67-C445-A69A-1ADB432DFDA0}" srcId="{53786F2F-6595-D647-A9B2-9F36283C3FB1}" destId="{474AD3C7-8243-C244-9B47-D0A19C884E6D}" srcOrd="1" destOrd="0" parTransId="{57D5C86B-5F4D-9046-B2F2-EF3035EE2DEE}" sibTransId="{BAC6CD6E-D194-8148-9006-98FB10D6B385}"/>
    <dgm:cxn modelId="{80C73747-7B62-194F-9F76-927F1BB9408D}" srcId="{53786F2F-6595-D647-A9B2-9F36283C3FB1}" destId="{118A3F13-1868-F645-823E-BD4D0D2E63F9}" srcOrd="0" destOrd="0" parTransId="{7CA71F6C-5CF3-8346-8688-3287709D6EF5}" sibTransId="{F6EFB1F6-AAB0-5F4D-A230-70F180DB0D2B}"/>
    <dgm:cxn modelId="{D8DD948E-455F-DE43-976C-E29D7489F521}" type="presOf" srcId="{47D7A1AB-9A67-C243-BF1F-720FF62EAF45}" destId="{D24AE971-1E8A-9C47-B016-1D194DC08BCA}" srcOrd="1" destOrd="0" presId="urn:microsoft.com/office/officeart/2005/8/layout/venn2"/>
    <dgm:cxn modelId="{9EE9237E-EE0E-524A-8358-7393948E64AA}" type="presParOf" srcId="{A80001A4-809B-EB4B-894B-80146F343256}" destId="{C91DFC5C-3AE3-944F-ADE9-CE9A7CBC2E5E}" srcOrd="0" destOrd="0" presId="urn:microsoft.com/office/officeart/2005/8/layout/venn2"/>
    <dgm:cxn modelId="{ED9662C2-E54B-844C-A20F-1ECB09FE3E2D}" type="presParOf" srcId="{C91DFC5C-3AE3-944F-ADE9-CE9A7CBC2E5E}" destId="{EFE902DA-FF14-E74E-8232-5501CAE998BE}" srcOrd="0" destOrd="0" presId="urn:microsoft.com/office/officeart/2005/8/layout/venn2"/>
    <dgm:cxn modelId="{4A1A0FB1-11E8-4843-862B-9CCCD7F30271}" type="presParOf" srcId="{C91DFC5C-3AE3-944F-ADE9-CE9A7CBC2E5E}" destId="{53E8A70A-E3D2-7D45-81B2-5457C0B364A8}" srcOrd="1" destOrd="0" presId="urn:microsoft.com/office/officeart/2005/8/layout/venn2"/>
    <dgm:cxn modelId="{9FCF3580-6D1A-B94D-8A41-508F05B89DF4}" type="presParOf" srcId="{A80001A4-809B-EB4B-894B-80146F343256}" destId="{14BAE38E-5CC2-7F41-B5F9-4040FA44A3FA}" srcOrd="1" destOrd="0" presId="urn:microsoft.com/office/officeart/2005/8/layout/venn2"/>
    <dgm:cxn modelId="{6C04EAEC-A033-7D45-BF32-A02264C4004C}" type="presParOf" srcId="{14BAE38E-5CC2-7F41-B5F9-4040FA44A3FA}" destId="{BFD54736-8BAD-7C4A-85F0-5E35DA5190D7}" srcOrd="0" destOrd="0" presId="urn:microsoft.com/office/officeart/2005/8/layout/venn2"/>
    <dgm:cxn modelId="{227508D0-9233-0644-BE5D-75318F9B1878}" type="presParOf" srcId="{14BAE38E-5CC2-7F41-B5F9-4040FA44A3FA}" destId="{AD77CC1F-F495-E94A-AB9E-7FA19490219A}" srcOrd="1" destOrd="0" presId="urn:microsoft.com/office/officeart/2005/8/layout/venn2"/>
    <dgm:cxn modelId="{D779166F-A1BB-A348-AB2E-6DC90BE73281}" type="presParOf" srcId="{A80001A4-809B-EB4B-894B-80146F343256}" destId="{19CE19E8-AD30-9647-85D9-2FA03F6BE82F}" srcOrd="2" destOrd="0" presId="urn:microsoft.com/office/officeart/2005/8/layout/venn2"/>
    <dgm:cxn modelId="{2221481C-C26C-7D4B-BA8D-4C93B2BFF5DC}" type="presParOf" srcId="{19CE19E8-AD30-9647-85D9-2FA03F6BE82F}" destId="{A133EB73-3CFE-C04E-AB48-38865E7F0642}" srcOrd="0" destOrd="0" presId="urn:microsoft.com/office/officeart/2005/8/layout/venn2"/>
    <dgm:cxn modelId="{62212F22-8F34-4840-9C22-6B869F6FC84A}" type="presParOf" srcId="{19CE19E8-AD30-9647-85D9-2FA03F6BE82F}" destId="{D24AE971-1E8A-9C47-B016-1D194DC08BC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902DA-FF14-E74E-8232-5501CAE998BE}">
      <dsp:nvSpPr>
        <dsp:cNvPr id="0" name=""/>
        <dsp:cNvSpPr/>
      </dsp:nvSpPr>
      <dsp:spPr>
        <a:xfrm>
          <a:off x="625337" y="0"/>
          <a:ext cx="6661259" cy="6661259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Public Internet</a:t>
          </a:r>
          <a:endParaRPr lang="en-US" sz="2500" kern="1200" dirty="0"/>
        </a:p>
      </dsp:txBody>
      <dsp:txXfrm>
        <a:off x="2791912" y="333062"/>
        <a:ext cx="2328110" cy="999188"/>
      </dsp:txXfrm>
    </dsp:sp>
    <dsp:sp modelId="{BFD54736-8BAD-7C4A-85F0-5E35DA5190D7}">
      <dsp:nvSpPr>
        <dsp:cNvPr id="0" name=""/>
        <dsp:cNvSpPr/>
      </dsp:nvSpPr>
      <dsp:spPr>
        <a:xfrm>
          <a:off x="1399476" y="1665314"/>
          <a:ext cx="4995944" cy="4995944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Virtual Group</a:t>
          </a:r>
          <a:endParaRPr lang="en-US" sz="2500" kern="1200" dirty="0"/>
        </a:p>
      </dsp:txBody>
      <dsp:txXfrm>
        <a:off x="2733393" y="1977561"/>
        <a:ext cx="2328110" cy="936739"/>
      </dsp:txXfrm>
    </dsp:sp>
    <dsp:sp modelId="{A133EB73-3CFE-C04E-AB48-38865E7F0642}">
      <dsp:nvSpPr>
        <dsp:cNvPr id="0" name=""/>
        <dsp:cNvSpPr/>
      </dsp:nvSpPr>
      <dsp:spPr>
        <a:xfrm>
          <a:off x="2458116" y="3330629"/>
          <a:ext cx="3330629" cy="3330629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Classroom</a:t>
          </a:r>
          <a:endParaRPr lang="en-US" sz="2500" kern="1200" dirty="0"/>
        </a:p>
      </dsp:txBody>
      <dsp:txXfrm>
        <a:off x="2945876" y="4163286"/>
        <a:ext cx="2355110" cy="166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5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700A-E5C7-A94F-904C-2CEFE828797D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9D4A-CE34-2746-99ED-32DC5CB2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rgbClr val="00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9180520"/>
              </p:ext>
            </p:extLst>
          </p:nvPr>
        </p:nvGraphicFramePr>
        <p:xfrm>
          <a:off x="487100" y="196740"/>
          <a:ext cx="8280702" cy="66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8-Point Star 6"/>
          <p:cNvSpPr/>
          <p:nvPr/>
        </p:nvSpPr>
        <p:spPr>
          <a:xfrm>
            <a:off x="4391065" y="3652961"/>
            <a:ext cx="1339526" cy="1269839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Trust and Support</a:t>
            </a:r>
            <a:endParaRPr lang="en-US" dirty="0"/>
          </a:p>
        </p:txBody>
      </p:sp>
      <p:sp>
        <p:nvSpPr>
          <p:cNvPr id="8" name="8-Point Star 7"/>
          <p:cNvSpPr/>
          <p:nvPr/>
        </p:nvSpPr>
        <p:spPr>
          <a:xfrm>
            <a:off x="5218690" y="2574468"/>
            <a:ext cx="1410907" cy="1408999"/>
          </a:xfrm>
          <a:prstGeom prst="star8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Extended Support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8-Point Star 8"/>
          <p:cNvSpPr/>
          <p:nvPr/>
        </p:nvSpPr>
        <p:spPr>
          <a:xfrm>
            <a:off x="5939352" y="1408999"/>
            <a:ext cx="1496093" cy="1422239"/>
          </a:xfrm>
          <a:prstGeom prst="star8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World Knowledge</a:t>
            </a:r>
            <a:endParaRPr lang="en-US" sz="1400" dirty="0"/>
          </a:p>
        </p:txBody>
      </p:sp>
      <p:sp>
        <p:nvSpPr>
          <p:cNvPr id="10" name="Curved Up Arrow 9"/>
          <p:cNvSpPr/>
          <p:nvPr/>
        </p:nvSpPr>
        <p:spPr>
          <a:xfrm rot="18765628">
            <a:off x="5134148" y="4289472"/>
            <a:ext cx="1553849" cy="563503"/>
          </a:xfrm>
          <a:prstGeom prst="curvedUpArrow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Curved Up Arrow 10"/>
          <p:cNvSpPr/>
          <p:nvPr/>
        </p:nvSpPr>
        <p:spPr>
          <a:xfrm rot="18297285">
            <a:off x="6396497" y="2840289"/>
            <a:ext cx="1494426" cy="498639"/>
          </a:xfrm>
          <a:prstGeom prst="curvedUpArrow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4418" y="34153"/>
            <a:ext cx="3009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Communication Path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78461" y="6221233"/>
            <a:ext cx="30095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Teaching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4418" y="6261452"/>
            <a:ext cx="30095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Problem Solving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678461" y="39934"/>
            <a:ext cx="30095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Learning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3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4</cp:revision>
  <dcterms:created xsi:type="dcterms:W3CDTF">2017-08-09T03:53:11Z</dcterms:created>
  <dcterms:modified xsi:type="dcterms:W3CDTF">2017-08-09T04:31:05Z</dcterms:modified>
</cp:coreProperties>
</file>