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"/>
  </p:notesMasterIdLst>
  <p:sldIdLst>
    <p:sldId id="256" r:id="rId2"/>
    <p:sldId id="260" r:id="rId3"/>
    <p:sldId id="262" r:id="rId4"/>
    <p:sldId id="261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35EF1-4507-428A-A93D-90091DEEA2F2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A75F9-75AB-4801-BFE0-F70F105A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5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5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0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4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4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91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9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43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3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9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8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55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testing-visualization-and-conclusion/?completed=/basic-image-recognition-testing/" TargetMode="External"/><Relationship Id="rId2" Type="http://schemas.openxmlformats.org/officeDocument/2006/relationships/hyperlink" Target="https://www.youtube.com/watch?v=hbL_FTEZSyY&amp;list=PLQVvvaa0QuDffXBfcH9ZJuvctJV3OtB8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-pillow.org/images/pillow-logo.png" TargetMode="External"/><Relationship Id="rId5" Type="http://schemas.openxmlformats.org/officeDocument/2006/relationships/hyperlink" Target="https://encrypted-tbn0.gstatic.com/images?q=tbn:ANd9GcQ1q8Vj5jmgrRDQcyymEaPmCgNisELfRb1rn_P0W-HJAYVkIa-0lg" TargetMode="External"/><Relationship Id="rId4" Type="http://schemas.openxmlformats.org/officeDocument/2006/relationships/hyperlink" Target="https://www.mathworks.com/matlabcentral/mlc-downloads/downloads/submissions/19997/versions/1/screenshot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ython pillow">
            <a:extLst>
              <a:ext uri="{FF2B5EF4-FFF2-40B4-BE49-F238E27FC236}">
                <a16:creationId xmlns:a16="http://schemas.microsoft.com/office/drawing/2014/main" id="{BCAEF653-886A-41AC-A37D-ACFDA4CE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95" y="3043825"/>
            <a:ext cx="4858430" cy="18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CEC15-68CD-4A8E-9F06-35441AF02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1079558"/>
          </a:xfrm>
        </p:spPr>
        <p:txBody>
          <a:bodyPr/>
          <a:lstStyle/>
          <a:p>
            <a:r>
              <a:rPr lang="en-US" dirty="0">
                <a:latin typeface="+mn-lt"/>
              </a:rPr>
              <a:t>Image recognition with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08F19-E063-4782-A1F2-B7A2B879A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2325" y="4385732"/>
            <a:ext cx="3143467" cy="477231"/>
          </a:xfrm>
        </p:spPr>
        <p:txBody>
          <a:bodyPr/>
          <a:lstStyle/>
          <a:p>
            <a:r>
              <a:rPr lang="en-US" dirty="0">
                <a:latin typeface="Mistral" panose="03090702030407020403" pitchFamily="66" charset="0"/>
              </a:rPr>
              <a:t>By free knowledge mission</a:t>
            </a:r>
          </a:p>
        </p:txBody>
      </p:sp>
    </p:spTree>
    <p:extLst>
      <p:ext uri="{BB962C8B-B14F-4D97-AF65-F5344CB8AC3E}">
        <p14:creationId xmlns:p14="http://schemas.microsoft.com/office/powerpoint/2010/main" val="276883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612C-431F-4FA5-9FAA-AAF7FEDC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42" y="60959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Computer Vision Methods</a:t>
            </a:r>
          </a:p>
        </p:txBody>
      </p:sp>
      <p:pic>
        <p:nvPicPr>
          <p:cNvPr id="1026" name="Picture 2" descr="Image result for pattern recognition">
            <a:extLst>
              <a:ext uri="{FF2B5EF4-FFF2-40B4-BE49-F238E27FC236}">
                <a16:creationId xmlns:a16="http://schemas.microsoft.com/office/drawing/2014/main" id="{B9048EEF-3499-4524-AC93-20BE12C2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59" y="3114581"/>
            <a:ext cx="4120796" cy="26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ural networks">
            <a:extLst>
              <a:ext uri="{FF2B5EF4-FFF2-40B4-BE49-F238E27FC236}">
                <a16:creationId xmlns:a16="http://schemas.microsoft.com/office/drawing/2014/main" id="{0F1447D2-1715-4B92-8977-8FBDAA0FE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711" y="3114580"/>
            <a:ext cx="2280601" cy="26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7178CE-E78A-4214-8C33-45CDD5DDA3A7}"/>
              </a:ext>
            </a:extLst>
          </p:cNvPr>
          <p:cNvSpPr txBox="1"/>
          <p:nvPr/>
        </p:nvSpPr>
        <p:spPr>
          <a:xfrm>
            <a:off x="2547631" y="2065866"/>
            <a:ext cx="27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9FC2A-3ABF-4842-8A82-2DB0CC38AD75}"/>
              </a:ext>
            </a:extLst>
          </p:cNvPr>
          <p:cNvSpPr txBox="1"/>
          <p:nvPr/>
        </p:nvSpPr>
        <p:spPr>
          <a:xfrm>
            <a:off x="7177712" y="2065866"/>
            <a:ext cx="27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392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84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3788-C41F-4D3C-B022-63DEFC26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72" y="198476"/>
            <a:ext cx="3663650" cy="1456267"/>
          </a:xfrm>
        </p:spPr>
        <p:txBody>
          <a:bodyPr/>
          <a:lstStyle/>
          <a:p>
            <a:r>
              <a:rPr lang="en-US" dirty="0"/>
              <a:t>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3F73-8D16-455E-B8AC-1A6396D2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64" y="1759391"/>
            <a:ext cx="6670960" cy="310854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Let’s create a number in paint and compare to an dataset in an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the computer know what number it is? </a:t>
            </a:r>
          </a:p>
          <a:p>
            <a:pPr lvl="1"/>
            <a:r>
              <a:rPr lang="en-US" dirty="0"/>
              <a:t>Develop Python Code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Matplotlib</a:t>
            </a:r>
            <a:r>
              <a:rPr lang="en-US" dirty="0"/>
              <a:t> to graph the probability of the number drawn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6B8B7-B24B-4108-9699-29A11C30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61" y="4359118"/>
            <a:ext cx="723463" cy="723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EE98B-B894-4A34-B779-2D68F260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86" y="1485412"/>
            <a:ext cx="738283" cy="738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83EF0-905A-449D-82B8-52EF5157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767" y="1485412"/>
            <a:ext cx="738283" cy="738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9CCAD5-5E2F-4BAE-B43E-55B91D009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2230" y="1485411"/>
            <a:ext cx="738283" cy="73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503D6-56DB-4CEF-952D-6737B3A54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647" y="2924215"/>
            <a:ext cx="692622" cy="692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F8903-EFB7-4CC0-BB2A-41C15A610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428" y="2878555"/>
            <a:ext cx="738283" cy="738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8B387-6C87-4B3A-A460-82CF9096A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0291" y="2878555"/>
            <a:ext cx="723462" cy="723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0542B-1559-42B4-9178-2297E6DB15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4647" y="4389958"/>
            <a:ext cx="692623" cy="692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C039CE-1CF4-42B1-AA1D-A5158B2F52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9599" y="4389958"/>
            <a:ext cx="738283" cy="7382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7CE967-E9E2-4D93-8FF0-B080B1B94F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2428" y="5510117"/>
            <a:ext cx="738283" cy="7382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21EFF6-67E4-41F7-BC5D-AED07BF83B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5208" y="2349814"/>
            <a:ext cx="730183" cy="730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585B5-4DB6-456D-9BEF-239FC2006E40}"/>
              </a:ext>
            </a:extLst>
          </p:cNvPr>
          <p:cNvSpPr txBox="1"/>
          <p:nvPr/>
        </p:nvSpPr>
        <p:spPr>
          <a:xfrm>
            <a:off x="7269290" y="1011171"/>
            <a:ext cx="483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Varied set of 100 numbers, 10 of each number</a:t>
            </a:r>
          </a:p>
        </p:txBody>
      </p:sp>
      <p:pic>
        <p:nvPicPr>
          <p:cNvPr id="17" name="Graphic 16" descr="Arrow: Slight curve">
            <a:extLst>
              <a:ext uri="{FF2B5EF4-FFF2-40B4-BE49-F238E27FC236}">
                <a16:creationId xmlns:a16="http://schemas.microsoft.com/office/drawing/2014/main" id="{6FA578F8-30FE-4616-898E-A2CFAF2107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572374">
            <a:off x="3216669" y="1700386"/>
            <a:ext cx="1259802" cy="1259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8BDBE3-F879-4EB5-A572-B0595985709C}"/>
              </a:ext>
            </a:extLst>
          </p:cNvPr>
          <p:cNvSpPr txBox="1"/>
          <p:nvPr/>
        </p:nvSpPr>
        <p:spPr>
          <a:xfrm>
            <a:off x="3722017" y="2516732"/>
            <a:ext cx="139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drew this number </a:t>
            </a:r>
          </a:p>
        </p:txBody>
      </p:sp>
      <p:pic>
        <p:nvPicPr>
          <p:cNvPr id="24" name="Graphic 23" descr="Smiling Face with No Fill">
            <a:extLst>
              <a:ext uri="{FF2B5EF4-FFF2-40B4-BE49-F238E27FC236}">
                <a16:creationId xmlns:a16="http://schemas.microsoft.com/office/drawing/2014/main" id="{08287FA4-F2E3-4808-9C7A-8316C90218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79609" y="2640051"/>
            <a:ext cx="399691" cy="3996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360DA6-2C3C-4D23-9CE9-514534F97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52" y="1558789"/>
            <a:ext cx="738283" cy="7382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0C3DC1-C89E-4E2E-9C24-FAE0E3E5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607" y="1654744"/>
            <a:ext cx="738283" cy="7382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4A9D20-CD8D-43B3-824B-E134D81D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562" y="1750699"/>
            <a:ext cx="738283" cy="7382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40A430-AC8E-4BFF-A9A9-0C2CB5AA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95" y="1835365"/>
            <a:ext cx="738283" cy="7382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A1697D-6BC1-46EA-88BB-216C0A803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313" y="2997592"/>
            <a:ext cx="692622" cy="6926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A4A617-9837-41D9-A211-97D488D2D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68" y="3093547"/>
            <a:ext cx="692622" cy="6926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0388B22-63E1-4A84-9D1D-9B95B68C5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223" y="3189502"/>
            <a:ext cx="692622" cy="6926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A7576F-0895-4785-83C4-06B82A69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756" y="3274168"/>
            <a:ext cx="692622" cy="6926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B8EC82-ABE7-4673-8019-023B99F002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9313" y="4463335"/>
            <a:ext cx="692623" cy="69262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AFDEB4A-ACF3-40E4-807D-A684593768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268" y="4559290"/>
            <a:ext cx="692623" cy="69262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7E8226-AA70-4D53-A0CE-DC7A72F33E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1223" y="4655245"/>
            <a:ext cx="692623" cy="6926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E44B385-CD6A-417C-AD6F-8453F249C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9756" y="4739911"/>
            <a:ext cx="692623" cy="6926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8AF8E24-0B0A-419D-B18B-52CBF6515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433" y="1558789"/>
            <a:ext cx="738283" cy="7382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1F653C4-C970-4F9A-B964-9B6C9D3B1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388" y="1654744"/>
            <a:ext cx="738283" cy="7382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DDBEE1D-ED2B-4182-8B51-44140ED82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343" y="1750699"/>
            <a:ext cx="738283" cy="73828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26ED831-38E4-4FED-BF54-410CC2973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876" y="1835365"/>
            <a:ext cx="738283" cy="738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B8431C-593B-4126-833B-FFA4E670C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896" y="1558788"/>
            <a:ext cx="738283" cy="738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53EA73-AD48-4FDF-96CF-BC1FDE083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2851" y="1654743"/>
            <a:ext cx="738283" cy="738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9EA29D5-B242-47B1-84DF-EBA6D7947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8806" y="1750698"/>
            <a:ext cx="738283" cy="738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8A2A096-391A-4061-ACAB-2BCFBC9AD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339" y="1835364"/>
            <a:ext cx="738283" cy="738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4D07541-44A4-4D82-95F8-6AA4DF3B8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7094" y="2951932"/>
            <a:ext cx="738283" cy="738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C4D4C7F-2399-4FC6-B737-33630C77B2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3049" y="3047887"/>
            <a:ext cx="738283" cy="738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429D92F-E71A-4AB5-8110-6ECCBDD63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004" y="3143842"/>
            <a:ext cx="738283" cy="738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720C64C-D3A5-435B-8FDF-D31033E80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7537" y="3228508"/>
            <a:ext cx="738283" cy="738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283F8C-50B2-4A7B-A6EB-29EFA07FF6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4957" y="2951932"/>
            <a:ext cx="723462" cy="7234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1E75418-82D5-4AE3-85C3-A65AC38E00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0912" y="3047887"/>
            <a:ext cx="723462" cy="7234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6E61FCC-9A9E-4B57-9BAA-9B0044137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6867" y="3143842"/>
            <a:ext cx="723462" cy="7234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12F7367-1888-4B4E-A794-95DCFA478E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5400" y="3228508"/>
            <a:ext cx="723462" cy="7234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8DF5A5A-0CD7-4270-BF41-65303490B9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4265" y="4463335"/>
            <a:ext cx="738283" cy="738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BD50712-F033-4CAE-8732-5D3328F658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0220" y="4559290"/>
            <a:ext cx="738283" cy="738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BCD3AD9-ACDC-44B5-8807-B077E80FC9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6175" y="4655245"/>
            <a:ext cx="738283" cy="73828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C6E93B1-871B-456C-A7F2-AE0292F325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4708" y="4739911"/>
            <a:ext cx="738283" cy="73828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80C6BFB-3080-4B30-95A5-FB61A7B2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727" y="4432495"/>
            <a:ext cx="723463" cy="72346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3CB5B60-A46D-420F-B1A5-A84925AE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82" y="4528450"/>
            <a:ext cx="723463" cy="72346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1024FA7-7DD0-48B0-8E70-6E290866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637" y="4624405"/>
            <a:ext cx="723463" cy="72346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1D6BA64-CDF3-42E8-8BF9-EA803633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170" y="4709071"/>
            <a:ext cx="723463" cy="72346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9F3D231-644A-4991-90CD-CC7B47BF23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9672" y="5606072"/>
            <a:ext cx="738283" cy="73828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33663DD-D15C-43CD-9156-1C3F86EF99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8205" y="5713316"/>
            <a:ext cx="738283" cy="73828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1C407E3-E1DB-4B85-8A97-FDB9DC8EE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9316" y="5820560"/>
            <a:ext cx="738283" cy="73828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804EF62-13C3-4B8E-956E-B13CE90FE6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9138" y="5939093"/>
            <a:ext cx="738283" cy="7382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DD3E57-E925-4B66-BC03-101A24C36A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61491" y="4709071"/>
            <a:ext cx="3367799" cy="1871000"/>
          </a:xfrm>
          <a:prstGeom prst="rect">
            <a:avLst/>
          </a:prstGeom>
        </p:spPr>
      </p:pic>
      <p:pic>
        <p:nvPicPr>
          <p:cNvPr id="65" name="Graphic 64" descr="Arrow: Slight curve">
            <a:extLst>
              <a:ext uri="{FF2B5EF4-FFF2-40B4-BE49-F238E27FC236}">
                <a16:creationId xmlns:a16="http://schemas.microsoft.com/office/drawing/2014/main" id="{5DF615B7-7C1D-4CEB-9043-B88F4E8576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572374">
            <a:off x="4905861" y="4708901"/>
            <a:ext cx="1259802" cy="125980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C191CDD-443F-43C1-BFCC-235F0EDD9F77}"/>
              </a:ext>
            </a:extLst>
          </p:cNvPr>
          <p:cNvSpPr txBox="1"/>
          <p:nvPr/>
        </p:nvSpPr>
        <p:spPr>
          <a:xfrm>
            <a:off x="5411209" y="5525247"/>
            <a:ext cx="13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77408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B262-6916-4912-8462-7377A135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14" y="218750"/>
            <a:ext cx="9005679" cy="1456267"/>
          </a:xfrm>
        </p:spPr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76EF-625D-42FB-996C-7B2CD2BD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19" y="1562128"/>
            <a:ext cx="6382108" cy="3651849"/>
          </a:xfrm>
        </p:spPr>
        <p:txBody>
          <a:bodyPr/>
          <a:lstStyle/>
          <a:p>
            <a:r>
              <a:rPr lang="en-US" sz="2400" dirty="0"/>
              <a:t>Install Python from Python.org</a:t>
            </a:r>
          </a:p>
          <a:p>
            <a:r>
              <a:rPr lang="en-US" sz="2400" dirty="0"/>
              <a:t>Use Pip to install</a:t>
            </a:r>
          </a:p>
          <a:p>
            <a:pPr lvl="1"/>
            <a:r>
              <a:rPr lang="en-US" sz="2400" dirty="0" err="1"/>
              <a:t>Matplotlib</a:t>
            </a:r>
            <a:r>
              <a:rPr lang="en-US" sz="2400" dirty="0"/>
              <a:t> </a:t>
            </a:r>
          </a:p>
          <a:p>
            <a:pPr lvl="1"/>
            <a:r>
              <a:rPr lang="en-US" sz="2400" dirty="0" err="1"/>
              <a:t>Numpy</a:t>
            </a:r>
            <a:endParaRPr lang="en-US" sz="2400" dirty="0"/>
          </a:p>
          <a:p>
            <a:pPr lvl="1"/>
            <a:r>
              <a:rPr lang="en-US" sz="2400" dirty="0"/>
              <a:t>Pillow or PIL(Python Image Library)</a:t>
            </a:r>
          </a:p>
          <a:p>
            <a:r>
              <a:rPr lang="en-US" sz="2400" dirty="0"/>
              <a:t>Download image files</a:t>
            </a:r>
          </a:p>
          <a:p>
            <a:r>
              <a:rPr lang="en-US" sz="2400" dirty="0"/>
              <a:t>Run code in Python IDLE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520F-1A42-4904-B6DE-488C73DA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076" y="2421884"/>
            <a:ext cx="8713425" cy="1552017"/>
          </a:xfrm>
        </p:spPr>
        <p:txBody>
          <a:bodyPr>
            <a:normAutofit/>
          </a:bodyPr>
          <a:lstStyle/>
          <a:p>
            <a:r>
              <a:rPr lang="en-US" dirty="0"/>
              <a:t>Just Show me the </a:t>
            </a:r>
            <a:r>
              <a:rPr lang="en-US" dirty="0" err="1"/>
              <a:t>CodE</a:t>
            </a:r>
            <a:r>
              <a:rPr lang="en-US" dirty="0"/>
              <a:t> ~ 100 lines</a:t>
            </a:r>
          </a:p>
        </p:txBody>
      </p:sp>
    </p:spTree>
    <p:extLst>
      <p:ext uri="{BB962C8B-B14F-4D97-AF65-F5344CB8AC3E}">
        <p14:creationId xmlns:p14="http://schemas.microsoft.com/office/powerpoint/2010/main" val="129711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B66F-B4FA-42DE-B5DE-D913C2E9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31" y="501823"/>
            <a:ext cx="4106173" cy="145626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835D-FBF9-4AB2-AC72-23EAB9FE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73" y="1958090"/>
            <a:ext cx="3881887" cy="190931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SENTDEX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Python Programming Code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Pattern Recognition Image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Neural Networks Image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Python Pillow Image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818</TotalTime>
  <Words>118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Mistral</vt:lpstr>
      <vt:lpstr>Celestial</vt:lpstr>
      <vt:lpstr>Image recognition with</vt:lpstr>
      <vt:lpstr>Computer Vision Methods</vt:lpstr>
      <vt:lpstr>PowerPoint Presentation</vt:lpstr>
      <vt:lpstr>exercise Steps</vt:lpstr>
      <vt:lpstr>Prerequisites </vt:lpstr>
      <vt:lpstr>Just Show me the CodE ~ 100 lines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with Python</dc:title>
  <dc:creator>Garrett Broughton</dc:creator>
  <cp:lastModifiedBy>Garrett Broughton</cp:lastModifiedBy>
  <cp:revision>22</cp:revision>
  <dcterms:created xsi:type="dcterms:W3CDTF">2017-12-19T04:24:27Z</dcterms:created>
  <dcterms:modified xsi:type="dcterms:W3CDTF">2017-12-21T07:04:37Z</dcterms:modified>
</cp:coreProperties>
</file>