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8" r:id="rId3"/>
    <p:sldId id="259" r:id="rId4"/>
    <p:sldId id="267" r:id="rId5"/>
    <p:sldId id="274" r:id="rId6"/>
    <p:sldId id="273" r:id="rId7"/>
    <p:sldId id="271" r:id="rId8"/>
    <p:sldId id="276" r:id="rId9"/>
    <p:sldId id="270" r:id="rId10"/>
    <p:sldId id="268" r:id="rId11"/>
    <p:sldId id="275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TheSongbirdtre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Knowledge Mission</a:t>
            </a: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Voice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Higher range – Sounds breathy, weaker, and thinner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Buzzing on top of head or near your eyes and nose</a:t>
            </a:r>
          </a:p>
          <a:p>
            <a:endParaRPr lang="en-US" dirty="0"/>
          </a:p>
          <a:p>
            <a:r>
              <a:rPr lang="en-US" dirty="0"/>
              <a:t>Do a pre yawn stretch – Practice with “Nor, Nor, Nor”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Middle voice – In between chest voice and head 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Vibrato – Slight rapid variation of pitch when singing a note</a:t>
            </a:r>
          </a:p>
          <a:p>
            <a:r>
              <a:rPr lang="en-US" dirty="0"/>
              <a:t>Resonance  - Deep and full sound </a:t>
            </a:r>
          </a:p>
          <a:p>
            <a:r>
              <a:rPr lang="en-US" dirty="0"/>
              <a:t>Descending Major Triad – Chord used when practicing a scale</a:t>
            </a:r>
          </a:p>
          <a:p>
            <a:r>
              <a:rPr lang="en-US" dirty="0" err="1"/>
              <a:t>Decending</a:t>
            </a:r>
            <a:r>
              <a:rPr lang="en-US" dirty="0"/>
              <a:t>/Ascending Arpeggio Scale – Chords played in succession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>
                <a:hlinkClick r:id="rId2"/>
              </a:rPr>
              <a:t>The Songbird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r>
              <a:rPr lang="en-US" dirty="0"/>
              <a:t>When can I find the time</a:t>
            </a:r>
          </a:p>
          <a:p>
            <a:r>
              <a:rPr lang="en-US" dirty="0"/>
              <a:t>Where to start</a:t>
            </a:r>
          </a:p>
          <a:p>
            <a:r>
              <a:rPr lang="en-US" dirty="0"/>
              <a:t>Heath &amp; Posture</a:t>
            </a:r>
          </a:p>
          <a:p>
            <a:r>
              <a:rPr lang="en-US" dirty="0"/>
              <a:t>Breathing</a:t>
            </a:r>
          </a:p>
          <a:p>
            <a:r>
              <a:rPr lang="en-US" dirty="0"/>
              <a:t>Warm Up Exercises</a:t>
            </a:r>
          </a:p>
          <a:p>
            <a:r>
              <a:rPr lang="en-US" dirty="0"/>
              <a:t>Chest Voice</a:t>
            </a:r>
          </a:p>
          <a:p>
            <a:r>
              <a:rPr lang="en-US" dirty="0"/>
              <a:t>Head Voice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8A5-1094-4066-ADF6-8D65D99EA5A2}"/>
              </a:ext>
            </a:extLst>
          </p:cNvPr>
          <p:cNvSpPr txBox="1">
            <a:spLocks/>
          </p:cNvSpPr>
          <p:nvPr/>
        </p:nvSpPr>
        <p:spPr>
          <a:xfrm>
            <a:off x="1371600" y="589184"/>
            <a:ext cx="9448800" cy="1097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Singing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D5C1E-AE62-49CB-A641-FA0A17CD111A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 and Entertaining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Top skill people want to learn</a:t>
            </a:r>
          </a:p>
          <a:p>
            <a:r>
              <a:rPr lang="en-US" dirty="0"/>
              <a:t>Improves posture</a:t>
            </a:r>
          </a:p>
          <a:p>
            <a:r>
              <a:rPr lang="en-US" dirty="0"/>
              <a:t>Gateway to learning an instrument or composing music</a:t>
            </a:r>
          </a:p>
          <a:p>
            <a:r>
              <a:rPr lang="en-US" dirty="0"/>
              <a:t>Increase Neuroplasticity in your brain</a:t>
            </a:r>
          </a:p>
          <a:p>
            <a:r>
              <a:rPr lang="en-US" dirty="0"/>
              <a:t>Music compliments Math skills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70B-D722-44B5-B0C6-A79BE93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find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926-3F7A-4488-A192-20A6166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 in the shower or the car</a:t>
            </a:r>
          </a:p>
          <a:p>
            <a:r>
              <a:rPr lang="en-US" dirty="0"/>
              <a:t>Sing to your children</a:t>
            </a:r>
          </a:p>
          <a:p>
            <a:r>
              <a:rPr lang="en-US" dirty="0"/>
              <a:t>Download podcasts or </a:t>
            </a:r>
            <a:r>
              <a:rPr lang="en-US" dirty="0" err="1"/>
              <a:t>Youtube</a:t>
            </a:r>
            <a:r>
              <a:rPr lang="en-US" dirty="0"/>
              <a:t> videos on you commute</a:t>
            </a:r>
          </a:p>
          <a:p>
            <a:r>
              <a:rPr lang="en-US" dirty="0"/>
              <a:t>Practice breathing at work</a:t>
            </a:r>
          </a:p>
        </p:txBody>
      </p:sp>
    </p:spTree>
    <p:extLst>
      <p:ext uri="{BB962C8B-B14F-4D97-AF65-F5344CB8AC3E}">
        <p14:creationId xmlns:p14="http://schemas.microsoft.com/office/powerpoint/2010/main" val="461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Find a coach you like on YouTube</a:t>
            </a:r>
          </a:p>
          <a:p>
            <a:r>
              <a:rPr lang="en-US" dirty="0"/>
              <a:t>Practice the scales they teach you</a:t>
            </a:r>
          </a:p>
          <a:p>
            <a:r>
              <a:rPr lang="en-US" dirty="0"/>
              <a:t>Find your favorite music artist in your range</a:t>
            </a:r>
          </a:p>
          <a:p>
            <a:r>
              <a:rPr lang="en-US" dirty="0"/>
              <a:t>Practice Happy Birthday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&amp;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Health</a:t>
            </a:r>
          </a:p>
          <a:p>
            <a:r>
              <a:rPr lang="en-US" dirty="0"/>
              <a:t>Diet, Exercise, Sleep</a:t>
            </a:r>
          </a:p>
          <a:p>
            <a:r>
              <a:rPr lang="en-US" dirty="0"/>
              <a:t>Drink Water</a:t>
            </a:r>
          </a:p>
          <a:p>
            <a:r>
              <a:rPr lang="en-US" dirty="0"/>
              <a:t>Find your vocal cords</a:t>
            </a:r>
          </a:p>
          <a:p>
            <a:r>
              <a:rPr lang="en-US" dirty="0"/>
              <a:t>Stretch out your tongue</a:t>
            </a:r>
          </a:p>
          <a:p>
            <a:pPr marL="0" indent="0">
              <a:buNone/>
            </a:pPr>
            <a:r>
              <a:rPr lang="en-US" dirty="0"/>
              <a:t>Posture</a:t>
            </a:r>
          </a:p>
          <a:p>
            <a:r>
              <a:rPr lang="en-US" dirty="0"/>
              <a:t>Standup straight - Head straight &amp; shoulders back</a:t>
            </a:r>
          </a:p>
          <a:p>
            <a:pPr lvl="1"/>
            <a:r>
              <a:rPr lang="en-US" dirty="0"/>
              <a:t> If you don’t it’s similar to a kink in a hose</a:t>
            </a:r>
          </a:p>
          <a:p>
            <a:r>
              <a:rPr lang="en-US" dirty="0"/>
              <a:t>Stretch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least 80 percent of your singing – Gas in your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Breath with our diaphragm – Find the bottom of your ribs</a:t>
            </a:r>
          </a:p>
          <a:p>
            <a:r>
              <a:rPr lang="en-US" dirty="0"/>
              <a:t>Exhalation – Expand and collapse for 10, 20, 30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take in as much as you need – don’t over or under breath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Yoga - box breathing (5 seconds in, hold 5 seconds, 5 seconds out, hold five seconds) repeat 5 times. Increate the time and </a:t>
            </a:r>
            <a:r>
              <a:rPr lang="en-US" dirty="0" err="1"/>
              <a:t>repetion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</a:t>
            </a:r>
            <a:r>
              <a:rPr lang="en-US" dirty="0" err="1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Shake it off – Release your tension</a:t>
            </a:r>
          </a:p>
          <a:p>
            <a:r>
              <a:rPr lang="en-US" dirty="0"/>
              <a:t>Bubbles over the hill – low, medium, high then the whole range</a:t>
            </a:r>
          </a:p>
          <a:p>
            <a:r>
              <a:rPr lang="en-US" dirty="0"/>
              <a:t>Ring for resonance – Mm </a:t>
            </a:r>
            <a:r>
              <a:rPr lang="en-US" dirty="0" err="1"/>
              <a:t>Mmm</a:t>
            </a:r>
            <a:r>
              <a:rPr lang="en-US" dirty="0"/>
              <a:t> over the hill</a:t>
            </a:r>
          </a:p>
          <a:p>
            <a:r>
              <a:rPr lang="en-US" dirty="0"/>
              <a:t>Perform a scale with Go, Gee, Ga, Goo – G opens the throat + </a:t>
            </a:r>
            <a:r>
              <a:rPr lang="en-US"/>
              <a:t>plus vowels</a:t>
            </a:r>
            <a:endParaRPr lang="en-US" dirty="0"/>
          </a:p>
          <a:p>
            <a:r>
              <a:rPr lang="en-US" dirty="0" err="1"/>
              <a:t>Lazify</a:t>
            </a:r>
            <a:r>
              <a:rPr lang="en-US" dirty="0"/>
              <a:t> your jaw and tongue – blah, blah, blah </a:t>
            </a:r>
          </a:p>
          <a:p>
            <a:pPr lvl="1"/>
            <a:r>
              <a:rPr lang="en-US" dirty="0"/>
              <a:t>Stick out your tongue  like the doctor</a:t>
            </a:r>
          </a:p>
          <a:p>
            <a:r>
              <a:rPr lang="en-US" dirty="0"/>
              <a:t>Opera over the hill</a:t>
            </a:r>
          </a:p>
        </p:txBody>
      </p:sp>
    </p:spTree>
    <p:extLst>
      <p:ext uri="{BB962C8B-B14F-4D97-AF65-F5344CB8AC3E}">
        <p14:creationId xmlns:p14="http://schemas.microsoft.com/office/powerpoint/2010/main" val="11033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Voice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/>
          </a:bodyPr>
          <a:lstStyle/>
          <a:p>
            <a:r>
              <a:rPr lang="en-US" dirty="0"/>
              <a:t>Regular voice we use when speaking – Lower range (La, La, La, La, 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Feel vibration in chest</a:t>
            </a:r>
          </a:p>
          <a:p>
            <a:endParaRPr lang="en-US" dirty="0"/>
          </a:p>
          <a:p>
            <a:r>
              <a:rPr lang="en-US" dirty="0"/>
              <a:t>It’s not about pushing; it’s about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Constricts your throat</a:t>
            </a:r>
          </a:p>
          <a:p>
            <a:endParaRPr lang="en-US" dirty="0"/>
          </a:p>
          <a:p>
            <a:r>
              <a:rPr lang="en-US" dirty="0"/>
              <a:t>It’s not about louder; it’s about resonance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Strained and pitchy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Sound like your shouting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454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Music Score 16x9</vt:lpstr>
      <vt:lpstr>Singing Basics</vt:lpstr>
      <vt:lpstr>What We’ll Cover</vt:lpstr>
      <vt:lpstr>PowerPoint Presentation</vt:lpstr>
      <vt:lpstr>When to find time</vt:lpstr>
      <vt:lpstr>Where to start</vt:lpstr>
      <vt:lpstr>Health &amp; Posture</vt:lpstr>
      <vt:lpstr>Breathing</vt:lpstr>
      <vt:lpstr>Warm Up Excercises</vt:lpstr>
      <vt:lpstr>Chest Voice</vt:lpstr>
      <vt:lpstr>Head Voice</vt:lpstr>
      <vt:lpstr>Terminology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2017-12-13T03:16:20Z</dcterms:created>
  <dcterms:modified xsi:type="dcterms:W3CDTF">2018-02-03T08:08:15Z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