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6" autoAdjust="0"/>
    <p:restoredTop sz="94660"/>
  </p:normalViewPr>
  <p:slideViewPr>
    <p:cSldViewPr snapToGrid="0">
      <p:cViewPr varScale="1">
        <p:scale>
          <a:sx n="75" d="100"/>
          <a:sy n="75" d="100"/>
        </p:scale>
        <p:origin x="-114" y="-5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programming.net/matplotlib-intro-tutorial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2E937E-47D1-4E93-ABF9-39F890E500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8008" y="4440298"/>
            <a:ext cx="5674303" cy="1232303"/>
          </a:xfrm>
        </p:spPr>
        <p:txBody>
          <a:bodyPr/>
          <a:lstStyle/>
          <a:p>
            <a:pPr algn="r"/>
            <a:r>
              <a:rPr lang="en-US" dirty="0" err="1" smtClean="0"/>
              <a:t>Matplotlib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with </a:t>
            </a:r>
            <a:r>
              <a:rPr lang="en-US" sz="2400" dirty="0" smtClean="0"/>
              <a:t>python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403C033-BBCA-4716-8A50-74F11A7F9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3561" y="615369"/>
            <a:ext cx="1428750" cy="1428750"/>
          </a:xfrm>
          <a:prstGeom prst="rect">
            <a:avLst/>
          </a:prstGeom>
        </p:spPr>
      </p:pic>
      <p:pic>
        <p:nvPicPr>
          <p:cNvPr id="1026" name="Picture 2" descr="C:\Users\E08644\Downloads\Created_with_Matplotlib-logo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799" y="1218971"/>
            <a:ext cx="3556001" cy="355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0945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06451" y="167425"/>
            <a:ext cx="8229600" cy="6345105"/>
          </a:xfrm>
        </p:spPr>
        <p:txBody>
          <a:bodyPr numCol="2">
            <a:noAutofit/>
          </a:bodyPr>
          <a:lstStyle/>
          <a:p>
            <a:r>
              <a:rPr lang="en-US" sz="1400" dirty="0" smtClean="0"/>
              <a:t>Line</a:t>
            </a:r>
            <a:endParaRPr lang="en-US" sz="1400" dirty="0" smtClean="0"/>
          </a:p>
          <a:p>
            <a:r>
              <a:rPr lang="en-US" sz="1400" dirty="0" smtClean="0"/>
              <a:t>Legends titles and labels</a:t>
            </a:r>
          </a:p>
          <a:p>
            <a:r>
              <a:rPr lang="en-US" sz="1400" dirty="0" smtClean="0"/>
              <a:t>Bar charts and histograms</a:t>
            </a:r>
          </a:p>
          <a:p>
            <a:r>
              <a:rPr lang="en-US" sz="1400" dirty="0" smtClean="0"/>
              <a:t>Scatter Plots</a:t>
            </a:r>
          </a:p>
          <a:p>
            <a:r>
              <a:rPr lang="en-US" sz="1400" dirty="0" smtClean="0"/>
              <a:t>Stack plots</a:t>
            </a:r>
          </a:p>
          <a:p>
            <a:r>
              <a:rPr lang="en-US" sz="1400" dirty="0" smtClean="0"/>
              <a:t>Pie charts</a:t>
            </a:r>
          </a:p>
          <a:p>
            <a:r>
              <a:rPr lang="en-US" sz="1400" dirty="0" smtClean="0"/>
              <a:t>Loading data from files</a:t>
            </a:r>
          </a:p>
          <a:p>
            <a:r>
              <a:rPr lang="en-US" sz="1400" dirty="0" smtClean="0"/>
              <a:t>Getting data from the internet</a:t>
            </a:r>
          </a:p>
          <a:p>
            <a:r>
              <a:rPr lang="en-US" sz="1400" dirty="0" smtClean="0"/>
              <a:t>Converting data from the internet</a:t>
            </a:r>
          </a:p>
          <a:p>
            <a:r>
              <a:rPr lang="en-US" sz="1400" dirty="0" smtClean="0"/>
              <a:t>Basic customizations, rotating labels</a:t>
            </a:r>
          </a:p>
          <a:p>
            <a:r>
              <a:rPr lang="en-US" sz="1400" dirty="0" smtClean="0"/>
              <a:t>Handling </a:t>
            </a:r>
            <a:r>
              <a:rPr lang="en-US" sz="1400" dirty="0" err="1" smtClean="0"/>
              <a:t>unix</a:t>
            </a:r>
            <a:r>
              <a:rPr lang="en-US" sz="1400" dirty="0" smtClean="0"/>
              <a:t> time</a:t>
            </a:r>
          </a:p>
          <a:p>
            <a:r>
              <a:rPr lang="en-US" sz="1400" dirty="0" smtClean="0"/>
              <a:t>More customization of colors and fills</a:t>
            </a:r>
          </a:p>
          <a:p>
            <a:r>
              <a:rPr lang="en-US" sz="1400" dirty="0" smtClean="0"/>
              <a:t>Spines and horizontal </a:t>
            </a:r>
            <a:r>
              <a:rPr lang="en-US" sz="1400" dirty="0" smtClean="0"/>
              <a:t>lines</a:t>
            </a:r>
          </a:p>
          <a:p>
            <a:r>
              <a:rPr lang="en-US" sz="1400" dirty="0" smtClean="0"/>
              <a:t>Candlestick </a:t>
            </a:r>
            <a:r>
              <a:rPr lang="en-US" sz="1400" dirty="0" smtClean="0"/>
              <a:t>OHLC graphs</a:t>
            </a:r>
          </a:p>
          <a:p>
            <a:r>
              <a:rPr lang="en-US" sz="1400" dirty="0" smtClean="0"/>
              <a:t>Styles</a:t>
            </a:r>
          </a:p>
          <a:p>
            <a:r>
              <a:rPr lang="en-US" sz="1400" dirty="0" smtClean="0"/>
              <a:t>Live graphs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sz="1400" dirty="0" smtClean="0"/>
              <a:t>Annotations </a:t>
            </a:r>
            <a:r>
              <a:rPr lang="en-US" sz="1400" dirty="0" smtClean="0"/>
              <a:t>and placing text</a:t>
            </a:r>
          </a:p>
          <a:p>
            <a:r>
              <a:rPr lang="en-US" sz="1400" dirty="0" smtClean="0"/>
              <a:t>Annotating last price to edge of </a:t>
            </a:r>
            <a:r>
              <a:rPr lang="en-US" sz="1400" dirty="0" err="1" smtClean="0"/>
              <a:t>matplotlib</a:t>
            </a:r>
            <a:r>
              <a:rPr lang="en-US" sz="1400" dirty="0" smtClean="0"/>
              <a:t> graph example</a:t>
            </a:r>
          </a:p>
          <a:p>
            <a:r>
              <a:rPr lang="en-US" sz="1400" dirty="0" smtClean="0"/>
              <a:t>Subplots</a:t>
            </a:r>
          </a:p>
          <a:p>
            <a:r>
              <a:rPr lang="en-US" sz="1400" dirty="0" smtClean="0"/>
              <a:t>Implementing subplots to our stock chart</a:t>
            </a:r>
          </a:p>
          <a:p>
            <a:r>
              <a:rPr lang="en-US" sz="1400" dirty="0" smtClean="0"/>
              <a:t>Adding more indicator data to our charts</a:t>
            </a:r>
          </a:p>
          <a:p>
            <a:r>
              <a:rPr lang="en-US" sz="1400" dirty="0" smtClean="0"/>
              <a:t>Cleaning chart, custom fills, pruning</a:t>
            </a:r>
          </a:p>
          <a:p>
            <a:r>
              <a:rPr lang="en-US" sz="1400" dirty="0" err="1" smtClean="0"/>
              <a:t>Sharex</a:t>
            </a:r>
            <a:r>
              <a:rPr lang="en-US" sz="1400" dirty="0" smtClean="0"/>
              <a:t> axis</a:t>
            </a:r>
          </a:p>
          <a:p>
            <a:r>
              <a:rPr lang="en-US" sz="1400" dirty="0" smtClean="0"/>
              <a:t>Multi y axis plotting volume on stock chart</a:t>
            </a:r>
          </a:p>
          <a:p>
            <a:r>
              <a:rPr lang="en-US" sz="1400" dirty="0" smtClean="0"/>
              <a:t>Customizing </a:t>
            </a:r>
            <a:r>
              <a:rPr lang="en-US" sz="1400" dirty="0" err="1" smtClean="0"/>
              <a:t>matplotlib</a:t>
            </a:r>
            <a:r>
              <a:rPr lang="en-US" sz="1400" dirty="0" smtClean="0"/>
              <a:t> legends</a:t>
            </a:r>
          </a:p>
          <a:p>
            <a:r>
              <a:rPr lang="en-US" sz="1400" dirty="0" err="1" smtClean="0"/>
              <a:t>Basemap</a:t>
            </a:r>
            <a:r>
              <a:rPr lang="en-US" sz="1400" dirty="0" smtClean="0"/>
              <a:t> intro</a:t>
            </a:r>
          </a:p>
          <a:p>
            <a:r>
              <a:rPr lang="en-US" sz="1400" dirty="0" err="1" smtClean="0"/>
              <a:t>Basemap</a:t>
            </a:r>
            <a:r>
              <a:rPr lang="en-US" sz="1400" dirty="0" smtClean="0"/>
              <a:t> customization options</a:t>
            </a:r>
          </a:p>
          <a:p>
            <a:r>
              <a:rPr lang="en-US" sz="1400" dirty="0" smtClean="0"/>
              <a:t>Plotting coordinates on a map with </a:t>
            </a:r>
            <a:r>
              <a:rPr lang="en-US" sz="1400" dirty="0" err="1" smtClean="0"/>
              <a:t>basemap</a:t>
            </a:r>
            <a:endParaRPr lang="en-US" sz="1400" dirty="0" smtClean="0"/>
          </a:p>
          <a:p>
            <a:r>
              <a:rPr lang="en-US" sz="1400" dirty="0" err="1" smtClean="0"/>
              <a:t>Matplotlib</a:t>
            </a:r>
            <a:r>
              <a:rPr lang="en-US" sz="1400" dirty="0" smtClean="0"/>
              <a:t> 3d intro</a:t>
            </a:r>
          </a:p>
          <a:p>
            <a:r>
              <a:rPr lang="en-US" sz="1400" dirty="0" smtClean="0"/>
              <a:t>3d scatter plot</a:t>
            </a:r>
          </a:p>
          <a:p>
            <a:r>
              <a:rPr lang="en-US" sz="1400" dirty="0" smtClean="0"/>
              <a:t>3d bar </a:t>
            </a:r>
            <a:r>
              <a:rPr lang="en-US" sz="1400" dirty="0" smtClean="0"/>
              <a:t>charts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218187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05DB70-225C-42AA-8B80-FBED9AEF8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5CCD33-A06F-4CAF-A4A8-2065706F6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Sentdex</a:t>
            </a:r>
            <a:r>
              <a:rPr lang="en-US" dirty="0">
                <a:hlinkClick r:id="rId2"/>
              </a:rPr>
              <a:t> Videos and Code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7734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498</TotalTime>
  <Words>127</Words>
  <Application>Microsoft Office PowerPoint</Application>
  <PresentationFormat>Custom</PresentationFormat>
  <Paragraphs>35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Circuit</vt:lpstr>
      <vt:lpstr>Matplotlib with python</vt:lpstr>
      <vt:lpstr>PowerPoint Presentation</vt:lpstr>
      <vt:lpstr>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oPENCV</dc:title>
  <dc:creator>Broughton, Garrett</dc:creator>
  <cp:lastModifiedBy>Garrett Broughton</cp:lastModifiedBy>
  <cp:revision>39</cp:revision>
  <dcterms:created xsi:type="dcterms:W3CDTF">2018-01-12T17:32:56Z</dcterms:created>
  <dcterms:modified xsi:type="dcterms:W3CDTF">2018-04-20T16:07:54Z</dcterms:modified>
</cp:coreProperties>
</file>