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75" d="100"/>
          <a:sy n="75" d="100"/>
        </p:scale>
        <p:origin x="-35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08644\Downloads\FreeKnowled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73" y="819296"/>
            <a:ext cx="6577489" cy="49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08644\Downloads\bann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t="42370" r="1619" b="33402"/>
          <a:stretch/>
        </p:blipFill>
        <p:spPr bwMode="auto">
          <a:xfrm>
            <a:off x="2571271" y="4495799"/>
            <a:ext cx="6577489" cy="9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Ribbon 4"/>
          <p:cNvSpPr/>
          <p:nvPr/>
        </p:nvSpPr>
        <p:spPr>
          <a:xfrm>
            <a:off x="4374117" y="1949896"/>
            <a:ext cx="2996644" cy="468042"/>
          </a:xfrm>
          <a:prstGeom prst="ribb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824717" y="1810813"/>
            <a:ext cx="1549400" cy="841572"/>
          </a:xfrm>
          <a:prstGeom prst="wedgeEllipse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8" name="8-Point Star 7"/>
          <p:cNvSpPr/>
          <p:nvPr/>
        </p:nvSpPr>
        <p:spPr>
          <a:xfrm>
            <a:off x="7272612" y="1677246"/>
            <a:ext cx="1545949" cy="1108705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24</cp:revision>
  <dcterms:created xsi:type="dcterms:W3CDTF">2018-02-28T06:04:35Z</dcterms:created>
  <dcterms:modified xsi:type="dcterms:W3CDTF">2018-03-22T00:57:07Z</dcterms:modified>
</cp:coreProperties>
</file>