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9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00B05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Greg </a:t>
            </a:r>
            <a:r>
              <a:rPr lang="en-US" sz="5400" b="1">
                <a:solidFill>
                  <a:srgbClr val="00B05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&amp; Nancy</a:t>
            </a:r>
            <a:endParaRPr lang="en-US" sz="5400" b="1" dirty="0">
              <a:solidFill>
                <a:srgbClr val="00B05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most creative person 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Music. Your ideas inspire 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craft. </a:t>
            </a:r>
            <a:endParaRPr lang="en-US" sz="2400" b="1" dirty="0">
              <a:solidFill>
                <a:srgbClr val="FFC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Forte" panose="03060902040502070203" pitchFamily="66" charset="0"/>
              </a:rPr>
              <a:t>Creativity in Music Club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643500"/>
            <a:ext cx="7543800" cy="29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2018</a:t>
            </a:r>
            <a:endParaRPr lang="en-US" sz="1600" b="1" dirty="0">
              <a:solidFill>
                <a:srgbClr val="FF0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3" name="Picture 2" descr="Image result for music">
            <a:extLst>
              <a:ext uri="{FF2B5EF4-FFF2-40B4-BE49-F238E27FC236}">
                <a16:creationId xmlns:a16="http://schemas.microsoft.com/office/drawing/2014/main" id="{B4E875A7-00FD-47F7-AC37-F6AD3472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08" y="632400"/>
            <a:ext cx="3388584" cy="22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232</TotalTime>
  <Words>34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52</cp:revision>
  <dcterms:created xsi:type="dcterms:W3CDTF">2006-08-16T00:00:00Z</dcterms:created>
  <dcterms:modified xsi:type="dcterms:W3CDTF">2018-03-10T21:55:05Z</dcterms:modified>
</cp:coreProperties>
</file>