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9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Sean Canton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</TotalTime>
  <Words>33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70</cp:revision>
  <dcterms:created xsi:type="dcterms:W3CDTF">2006-08-16T00:00:00Z</dcterms:created>
  <dcterms:modified xsi:type="dcterms:W3CDTF">2018-03-11T04:02:12Z</dcterms:modified>
</cp:coreProperties>
</file>