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1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5BE0-EE5D-4AB4-B6B7-80E93F03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251B1-46D3-494B-B062-251E7204C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C6D8-6EBB-4C26-9699-1C4EA5F8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56FD-45D3-4446-8357-AE2980E2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078C-E433-4C61-B5F7-9AC8389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53B8-F088-40DA-A707-CBC0086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6243-CB9D-4E32-846D-C96A846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AF133-CDE0-4375-A3C7-1161F7D1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B549-C578-4294-8953-BEDFDAF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4664-1BB3-44DF-81C4-C7B95B4B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71916-2C2C-4C55-9CFC-6ECC3947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8FC9E-D220-4E0A-816E-3E6F087C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645F-6FA7-41E9-9198-F2453421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ED38-BDB2-47BA-8383-CA99D77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6847-E503-4E38-A082-5C58796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2487-51B2-4760-B976-2E8C695D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5EED-40D8-4202-A7C0-36C7A362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CFE6-D77E-47DE-B8FC-93F51BC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5444-C785-49D3-9A9A-91E3C3E4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BFBE-544A-474F-A56D-2B8FF4E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C11E-6BD7-4CC6-A089-63E6A1F3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847D3-BE3A-4849-85BF-1B2BE2C8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5AB8-A917-4C81-B88B-5493962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358B-CA68-4518-8F23-0E7D749C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5622-FFFB-49CE-B1AA-76150201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ABC-8CAE-400C-B3C9-24324989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7843-FE5C-4195-B488-D2917229C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D6574-C3A6-44C4-8B86-73269D01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7DB21-D57E-48B4-B05C-E6F98C6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37848-9B0B-43E7-9C99-B4F5D8F0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4D65-450E-4116-B449-A53CB94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9664-1A67-4AF1-994C-5C3CE708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893F-EC91-4FB6-9766-2CE9B6F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9E2C-8063-482D-8D0B-7005A832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0B36-3299-498A-8293-5F7B77F4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AD632-3DE1-47AE-896C-27219B9F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0A62-A44B-4D0B-A619-BDE0829C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A2C55-2828-4DF1-A996-F615A8C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0FC43-FACE-4C1E-B8F4-A4EA6472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2D62-60C7-404C-B488-0B0D3880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D1E84-0D7E-4422-8095-2759F61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2D5CF-BB99-4834-974A-7E7ED163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D51E6-578E-4CDB-8EBC-AC8BBFC3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66E45-6178-4DA7-B140-F6AA117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BF34D-38DC-45BE-91C2-AA59C791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CCC92-832A-49DD-9127-80C78F8F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1277-4A23-437C-9D82-81806794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A0FC-B18C-4C55-AB5C-582BBF06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FC120-41B2-4AA4-94B5-29B4BFD4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E38ED-E35F-4553-873F-66D1D110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37CEF-ADEF-4A39-AB2D-9837FE02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A7EC-A111-4488-A499-5EBD1DC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E2D4-DA4A-45AF-AD50-D3717A2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34340-4749-40E7-ACAE-3101E894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9E091-BAB4-4440-9747-017F8779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3B18-728B-46E5-815E-33CEA87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86D5-417F-4D8D-A4BD-7B158877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C0AF1-6F77-443F-8BF8-150467E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7030A0"/>
            </a:gs>
            <a:gs pos="72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C544A-D8AB-4FA3-88CF-D5739D27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67A77-B2A5-4E77-98DD-04EC1ED5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1369-58E4-472A-A87E-E5B2179A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D830-3F43-4FD1-8429-BB0A4D09BA8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3C7-3629-4765-A71F-786A54EE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C010-5255-4121-A8D7-7457D279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08644\Downloads\FreeKnowled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73" y="819296"/>
            <a:ext cx="6577489" cy="49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08644\Downloads\bann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 t="42370" r="1619" b="33402"/>
          <a:stretch/>
        </p:blipFill>
        <p:spPr bwMode="auto">
          <a:xfrm>
            <a:off x="2571271" y="4495799"/>
            <a:ext cx="6577489" cy="92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Ribbon 4"/>
          <p:cNvSpPr/>
          <p:nvPr/>
        </p:nvSpPr>
        <p:spPr>
          <a:xfrm>
            <a:off x="4374117" y="1949896"/>
            <a:ext cx="2996644" cy="468042"/>
          </a:xfrm>
          <a:prstGeom prst="ribb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Creativity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2824717" y="1810813"/>
            <a:ext cx="1549400" cy="841572"/>
          </a:xfrm>
          <a:prstGeom prst="wedgeEllipse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Sharing</a:t>
            </a:r>
          </a:p>
        </p:txBody>
      </p:sp>
      <p:sp>
        <p:nvSpPr>
          <p:cNvPr id="8" name="8-Point Star 7"/>
          <p:cNvSpPr/>
          <p:nvPr/>
        </p:nvSpPr>
        <p:spPr>
          <a:xfrm>
            <a:off x="7272612" y="1677246"/>
            <a:ext cx="1545949" cy="1108705"/>
          </a:xfrm>
          <a:prstGeom prst="star8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Inspiring</a:t>
            </a:r>
          </a:p>
        </p:txBody>
      </p:sp>
    </p:spTree>
    <p:extLst>
      <p:ext uri="{BB962C8B-B14F-4D97-AF65-F5344CB8AC3E}">
        <p14:creationId xmlns:p14="http://schemas.microsoft.com/office/powerpoint/2010/main" val="146447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Broughton</dc:creator>
  <cp:lastModifiedBy>Garrett Broughton</cp:lastModifiedBy>
  <cp:revision>25</cp:revision>
  <dcterms:created xsi:type="dcterms:W3CDTF">2018-02-28T06:04:35Z</dcterms:created>
  <dcterms:modified xsi:type="dcterms:W3CDTF">2018-03-27T06:03:48Z</dcterms:modified>
</cp:coreProperties>
</file>