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rou\Desktop\Ide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rou\Desktop\Ide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Topic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Python Beginner</c:v>
                </c:pt>
                <c:pt idx="1">
                  <c:v>ML/AI</c:v>
                </c:pt>
                <c:pt idx="2">
                  <c:v>Data Analytics</c:v>
                </c:pt>
                <c:pt idx="3">
                  <c:v>Hardware/CPU</c:v>
                </c:pt>
                <c:pt idx="4">
                  <c:v>Python Medium</c:v>
                </c:pt>
                <c:pt idx="5">
                  <c:v>SQL/Database</c:v>
                </c:pt>
                <c:pt idx="6">
                  <c:v>Astronomy</c:v>
                </c:pt>
                <c:pt idx="7">
                  <c:v>Python Advanced</c:v>
                </c:pt>
                <c:pt idx="8">
                  <c:v>Cloud Infrastructure</c:v>
                </c:pt>
                <c:pt idx="9">
                  <c:v>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136</c:v>
                </c:pt>
                <c:pt idx="1">
                  <c:v>113</c:v>
                </c:pt>
                <c:pt idx="2">
                  <c:v>108</c:v>
                </c:pt>
                <c:pt idx="3">
                  <c:v>83</c:v>
                </c:pt>
                <c:pt idx="4">
                  <c:v>66</c:v>
                </c:pt>
                <c:pt idx="5">
                  <c:v>55</c:v>
                </c:pt>
                <c:pt idx="6">
                  <c:v>54</c:v>
                </c:pt>
                <c:pt idx="7">
                  <c:v>50</c:v>
                </c:pt>
                <c:pt idx="8">
                  <c:v>27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F-482A-82A1-78E4504A3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0400624"/>
        <c:axId val="600400296"/>
      </c:barChart>
      <c:catAx>
        <c:axId val="600400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00296"/>
        <c:crosses val="autoZero"/>
        <c:auto val="1"/>
        <c:lblAlgn val="ctr"/>
        <c:lblOffset val="100"/>
        <c:noMultiLvlLbl val="0"/>
      </c:catAx>
      <c:valAx>
        <c:axId val="600400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0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Specific Topics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Sheet1!$A$12:$A$16</c:f>
              <c:strCache>
                <c:ptCount val="5"/>
                <c:pt idx="0">
                  <c:v>Logistic Regression</c:v>
                </c:pt>
                <c:pt idx="1">
                  <c:v>Foldable Kayak</c:v>
                </c:pt>
                <c:pt idx="2">
                  <c:v>APIs</c:v>
                </c:pt>
                <c:pt idx="3">
                  <c:v>Memory Leaks</c:v>
                </c:pt>
                <c:pt idx="4">
                  <c:v>E-Bikes</c:v>
                </c:pt>
              </c:strCache>
            </c:strRef>
          </c:cat>
          <c:val>
            <c:numRef>
              <c:f>Sheet1!$B$12:$B$16</c:f>
              <c:numCache>
                <c:formatCode>General</c:formatCode>
                <c:ptCount val="5"/>
                <c:pt idx="0">
                  <c:v>20</c:v>
                </c:pt>
                <c:pt idx="1">
                  <c:v>19</c:v>
                </c:pt>
                <c:pt idx="2">
                  <c:v>19</c:v>
                </c:pt>
                <c:pt idx="3">
                  <c:v>18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B-4CAA-A9A0-1C3F830F7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3899624"/>
        <c:axId val="323896344"/>
      </c:barChart>
      <c:catAx>
        <c:axId val="323899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96344"/>
        <c:crosses val="autoZero"/>
        <c:auto val="1"/>
        <c:lblAlgn val="ctr"/>
        <c:lblOffset val="100"/>
        <c:noMultiLvlLbl val="0"/>
      </c:catAx>
      <c:valAx>
        <c:axId val="32389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99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D11-EDD7-4E5E-9915-0755E35C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39" y="945913"/>
            <a:ext cx="8384875" cy="2618554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Most Popular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55F7-115D-4A81-BC63-ED508AD8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496" y="3631540"/>
            <a:ext cx="4181310" cy="1071095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Total Votes the past seven months = 1211</a:t>
            </a:r>
          </a:p>
          <a:p>
            <a:pPr algn="r"/>
            <a:r>
              <a:rPr lang="en-US" dirty="0"/>
              <a:t>Votes too specific to fit into category = 410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3916F-A739-4AD9-8158-3FD8B86C9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32" b="37004"/>
          <a:stretch/>
        </p:blipFill>
        <p:spPr>
          <a:xfrm>
            <a:off x="1571225" y="1019855"/>
            <a:ext cx="8114581" cy="12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AC6432-03C7-4DD3-83CD-FFCD04705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18623"/>
              </p:ext>
            </p:extLst>
          </p:nvPr>
        </p:nvGraphicFramePr>
        <p:xfrm>
          <a:off x="2353573" y="930215"/>
          <a:ext cx="7484853" cy="5085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87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FDB9C4-2E12-4931-81C6-A3E4191E6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675034"/>
              </p:ext>
            </p:extLst>
          </p:nvPr>
        </p:nvGraphicFramePr>
        <p:xfrm>
          <a:off x="2530414" y="1053501"/>
          <a:ext cx="6780363" cy="4750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657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Gallery</vt:lpstr>
      <vt:lpstr>Most Popular Topics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Topics</dc:title>
  <dc:creator>Garrett Broughton</dc:creator>
  <cp:lastModifiedBy>Garrett Broughton</cp:lastModifiedBy>
  <cp:revision>2</cp:revision>
  <dcterms:created xsi:type="dcterms:W3CDTF">2018-01-07T08:14:16Z</dcterms:created>
  <dcterms:modified xsi:type="dcterms:W3CDTF">2018-01-07T08:29:51Z</dcterms:modified>
</cp:coreProperties>
</file>