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31" d="100"/>
          <a:sy n="131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06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4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Ph.D. Katelyn Milliman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Astrophysics – New Frontiers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248</TotalTime>
  <Words>39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80</cp:revision>
  <dcterms:created xsi:type="dcterms:W3CDTF">2006-08-16T00:00:00Z</dcterms:created>
  <dcterms:modified xsi:type="dcterms:W3CDTF">2018-05-13T06:38:54Z</dcterms:modified>
</cp:coreProperties>
</file>