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26"/>
  </p:notesMasterIdLst>
  <p:handoutMasterIdLst>
    <p:handoutMasterId r:id="rId127"/>
  </p:handoutMasterIdLst>
  <p:sldIdLst>
    <p:sldId id="267" r:id="rId5"/>
    <p:sldId id="401" r:id="rId6"/>
    <p:sldId id="402" r:id="rId7"/>
    <p:sldId id="405" r:id="rId8"/>
    <p:sldId id="406" r:id="rId9"/>
    <p:sldId id="403" r:id="rId10"/>
    <p:sldId id="404" r:id="rId11"/>
    <p:sldId id="407" r:id="rId12"/>
    <p:sldId id="380" r:id="rId13"/>
    <p:sldId id="398" r:id="rId14"/>
    <p:sldId id="274" r:id="rId15"/>
    <p:sldId id="386" r:id="rId16"/>
    <p:sldId id="365" r:id="rId17"/>
    <p:sldId id="271" r:id="rId18"/>
    <p:sldId id="272" r:id="rId19"/>
    <p:sldId id="307" r:id="rId20"/>
    <p:sldId id="276" r:id="rId21"/>
    <p:sldId id="269" r:id="rId22"/>
    <p:sldId id="264" r:id="rId23"/>
    <p:sldId id="348" r:id="rId24"/>
    <p:sldId id="393" r:id="rId25"/>
    <p:sldId id="368" r:id="rId26"/>
    <p:sldId id="279" r:id="rId27"/>
    <p:sldId id="278" r:id="rId28"/>
    <p:sldId id="399" r:id="rId29"/>
    <p:sldId id="281" r:id="rId30"/>
    <p:sldId id="290" r:id="rId31"/>
    <p:sldId id="284" r:id="rId32"/>
    <p:sldId id="282" r:id="rId33"/>
    <p:sldId id="308" r:id="rId34"/>
    <p:sldId id="390" r:id="rId35"/>
    <p:sldId id="286" r:id="rId36"/>
    <p:sldId id="287" r:id="rId37"/>
    <p:sldId id="288" r:id="rId38"/>
    <p:sldId id="388" r:id="rId39"/>
    <p:sldId id="294" r:id="rId40"/>
    <p:sldId id="285" r:id="rId41"/>
    <p:sldId id="337" r:id="rId42"/>
    <p:sldId id="364" r:id="rId43"/>
    <p:sldId id="381" r:id="rId44"/>
    <p:sldId id="293" r:id="rId45"/>
    <p:sldId id="311" r:id="rId46"/>
    <p:sldId id="400" r:id="rId47"/>
    <p:sldId id="391" r:id="rId48"/>
    <p:sldId id="301" r:id="rId49"/>
    <p:sldId id="316" r:id="rId50"/>
    <p:sldId id="306" r:id="rId51"/>
    <p:sldId id="356" r:id="rId52"/>
    <p:sldId id="327" r:id="rId53"/>
    <p:sldId id="362" r:id="rId54"/>
    <p:sldId id="372" r:id="rId55"/>
    <p:sldId id="382" r:id="rId56"/>
    <p:sldId id="387" r:id="rId57"/>
    <p:sldId id="363" r:id="rId58"/>
    <p:sldId id="394" r:id="rId59"/>
    <p:sldId id="289" r:id="rId60"/>
    <p:sldId id="309" r:id="rId61"/>
    <p:sldId id="292" r:id="rId62"/>
    <p:sldId id="383" r:id="rId63"/>
    <p:sldId id="295" r:id="rId64"/>
    <p:sldId id="304" r:id="rId65"/>
    <p:sldId id="366" r:id="rId66"/>
    <p:sldId id="300" r:id="rId67"/>
    <p:sldId id="296" r:id="rId68"/>
    <p:sldId id="297" r:id="rId69"/>
    <p:sldId id="357" r:id="rId70"/>
    <p:sldId id="305" r:id="rId71"/>
    <p:sldId id="298" r:id="rId72"/>
    <p:sldId id="299" r:id="rId73"/>
    <p:sldId id="314" r:id="rId74"/>
    <p:sldId id="302" r:id="rId75"/>
    <p:sldId id="313" r:id="rId76"/>
    <p:sldId id="317" r:id="rId77"/>
    <p:sldId id="322" r:id="rId78"/>
    <p:sldId id="323" r:id="rId79"/>
    <p:sldId id="384" r:id="rId80"/>
    <p:sldId id="336" r:id="rId81"/>
    <p:sldId id="319" r:id="rId82"/>
    <p:sldId id="321" r:id="rId83"/>
    <p:sldId id="360" r:id="rId84"/>
    <p:sldId id="326" r:id="rId85"/>
    <p:sldId id="318" r:id="rId86"/>
    <p:sldId id="378" r:id="rId87"/>
    <p:sldId id="325" r:id="rId88"/>
    <p:sldId id="320" r:id="rId89"/>
    <p:sldId id="361" r:id="rId90"/>
    <p:sldId id="329" r:id="rId91"/>
    <p:sldId id="331" r:id="rId92"/>
    <p:sldId id="330" r:id="rId93"/>
    <p:sldId id="339" r:id="rId94"/>
    <p:sldId id="335" r:id="rId95"/>
    <p:sldId id="350" r:id="rId96"/>
    <p:sldId id="351" r:id="rId97"/>
    <p:sldId id="353" r:id="rId98"/>
    <p:sldId id="340" r:id="rId99"/>
    <p:sldId id="345" r:id="rId100"/>
    <p:sldId id="354" r:id="rId101"/>
    <p:sldId id="355" r:id="rId102"/>
    <p:sldId id="358" r:id="rId103"/>
    <p:sldId id="359" r:id="rId104"/>
    <p:sldId id="338" r:id="rId105"/>
    <p:sldId id="344" r:id="rId106"/>
    <p:sldId id="377" r:id="rId107"/>
    <p:sldId id="379" r:id="rId108"/>
    <p:sldId id="332" r:id="rId109"/>
    <p:sldId id="349" r:id="rId110"/>
    <p:sldId id="333" r:id="rId111"/>
    <p:sldId id="334" r:id="rId112"/>
    <p:sldId id="392" r:id="rId113"/>
    <p:sldId id="347" r:id="rId114"/>
    <p:sldId id="343" r:id="rId115"/>
    <p:sldId id="385" r:id="rId116"/>
    <p:sldId id="370" r:id="rId117"/>
    <p:sldId id="371" r:id="rId118"/>
    <p:sldId id="373" r:id="rId119"/>
    <p:sldId id="396" r:id="rId120"/>
    <p:sldId id="283" r:id="rId121"/>
    <p:sldId id="395" r:id="rId122"/>
    <p:sldId id="324" r:id="rId123"/>
    <p:sldId id="374" r:id="rId124"/>
    <p:sldId id="369" r:id="rId12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4">
          <p15:clr>
            <a:srgbClr val="A4A3A4"/>
          </p15:clr>
        </p15:guide>
        <p15:guide id="2"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p:scale>
          <a:sx n="70" d="100"/>
          <a:sy n="70" d="100"/>
        </p:scale>
        <p:origin x="-126" y="-210"/>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ser>
        <c:dLbls>
          <c:showLegendKey val="0"/>
          <c:showVal val="0"/>
          <c:showCatName val="0"/>
          <c:showSerName val="0"/>
          <c:showPercent val="0"/>
          <c:showBubbleSize val="0"/>
        </c:dLbls>
        <c:axId val="274660352"/>
        <c:axId val="274666240"/>
      </c:areaChart>
      <c:catAx>
        <c:axId val="274660352"/>
        <c:scaling>
          <c:orientation val="minMax"/>
        </c:scaling>
        <c:delete val="0"/>
        <c:axPos val="b"/>
        <c:numFmt formatCode="General" sourceLinked="1"/>
        <c:majorTickMark val="out"/>
        <c:minorTickMark val="none"/>
        <c:tickLblPos val="nextTo"/>
        <c:txPr>
          <a:bodyPr/>
          <a:lstStyle/>
          <a:p>
            <a:pPr>
              <a:defRPr lang="ja-JP"/>
            </a:pPr>
            <a:endParaRPr lang="en-US"/>
          </a:p>
        </c:txPr>
        <c:crossAx val="274666240"/>
        <c:crosses val="autoZero"/>
        <c:auto val="1"/>
        <c:lblAlgn val="ctr"/>
        <c:lblOffset val="100"/>
        <c:noMultiLvlLbl val="0"/>
      </c:catAx>
      <c:valAx>
        <c:axId val="274666240"/>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txPr>
          <a:bodyPr/>
          <a:lstStyle/>
          <a:p>
            <a:pPr>
              <a:defRPr lang="ja-JP"/>
            </a:pPr>
            <a:endParaRPr lang="en-US"/>
          </a:p>
        </c:txPr>
        <c:crossAx val="274660352"/>
        <c:crosses val="autoZero"/>
        <c:crossBetween val="midCat"/>
      </c:valAx>
      <c:spPr>
        <a:noFill/>
      </c:spPr>
    </c:plotArea>
    <c:legend>
      <c:legendPos val="t"/>
      <c:overlay val="0"/>
      <c:txPr>
        <a:bodyPr/>
        <a:lstStyle/>
        <a:p>
          <a:pPr>
            <a:defRPr lang="ja-JP"/>
          </a:pPr>
          <a:endParaRPr lang="en-US"/>
        </a:p>
      </c:txPr>
    </c:legend>
    <c:plotVisOnly val="1"/>
    <c:dispBlanksAs val="zero"/>
    <c:showDLblsOverMax val="0"/>
  </c:chart>
  <c:txPr>
    <a:bodyPr/>
    <a:lstStyle/>
    <a:p>
      <a:pPr>
        <a:defRPr sz="1800">
          <a:latin typeface="+mj-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Rate</c:v>
                </c:pt>
              </c:strCache>
            </c:strRef>
          </c:tx>
          <c:dLbls>
            <c:spPr>
              <a:noFill/>
              <a:ln>
                <a:noFill/>
              </a:ln>
              <a:effectLst/>
            </c:spPr>
            <c:txPr>
              <a:bodyPr/>
              <a:lstStyle/>
              <a:p>
                <a:pPr>
                  <a:defRPr lang="ja-JP">
                    <a:solidFill>
                      <a:schemeClr val="bg1"/>
                    </a:solidFill>
                  </a:defRPr>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ser>
        <c:dLbls>
          <c:showLegendKey val="0"/>
          <c:showVal val="0"/>
          <c:showCatName val="0"/>
          <c:showSerName val="0"/>
          <c:showPercent val="0"/>
          <c:showBubbleSize val="0"/>
        </c:dLbls>
        <c:marker val="1"/>
        <c:smooth val="0"/>
        <c:axId val="256162432"/>
        <c:axId val="256172800"/>
      </c:lineChart>
      <c:catAx>
        <c:axId val="256162432"/>
        <c:scaling>
          <c:orientation val="minMax"/>
        </c:scaling>
        <c:delete val="0"/>
        <c:axPos val="b"/>
        <c:numFmt formatCode="General" sourceLinked="1"/>
        <c:majorTickMark val="out"/>
        <c:minorTickMark val="none"/>
        <c:tickLblPos val="nextTo"/>
        <c:txPr>
          <a:bodyPr/>
          <a:lstStyle/>
          <a:p>
            <a:pPr>
              <a:defRPr lang="ja-JP"/>
            </a:pPr>
            <a:endParaRPr lang="en-US"/>
          </a:p>
        </c:txPr>
        <c:crossAx val="256172800"/>
        <c:crosses val="autoZero"/>
        <c:auto val="1"/>
        <c:lblAlgn val="ctr"/>
        <c:lblOffset val="100"/>
        <c:noMultiLvlLbl val="0"/>
      </c:catAx>
      <c:valAx>
        <c:axId val="256172800"/>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txPr>
          <a:bodyPr/>
          <a:lstStyle/>
          <a:p>
            <a:pPr>
              <a:defRPr lang="ja-JP"/>
            </a:pPr>
            <a:endParaRPr lang="en-US"/>
          </a:p>
        </c:txPr>
        <c:crossAx val="256162432"/>
        <c:crosses val="autoZero"/>
        <c:crossBetween val="between"/>
      </c:valAx>
      <c:spPr>
        <a:ln>
          <a:noFill/>
        </a:ln>
      </c:spPr>
    </c:plotArea>
    <c:plotVisOnly val="1"/>
    <c:dispBlanksAs val="gap"/>
    <c:showDLblsOverMax val="0"/>
  </c:chart>
  <c:txPr>
    <a:bodyPr/>
    <a:lstStyle/>
    <a:p>
      <a:pPr>
        <a:defRPr sz="1800">
          <a:latin typeface="+mj-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6/1/2018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6/1/2018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100</a:t>
            </a:fld>
            <a:endParaRPr lang="en-US"/>
          </a:p>
        </p:txBody>
      </p:sp>
    </p:spTree>
    <p:extLst>
      <p:ext uri="{BB962C8B-B14F-4D97-AF65-F5344CB8AC3E}">
        <p14:creationId xmlns:p14="http://schemas.microsoft.com/office/powerpoint/2010/main" val="139783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102</a:t>
            </a:fld>
            <a:endParaRPr lang="en-US"/>
          </a:p>
        </p:txBody>
      </p:sp>
    </p:spTree>
    <p:extLst>
      <p:ext uri="{BB962C8B-B14F-4D97-AF65-F5344CB8AC3E}">
        <p14:creationId xmlns:p14="http://schemas.microsoft.com/office/powerpoint/2010/main" val="31798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104</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110</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111</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112</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118</a:t>
            </a:fld>
            <a:endParaRPr lang="en-US"/>
          </a:p>
        </p:txBody>
      </p:sp>
    </p:spTree>
    <p:extLst>
      <p:ext uri="{BB962C8B-B14F-4D97-AF65-F5344CB8AC3E}">
        <p14:creationId xmlns:p14="http://schemas.microsoft.com/office/powerpoint/2010/main" val="274025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51</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55</a:t>
            </a:fld>
            <a:endParaRPr lang="en-US"/>
          </a:p>
        </p:txBody>
      </p:sp>
    </p:spTree>
    <p:extLst>
      <p:ext uri="{BB962C8B-B14F-4D97-AF65-F5344CB8AC3E}">
        <p14:creationId xmlns:p14="http://schemas.microsoft.com/office/powerpoint/2010/main" val="259364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a:t>
            </a:r>
            <a:r>
              <a:rPr kumimoji="1" lang="en-US" altLang="ja-JP" baseline="0" dirty="0" smtClean="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95</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96</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97</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98</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99</a:t>
            </a:fld>
            <a:endParaRPr lang="en-US"/>
          </a:p>
        </p:txBody>
      </p:sp>
    </p:spTree>
    <p:extLst>
      <p:ext uri="{BB962C8B-B14F-4D97-AF65-F5344CB8AC3E}">
        <p14:creationId xmlns:p14="http://schemas.microsoft.com/office/powerpoint/2010/main" val="131698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99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44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9521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66094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2480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66803799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slideLayout" Target="../slideLayouts/slideLayout72.xml"/><Relationship Id="rId50" Type="http://schemas.openxmlformats.org/officeDocument/2006/relationships/theme" Target="../theme/theme3.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slideLayout" Target="../slideLayouts/slideLayout71.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49" Type="http://schemas.openxmlformats.org/officeDocument/2006/relationships/slideLayout" Target="../slideLayouts/slideLayout74.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48" Type="http://schemas.openxmlformats.org/officeDocument/2006/relationships/slideLayout" Target="../slideLayouts/slideLayout73.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slideLayout" Target="../slideLayouts/slideLayout113.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42" Type="http://schemas.openxmlformats.org/officeDocument/2006/relationships/slideLayout" Target="../slideLayouts/slideLayout116.xml"/><Relationship Id="rId47" Type="http://schemas.openxmlformats.org/officeDocument/2006/relationships/slideLayout" Target="../slideLayouts/slideLayout121.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46" Type="http://schemas.openxmlformats.org/officeDocument/2006/relationships/slideLayout" Target="../slideLayouts/slideLayout120.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41" Type="http://schemas.openxmlformats.org/officeDocument/2006/relationships/slideLayout" Target="../slideLayouts/slideLayout115.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slideLayout" Target="../slideLayouts/slideLayout114.xml"/><Relationship Id="rId45" Type="http://schemas.openxmlformats.org/officeDocument/2006/relationships/slideLayout" Target="../slideLayouts/slideLayout119.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49" Type="http://schemas.openxmlformats.org/officeDocument/2006/relationships/theme" Target="../theme/theme4.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4" Type="http://schemas.openxmlformats.org/officeDocument/2006/relationships/slideLayout" Target="../slideLayouts/slideLayout118.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43" Type="http://schemas.openxmlformats.org/officeDocument/2006/relationships/slideLayout" Target="../slideLayouts/slideLayout117.xml"/><Relationship Id="rId48" Type="http://schemas.openxmlformats.org/officeDocument/2006/relationships/slideLayout" Target="../slideLayouts/slideLayout122.xml"/><Relationship Id="rId8"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 id="2147483872" r:id="rId5"/>
    <p:sldLayoutId id="2147483873" r:id="rId6"/>
    <p:sldLayoutId id="2147483874" r:id="rId7"/>
    <p:sldLayoutId id="2147483875" r:id="rId8"/>
    <p:sldLayoutId id="2147483876" r:id="rId9"/>
    <p:sldLayoutId id="2147483877"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s://github.com/KnowledgeMavens" TargetMode="External"/><Relationship Id="rId3" Type="http://schemas.openxmlformats.org/officeDocument/2006/relationships/hyperlink" Target="https://www.youtube.com/channel/UC7CTkf5Za9VD6JU1C0ZXWlg?view_as=subscriber" TargetMode="External"/><Relationship Id="rId7" Type="http://schemas.openxmlformats.org/officeDocument/2006/relationships/hyperlink" Target="https://www.facebook.com/KnowledgeMavens/" TargetMode="External"/><Relationship Id="rId12"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hyperlink" Target="http://knowledgemavens.org/" TargetMode="External"/><Relationship Id="rId5" Type="http://schemas.openxmlformats.org/officeDocument/2006/relationships/hyperlink" Target="https://www.instagram.com/KnowledgeMavens" TargetMode="External"/><Relationship Id="rId10" Type="http://schemas.openxmlformats.org/officeDocument/2006/relationships/image" Target="../media/image18.jpeg"/><Relationship Id="rId4" Type="http://schemas.openxmlformats.org/officeDocument/2006/relationships/image" Target="../media/image15.jpeg"/><Relationship Id="rId9" Type="http://schemas.openxmlformats.org/officeDocument/2006/relationships/hyperlink" Target="https://www.meetup.com/KnowledgeMavens/" TargetMode="External"/><Relationship Id="rId1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fonts/specimen/Roboto+Condensed" TargetMode="External"/><Relationship Id="rId2" Type="http://schemas.openxmlformats.org/officeDocument/2006/relationships/hyperlink" Target="https://www.google.com/fonts/specimen/Roboto" TargetMode="External"/><Relationship Id="rId1" Type="http://schemas.openxmlformats.org/officeDocument/2006/relationships/slideLayout" Target="../slideLayouts/slideLayout119.xml"/><Relationship Id="rId4" Type="http://schemas.openxmlformats.org/officeDocument/2006/relationships/image" Target="../media/image24.png"/></Relationships>
</file>

<file path=ppt/slides/_rels/slide10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73.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66.xml"/></Relationships>
</file>

<file path=ppt/slides/_rels/slide10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4.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21.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25.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8.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1.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0.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0.xml"/><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3.xml"/><Relationship Id="rId5" Type="http://schemas.openxmlformats.org/officeDocument/2006/relationships/image" Target="../media/image61.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12.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2.xml"/><Relationship Id="rId5" Type="http://schemas.openxmlformats.org/officeDocument/2006/relationships/image" Target="../media/image69.png"/><Relationship Id="rId4" Type="http://schemas.openxmlformats.org/officeDocument/2006/relationships/image" Target="../media/image6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4.xml"/><Relationship Id="rId5" Type="http://schemas.openxmlformats.org/officeDocument/2006/relationships/image" Target="../media/image73.png"/><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09.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6.xml"/><Relationship Id="rId5" Type="http://schemas.openxmlformats.org/officeDocument/2006/relationships/image" Target="../media/image82.png"/><Relationship Id="rId4" Type="http://schemas.openxmlformats.org/officeDocument/2006/relationships/image" Target="../media/image8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8.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50.xml"/><Relationship Id="rId5" Type="http://schemas.openxmlformats.org/officeDocument/2006/relationships/image" Target="../media/image92.png"/><Relationship Id="rId4" Type="http://schemas.openxmlformats.org/officeDocument/2006/relationships/image" Target="../media/image91.png"/></Relationships>
</file>

<file path=ppt/slides/_rels/slide8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51.xml"/><Relationship Id="rId6" Type="http://schemas.openxmlformats.org/officeDocument/2006/relationships/image" Target="../media/image93.png"/><Relationship Id="rId5" Type="http://schemas.openxmlformats.org/officeDocument/2006/relationships/image" Target="../media/image91.png"/><Relationship Id="rId4" Type="http://schemas.openxmlformats.org/officeDocument/2006/relationships/image" Target="../media/image9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93.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11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_rels/slide9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0.xml"/></Relationships>
</file>

<file path=ppt/slides/_rels/slide9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10"/>
          <p:cNvSpPr>
            <a:spLocks noGrp="1"/>
          </p:cNvSpPr>
          <p:nvPr>
            <p:ph type="ctrTitle"/>
          </p:nvPr>
        </p:nvSpPr>
        <p:spPr>
          <a:xfrm>
            <a:off x="2110904" y="5233510"/>
            <a:ext cx="13753528" cy="1189757"/>
          </a:xfrm>
          <a:prstGeom prst="rect">
            <a:avLst/>
          </a:prstGeom>
        </p:spPr>
        <p:txBody>
          <a:bodyPr/>
          <a:lstStyle/>
          <a:p>
            <a:r>
              <a:rPr kumimoji="1" lang="en-US" altLang="ja-JP" dirty="0" smtClean="0"/>
              <a:t>KNOWLEDGE MAVENS</a:t>
            </a:r>
            <a:endParaRPr kumimoji="1" lang="ja-JP" altLang="en-US" dirty="0"/>
          </a:p>
        </p:txBody>
      </p:sp>
      <p:pic>
        <p:nvPicPr>
          <p:cNvPr id="32" name="Picture 2" descr="C:\Users\E08644\Downloads\owl-308773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8713" y="2083160"/>
            <a:ext cx="4483998" cy="344707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7"/>
          <p:cNvSpPr>
            <a:spLocks noGrp="1"/>
          </p:cNvSpPr>
          <p:nvPr>
            <p:ph type="subTitle" idx="1"/>
          </p:nvPr>
        </p:nvSpPr>
        <p:spPr>
          <a:xfrm>
            <a:off x="2347451" y="6133610"/>
            <a:ext cx="13753528" cy="785311"/>
          </a:xfrm>
        </p:spPr>
        <p:txBody>
          <a:bodyPr/>
          <a:lstStyle/>
          <a:p>
            <a:r>
              <a:rPr lang="en-US" dirty="0" smtClean="0"/>
              <a:t>Find us out on Social Media!</a:t>
            </a:r>
            <a:endParaRPr lang="en-US" dirty="0"/>
          </a:p>
        </p:txBody>
      </p:sp>
      <p:pic>
        <p:nvPicPr>
          <p:cNvPr id="34" name="Picture 5" descr="C:\Users\E08644\Downloads\flat,800x800,070,f.u5.jpg">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8" t="29131" r="1896" b="30275"/>
          <a:stretch/>
        </p:blipFill>
        <p:spPr bwMode="auto">
          <a:xfrm>
            <a:off x="13123513" y="7602288"/>
            <a:ext cx="2007850" cy="4742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C:\Users\E08644\Downloads\instagram.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26643" y="7839405"/>
            <a:ext cx="2047187" cy="72798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C:\Users\E08644\Downloads\like-us-on-facebook-button.pn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23513" y="2184969"/>
            <a:ext cx="1712632" cy="65266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C:\Users\E08644\Downloads\rsvp-on-meetup.jpg">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96358" y="70395"/>
            <a:ext cx="1251891" cy="97628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C:\Users\E08644\Downloads\Subscribe-to-our-Mailing-List.jpg">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25" y="1878108"/>
            <a:ext cx="808224" cy="9650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C:\Users\E08644\Downloads\10000-stars-thumb.pn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2967" y="9328965"/>
            <a:ext cx="1401051" cy="79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advTm="8506">
        <p:fade/>
      </p:transition>
    </mc:Choice>
    <mc:Fallback xmlns="">
      <p:transition spd="med" advTm="850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a:t>
            </a:fld>
            <a:endParaRPr lang="en-US" dirty="0"/>
          </a:p>
        </p:txBody>
      </p:sp>
      <p:sp>
        <p:nvSpPr>
          <p:cNvPr id="4" name="テキスト プレースホルダー 3"/>
          <p:cNvSpPr>
            <a:spLocks noGrp="1"/>
          </p:cNvSpPr>
          <p:nvPr>
            <p:ph type="body" sz="quarter" idx="39"/>
          </p:nvPr>
        </p:nvSpPr>
        <p:spPr/>
        <p:txBody>
          <a:bodyPr/>
          <a:lstStyle/>
          <a:p>
            <a:r>
              <a:rPr kumimoji="1" lang="en-US" altLang="ja-JP" dirty="0"/>
              <a:t>Download and install Roboto &amp; Roboto Concenced fonts before editing this template.</a:t>
            </a:r>
          </a:p>
          <a:p>
            <a:pPr lvl="1"/>
            <a:r>
              <a:rPr kumimoji="1" lang="en-US" altLang="ja-JP" dirty="0">
                <a:hlinkClick r:id="rId2"/>
              </a:rPr>
              <a:t>https://</a:t>
            </a:r>
            <a:r>
              <a:rPr kumimoji="1" lang="en-US" altLang="ja-JP" dirty="0" smtClean="0">
                <a:hlinkClick r:id="rId2"/>
              </a:rPr>
              <a:t>www.google.com/fonts/specimen/Roboto</a:t>
            </a:r>
            <a:endParaRPr kumimoji="1" lang="en-US" altLang="ja-JP" dirty="0"/>
          </a:p>
          <a:p>
            <a:pPr lvl="1"/>
            <a:r>
              <a:rPr kumimoji="1" lang="en-US" altLang="ja-JP" dirty="0">
                <a:hlinkClick r:id="rId3"/>
              </a:rPr>
              <a:t>https://</a:t>
            </a:r>
            <a:r>
              <a:rPr kumimoji="1" lang="en-US" altLang="ja-JP" dirty="0" smtClean="0">
                <a:hlinkClick r:id="rId3"/>
              </a:rPr>
              <a:t>www.google.com/fonts/specimen/Roboto+Condensed</a:t>
            </a:r>
            <a:endParaRPr kumimoji="1" lang="en-US" altLang="ja-JP" dirty="0" smtClean="0"/>
          </a:p>
          <a:p>
            <a:r>
              <a:rPr kumimoji="1" lang="en-US" altLang="ja-JP" dirty="0" smtClean="0"/>
              <a:t>There are 2 types of slides: One has the slide master, another doesn’t.</a:t>
            </a:r>
          </a:p>
          <a:p>
            <a:pPr lvl="1"/>
            <a:r>
              <a:rPr kumimoji="1" lang="en-US" altLang="ja-JP" dirty="0" smtClean="0"/>
              <a:t>The one without slidemaster has a note, “No slide master”, at the bottom.</a:t>
            </a:r>
          </a:p>
          <a:p>
            <a:r>
              <a:rPr kumimoji="1" lang="en-US" altLang="ja-JP" dirty="0"/>
              <a:t>Do not </a:t>
            </a:r>
            <a:r>
              <a:rPr kumimoji="1" lang="en-US" altLang="ja-JP" dirty="0" smtClean="0"/>
              <a:t>sell or distribute this template.</a:t>
            </a:r>
          </a:p>
          <a:p>
            <a:endParaRPr kumimoji="1" lang="en-US" altLang="ja-JP" dirty="0"/>
          </a:p>
          <a:p>
            <a:r>
              <a:rPr kumimoji="1" lang="en-US" altLang="ja-JP" dirty="0" smtClean="0"/>
              <a:t>I don’t want to spare time to find free images for sample. It’s very helpful to let me know how to find images, especially “business” themed. I’d rather to use more time to create templates than searching images/photographies.</a:t>
            </a:r>
          </a:p>
          <a:p>
            <a:r>
              <a:rPr kumimoji="1" lang="en-US" altLang="ja-JP" dirty="0" smtClean="0"/>
              <a:t>Enjoy this template! Thank you! </a:t>
            </a:r>
            <a:r>
              <a:rPr kumimoji="1" lang="en-US" altLang="ja-JP" dirty="0" smtClean="0">
                <a:sym typeface="Wingdings" panose="05000000000000000000" pitchFamily="2" charset="2"/>
              </a:rPr>
              <a:t></a:t>
            </a:r>
            <a:endParaRPr kumimoji="1" lang="en-US" altLang="ja-JP" dirty="0" smtClean="0"/>
          </a:p>
          <a:p>
            <a:endParaRPr kumimoji="1" lang="en-US" altLang="ja-JP" dirty="0"/>
          </a:p>
          <a:p>
            <a:pPr lvl="1"/>
            <a:endParaRPr kumimoji="1" lang="ja-JP" altLang="en-US" dirty="0"/>
          </a:p>
        </p:txBody>
      </p:sp>
      <p:pic>
        <p:nvPicPr>
          <p:cNvPr id="6" name="図プレースホルダー 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8357297" y="1003040"/>
            <a:ext cx="1550994" cy="1550994"/>
          </a:xfrm>
        </p:spPr>
      </p:pic>
    </p:spTree>
    <p:extLst>
      <p:ext uri="{BB962C8B-B14F-4D97-AF65-F5344CB8AC3E}">
        <p14:creationId xmlns:p14="http://schemas.microsoft.com/office/powerpoint/2010/main" val="15007242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100</a:t>
            </a:fld>
            <a:endParaRPr lang="en-US" dirty="0"/>
          </a:p>
        </p:txBody>
      </p:sp>
      <p:grpSp>
        <p:nvGrpSpPr>
          <p:cNvPr id="8" name="グループ化 7"/>
          <p:cNvGrpSpPr/>
          <p:nvPr/>
        </p:nvGrpSpPr>
        <p:grpSpPr>
          <a:xfrm>
            <a:off x="3607591" y="3523320"/>
            <a:ext cx="3420380" cy="2340259"/>
            <a:chOff x="3607591" y="3523320"/>
            <a:chExt cx="3420380" cy="2340259"/>
          </a:xfrm>
        </p:grpSpPr>
        <p:sp>
          <p:nvSpPr>
            <p:cNvPr id="6" name="正方形/長方形 5"/>
            <p:cNvSpPr/>
            <p:nvPr/>
          </p:nvSpPr>
          <p:spPr>
            <a:xfrm>
              <a:off x="3607591" y="4063379"/>
              <a:ext cx="3420380" cy="1800200"/>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07591" y="352332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r>
                <a:rPr kumimoji="1" lang="en-US" altLang="ja-JP" sz="1800" dirty="0" smtClean="0"/>
                <a:t>.</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1</a:t>
              </a:r>
              <a:endParaRPr kumimoji="1" lang="ja-JP" altLang="en-US" sz="2400" spc="300" dirty="0">
                <a:solidFill>
                  <a:schemeClr val="bg1"/>
                </a:solidFill>
                <a:latin typeface="+mj-lt"/>
              </a:endParaRPr>
            </a:p>
          </p:txBody>
        </p:sp>
      </p:grpSp>
      <p:grpSp>
        <p:nvGrpSpPr>
          <p:cNvPr id="10" name="グループ化 9"/>
          <p:cNvGrpSpPr/>
          <p:nvPr/>
        </p:nvGrpSpPr>
        <p:grpSpPr>
          <a:xfrm>
            <a:off x="14183766" y="4198395"/>
            <a:ext cx="3420380" cy="2340260"/>
            <a:chOff x="14183766" y="4198395"/>
            <a:chExt cx="3420380" cy="2340260"/>
          </a:xfrm>
        </p:grpSpPr>
        <p:sp>
          <p:nvSpPr>
            <p:cNvPr id="16" name="正方形/長方形 15"/>
            <p:cNvSpPr/>
            <p:nvPr/>
          </p:nvSpPr>
          <p:spPr>
            <a:xfrm>
              <a:off x="14183766" y="496348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4183766" y="4198395"/>
              <a:ext cx="3420380" cy="765085"/>
            </a:xfrm>
            <a:custGeom>
              <a:avLst/>
              <a:gdLst/>
              <a:ahLst/>
              <a:cxnLst/>
              <a:rect l="l" t="t" r="r" b="b"/>
              <a:pathLst>
                <a:path w="3420380" h="765085">
                  <a:moveTo>
                    <a:pt x="1710190" y="0"/>
                  </a:moveTo>
                  <a:lnTo>
                    <a:pt x="1840705" y="225025"/>
                  </a:lnTo>
                  <a:lnTo>
                    <a:pt x="3420380" y="225025"/>
                  </a:lnTo>
                  <a:lnTo>
                    <a:pt x="3420380" y="765085"/>
                  </a:lnTo>
                  <a:lnTo>
                    <a:pt x="0" y="765085"/>
                  </a:lnTo>
                  <a:lnTo>
                    <a:pt x="0" y="225025"/>
                  </a:lnTo>
                  <a:lnTo>
                    <a:pt x="1579675" y="225025"/>
                  </a:lnTo>
                  <a:close/>
                </a:path>
              </a:pathLst>
            </a:cu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t>
              </a:r>
              <a:r>
                <a:rPr kumimoji="1" lang="en-US" altLang="ja-JP" sz="1800" dirty="0" smtClean="0"/>
                <a:t>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3</a:t>
              </a:r>
              <a:endParaRPr kumimoji="1" lang="ja-JP" altLang="en-US" sz="2400" spc="300" dirty="0">
                <a:solidFill>
                  <a:schemeClr val="bg1"/>
                </a:solidFill>
                <a:latin typeface="+mj-lt"/>
              </a:endParaRPr>
            </a:p>
          </p:txBody>
        </p:sp>
      </p:grpSp>
      <p:grpSp>
        <p:nvGrpSpPr>
          <p:cNvPr id="9" name="グループ化 8"/>
          <p:cNvGrpSpPr/>
          <p:nvPr/>
        </p:nvGrpSpPr>
        <p:grpSpPr>
          <a:xfrm>
            <a:off x="8873176" y="2083160"/>
            <a:ext cx="3420380" cy="2340259"/>
            <a:chOff x="8873176" y="2083160"/>
            <a:chExt cx="3420380" cy="2340259"/>
          </a:xfrm>
        </p:grpSpPr>
        <p:sp>
          <p:nvSpPr>
            <p:cNvPr id="22" name="正方形/長方形 21"/>
            <p:cNvSpPr/>
            <p:nvPr/>
          </p:nvSpPr>
          <p:spPr>
            <a:xfrm>
              <a:off x="8873176" y="2623219"/>
              <a:ext cx="3420380" cy="1800200"/>
            </a:xfrm>
            <a:custGeom>
              <a:avLst/>
              <a:gdLst/>
              <a:ahLst/>
              <a:cxnLst/>
              <a:rect l="l" t="t" r="r" b="b"/>
              <a:pathLst>
                <a:path w="3420380" h="1800200">
                  <a:moveTo>
                    <a:pt x="0" y="0"/>
                  </a:moveTo>
                  <a:lnTo>
                    <a:pt x="3420380" y="0"/>
                  </a:lnTo>
                  <a:lnTo>
                    <a:pt x="3420380" y="1575175"/>
                  </a:lnTo>
                  <a:lnTo>
                    <a:pt x="1840704"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87317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endParaRPr kumimoji="1" lang="en-US" altLang="ja-JP" sz="1800" dirty="0" smtClean="0"/>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2</a:t>
              </a:r>
              <a:endParaRPr kumimoji="1" lang="ja-JP" altLang="en-US" sz="2400" spc="300" dirty="0">
                <a:solidFill>
                  <a:schemeClr val="bg1"/>
                </a:solidFill>
                <a:latin typeface="+mj-lt"/>
              </a:endParaRPr>
            </a:p>
          </p:txBody>
        </p:sp>
      </p:grpSp>
    </p:spTree>
    <p:extLst>
      <p:ext uri="{BB962C8B-B14F-4D97-AF65-F5344CB8AC3E}">
        <p14:creationId xmlns:p14="http://schemas.microsoft.com/office/powerpoint/2010/main" val="2641153797"/>
      </p:ext>
    </p:extLst>
  </p:cSld>
  <p:clrMapOvr>
    <a:masterClrMapping/>
  </p:clrMapOvr>
  <p:transition spd="slow" advTm="588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000"/>
                                        <p:tgtEl>
                                          <p:spTgt spid="5">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1000"/>
                                        <p:tgtEl>
                                          <p:spTgt spid="5">
                                            <p:graphicEl>
                                              <a:chart seriesIdx="0" categoryIdx="-4" bldStep="series"/>
                                            </p:graphicEl>
                                          </p:spTgt>
                                        </p:tgtEl>
                                      </p:cBhvr>
                                    </p:animEffect>
                                  </p:childTnLst>
                                </p:cTn>
                              </p:par>
                            </p:childTnLst>
                          </p:cTn>
                        </p:par>
                        <p:par>
                          <p:cTn id="12" fill="hold">
                            <p:stCondLst>
                              <p:cond delay="2000"/>
                            </p:stCondLst>
                            <p:childTnLst>
                              <p:par>
                                <p:cTn id="13" presetID="2" presetClass="entr" presetSubtype="1"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decel="100000" fill="hold" nodeType="after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3250"/>
                            </p:stCondLst>
                            <p:childTnLst>
                              <p:par>
                                <p:cTn id="23" presetID="2" presetClass="entr" presetSubtype="4" decel="10000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18" name="タイトル 17"/>
          <p:cNvSpPr>
            <a:spLocks noGrp="1"/>
          </p:cNvSpPr>
          <p:nvPr>
            <p:ph type="title"/>
          </p:nvPr>
        </p:nvSpPr>
        <p:spPr/>
        <p:txBody>
          <a:bodyPr/>
          <a:lstStyle/>
          <a:p>
            <a:r>
              <a:rPr kumimoji="1" lang="en-US" altLang="ja-JP" dirty="0" smtClean="0"/>
              <a:t>WE WILL</a:t>
            </a:r>
            <a:br>
              <a:rPr kumimoji="1" lang="en-US" altLang="ja-JP" dirty="0" smtClean="0"/>
            </a:br>
            <a:r>
              <a:rPr kumimoji="1" lang="en-US" altLang="ja-JP" dirty="0" smtClean="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p:transition spd="slow" advTm="2403">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smtClean="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102</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endParaRPr kumimoji="1" lang="en-US" altLang="ja-JP" dirty="0" smtClean="0"/>
          </a:p>
          <a:p>
            <a:r>
              <a:rPr kumimoji="1" lang="en-US" altLang="ja-JP" dirty="0" smtClean="0"/>
              <a:t>Ex </a:t>
            </a:r>
            <a:r>
              <a:rPr kumimoji="1" lang="en-US" altLang="ja-JP" dirty="0"/>
              <a:t>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smtClean="0"/>
              <a:t>ABOUT EUROPE </a:t>
            </a:r>
            <a:r>
              <a:rPr kumimoji="1" lang="en-US" altLang="ja-JP" dirty="0"/>
              <a:t>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smtClean="0"/>
              <a:t>ABOUT ASIA MARKET</a:t>
            </a:r>
            <a:endParaRPr kumimoji="1" lang="ja-JP" altLang="en-US" dirty="0"/>
          </a:p>
        </p:txBody>
      </p: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87</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78</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96</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85</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73</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6478"/>
      </p:ext>
    </p:extLst>
  </p:cSld>
  <p:clrMapOvr>
    <a:masterClrMapping/>
  </p:clrMapOvr>
  <p:transition spd="slow" advTm="143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500"/>
                                        <p:tgtEl>
                                          <p:spTgt spid="5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left)">
                                      <p:cBhvr>
                                        <p:cTn id="70" dur="500"/>
                                        <p:tgtEl>
                                          <p:spTgt spid="50"/>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68">
                                            <p:txEl>
                                              <p:pRg st="0" end="0"/>
                                            </p:txEl>
                                          </p:spTgt>
                                        </p:tgtEl>
                                        <p:attrNameLst>
                                          <p:attrName>style.visibility</p:attrName>
                                        </p:attrNameLst>
                                      </p:cBhvr>
                                      <p:to>
                                        <p:strVal val="visible"/>
                                      </p:to>
                                    </p:set>
                                    <p:animEffect transition="in" filter="fade">
                                      <p:cBhvr>
                                        <p:cTn id="94" dur="500"/>
                                        <p:tgtEl>
                                          <p:spTgt spid="68">
                                            <p:txEl>
                                              <p:pRg st="0" end="0"/>
                                            </p:txEl>
                                          </p:spTgt>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6">
                                            <p:txEl>
                                              <p:pRg st="0" end="0"/>
                                            </p:txEl>
                                          </p:spTgt>
                                        </p:tgtEl>
                                        <p:attrNameLst>
                                          <p:attrName>style.visibility</p:attrName>
                                        </p:attrNameLst>
                                      </p:cBhvr>
                                      <p:to>
                                        <p:strVal val="visible"/>
                                      </p:to>
                                    </p:set>
                                    <p:animEffect transition="in" filter="fade">
                                      <p:cBhvr>
                                        <p:cTn id="102" dur="500"/>
                                        <p:tgtEl>
                                          <p:spTgt spid="66">
                                            <p:txEl>
                                              <p:pRg st="0" end="0"/>
                                            </p:txEl>
                                          </p:spTgt>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uild="p"/>
      <p:bldP spid="67" grpId="0"/>
      <p:bldP spid="68" grpId="0" build="p"/>
      <p:bldP spid="23" grpId="0" animBg="1"/>
      <p:bldP spid="24" grpId="0" animBg="1"/>
      <p:bldP spid="27" grpId="0"/>
      <p:bldP spid="41" grpId="0" animBg="1"/>
      <p:bldP spid="42" grpId="0" animBg="1"/>
      <p:bldP spid="43" grpId="0"/>
      <p:bldP spid="45" grpId="0" animBg="1"/>
      <p:bldP spid="46" grpId="0" animBg="1"/>
      <p:bldP spid="47" grpId="0"/>
      <p:bldP spid="49" grpId="0" animBg="1"/>
      <p:bldP spid="50" grpId="0" animBg="1"/>
      <p:bldP spid="51" grpId="0"/>
      <p:bldP spid="53" grpId="0" animBg="1"/>
      <p:bldP spid="54" grpId="0" animBg="1"/>
      <p:bldP spid="55" grpId="0"/>
      <p:bldP spid="59" grpId="0"/>
      <p:bldP spid="60" grpId="0"/>
      <p:bldP spid="61" grpId="0"/>
      <p:bldP spid="62" grpId="0"/>
      <p:bldP spid="6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103</a:t>
            </a:fld>
            <a:endParaRPr lang="en-US" dirty="0"/>
          </a:p>
        </p:txBody>
      </p:sp>
      <p:sp>
        <p:nvSpPr>
          <p:cNvPr id="15" name="テキスト プレースホルダー 14"/>
          <p:cNvSpPr>
            <a:spLocks noGrp="1"/>
          </p:cNvSpPr>
          <p:nvPr>
            <p:ph type="body" sz="quarter" idx="18"/>
          </p:nvPr>
        </p:nvSpPr>
        <p:spPr/>
        <p:txBody>
          <a:bodyPr/>
          <a:lstStyle/>
          <a:p>
            <a:r>
              <a:rPr kumimoji="1" lang="en-US" altLang="ja-JP" dirty="0"/>
              <a:t>Nec at forensibus instructior. Ea fugit mollis vel, nam tantas eruditi corpora eu.</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Nec cu nisl legere, in duo minim tibique. No delectus inciderint mel, invenire elaboraret constituam quo no. Pri enim tamquam eleifend </a:t>
            </a:r>
            <a:r>
              <a:rPr kumimoji="1" lang="en-US" altLang="ja-JP" dirty="0" smtClean="0"/>
              <a:t>id.</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Sale laoreet reformidans vel ei, in vix noster legendos gubergren, ex sed congue sadipscing.</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Natum pericula mea ea, est imperdiet vituperata liberavisse cu. Homero feugait no nec, no tractatos neglegentur </a:t>
            </a:r>
            <a:r>
              <a:rPr kumimoji="1" lang="en-US" altLang="ja-JP" dirty="0" smtClean="0"/>
              <a:t>eos.</a:t>
            </a:r>
            <a:endParaRPr kumimoji="1" lang="ja-JP" altLang="en-US" dirty="0"/>
          </a:p>
        </p:txBody>
      </p:sp>
      <p:sp>
        <p:nvSpPr>
          <p:cNvPr id="13" name="タイトル 12"/>
          <p:cNvSpPr>
            <a:spLocks noGrp="1"/>
          </p:cNvSpPr>
          <p:nvPr>
            <p:ph type="title"/>
          </p:nvPr>
        </p:nvSpPr>
        <p:spPr/>
        <p:txBody>
          <a:bodyPr/>
          <a:lstStyle/>
          <a:p>
            <a:r>
              <a:rPr kumimoji="1" lang="en-US" altLang="ja-JP" dirty="0" smtClean="0"/>
              <a:t>CUSTOMER REVIEWS</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Pro scaevola expetendis cu, id unum nostrud pro, an ornatus erroribus vel. Labitur accumsan efficiendi mel ea, ut eam appareat voluptatum, mel ei nulla verear omittantur. </a:t>
            </a:r>
            <a:r>
              <a:rPr kumimoji="1" lang="en-US" altLang="ja-JP" dirty="0">
                <a:solidFill>
                  <a:schemeClr val="accent2"/>
                </a:solidFill>
              </a:rPr>
              <a:t>Tota eirmod at qui</a:t>
            </a:r>
            <a:r>
              <a:rPr kumimoji="1" lang="en-US" altLang="ja-JP" dirty="0"/>
              <a:t>, summo iriure pro at. Commodo dissentias dissentiet no sea, cu accumsan vulputate scriptorem mei.</a:t>
            </a:r>
            <a:endParaRPr kumimoji="1" lang="ja-JP" altLang="en-US" dirty="0"/>
          </a:p>
        </p:txBody>
      </p:sp>
    </p:spTree>
    <p:extLst>
      <p:ext uri="{BB962C8B-B14F-4D97-AF65-F5344CB8AC3E}">
        <p14:creationId xmlns:p14="http://schemas.microsoft.com/office/powerpoint/2010/main" val="1485752384"/>
      </p:ext>
    </p:extLst>
  </p:cSld>
  <p:clrMapOvr>
    <a:masterClrMapping/>
  </p:clrMapOvr>
  <p:transition spd="slow" advTm="7345">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104</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smtClean="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smtClean="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smtClean="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smtClean="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smtClean="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p:transition spd="slow" advTm="1361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0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10" presetClass="entr" presetSubtype="0" fill="hold" nodeType="afterEffect">
                                  <p:stCondLst>
                                    <p:cond delay="25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50"/>
                            </p:stCondLst>
                            <p:childTnLst>
                              <p:par>
                                <p:cTn id="33" presetID="21"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1000"/>
                                        <p:tgtEl>
                                          <p:spTgt spid="39"/>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0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1000"/>
                                        <p:tgtEl>
                                          <p:spTgt spid="4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500"/>
                            </p:stCondLst>
                            <p:childTnLst>
                              <p:par>
                                <p:cTn id="59" presetID="10" presetClass="entr" presetSubtype="0" fill="hold" nodeType="afterEffect">
                                  <p:stCondLst>
                                    <p:cond delay="25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par>
                          <p:cTn id="68" fill="hold">
                            <p:stCondLst>
                              <p:cond delay="7250"/>
                            </p:stCondLst>
                            <p:childTnLst>
                              <p:par>
                                <p:cTn id="69" presetID="21" presetClass="entr" presetSubtype="1"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heel(1)">
                                      <p:cBhvr>
                                        <p:cTn id="71" dur="1000"/>
                                        <p:tgtEl>
                                          <p:spTgt spid="49"/>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8750"/>
                            </p:stCondLst>
                            <p:childTnLst>
                              <p:par>
                                <p:cTn id="77" presetID="10" presetClass="entr" presetSubtype="0" fill="hold" grpId="0" nodeType="after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par>
                          <p:cTn id="80" fill="hold">
                            <p:stCondLst>
                              <p:cond delay="925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9750"/>
                            </p:stCondLst>
                            <p:childTnLst>
                              <p:par>
                                <p:cTn id="85" presetID="10" presetClass="entr" presetSubtype="0" fill="hold" grpId="0" nodeType="after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500"/>
                                        <p:tgtEl>
                                          <p:spTgt spid="7">
                                            <p:txEl>
                                              <p:pRg st="0" end="0"/>
                                            </p:txEl>
                                          </p:spTgt>
                                        </p:tgtEl>
                                      </p:cBhvr>
                                    </p:animEffect>
                                  </p:childTnLst>
                                </p:cTn>
                              </p:par>
                            </p:childTnLst>
                          </p:cTn>
                        </p:par>
                        <p:par>
                          <p:cTn id="88" fill="hold">
                            <p:stCondLst>
                              <p:cond delay="10250"/>
                            </p:stCondLst>
                            <p:childTnLst>
                              <p:par>
                                <p:cTn id="89" presetID="10" presetClass="entr" presetSubtype="0"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build="p"/>
      <p:bldP spid="15" grpId="0" animBg="1"/>
      <p:bldP spid="16" grpId="0" animBg="1"/>
      <p:bldP spid="18" grpId="0"/>
      <p:bldP spid="39" grpId="0" animBg="1"/>
      <p:bldP spid="40" grpId="0" animBg="1"/>
      <p:bldP spid="41" grpId="0"/>
      <p:bldP spid="44" grpId="0" animBg="1"/>
      <p:bldP spid="45" grpId="0" animBg="1"/>
      <p:bldP spid="46" grpId="0"/>
      <p:bldP spid="49" grpId="0" animBg="1"/>
      <p:bldP spid="50" grpId="0" animBg="1"/>
      <p:bldP spid="51" grpId="0"/>
      <p:bldP spid="54" grpId="0"/>
      <p:bldP spid="55" grpId="0"/>
      <p:bldP spid="56" grpId="0"/>
      <p:bldP spid="5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105</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smtClean="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smtClean="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smtClean="0"/>
              <a:t>$99</a:t>
            </a:r>
            <a:r>
              <a:rPr kumimoji="1" lang="en-US" altLang="ja-JP" sz="2400" dirty="0" smtClean="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smtClean="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smtClean="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smtClean="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smtClean="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smtClean="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smtClean="0"/>
              <a:t>For </a:t>
            </a:r>
            <a:r>
              <a:rPr kumimoji="1" lang="en-US" altLang="ja-JP" dirty="0"/>
              <a:t>business </a:t>
            </a:r>
            <a:r>
              <a:rPr kumimoji="1" lang="en-US" altLang="ja-JP" dirty="0" smtClean="0"/>
              <a:t>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smtClean="0"/>
              <a:t>$199</a:t>
            </a:r>
            <a:r>
              <a:rPr kumimoji="1" lang="en-US" altLang="ja-JP" sz="2400" dirty="0" smtClean="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smtClean="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10,000 </a:t>
            </a:r>
            <a:r>
              <a:rPr kumimoji="1" lang="en-US" altLang="ja-JP" dirty="0"/>
              <a:t>Visitors / </a:t>
            </a:r>
            <a:r>
              <a:rPr kumimoji="1" lang="en-US" altLang="ja-JP" dirty="0" smtClean="0"/>
              <a:t>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smtClean="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smtClean="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smtClean="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smtClean="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smtClean="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smtClean="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a:t>
            </a:r>
            <a:r>
              <a:rPr kumimoji="1" lang="en-US" altLang="ja-JP" dirty="0" smtClean="0"/>
              <a:t>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p:transition spd="slow" advTm="7344">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106</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a:t>
            </a:r>
            <a:r>
              <a:rPr kumimoji="1" lang="en-US" altLang="ja-JP" dirty="0" smtClean="0"/>
              <a:t>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a:t>
            </a:r>
            <a:r>
              <a:rPr kumimoji="1" lang="en-US" altLang="ja-JP" dirty="0" smtClean="0"/>
              <a:t>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a:t>
            </a:r>
            <a:r>
              <a:rPr kumimoji="1" lang="en-US" altLang="ja-JP" dirty="0" smtClean="0"/>
              <a:t>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a:t>
            </a:r>
            <a:r>
              <a:rPr kumimoji="1" lang="en-US" altLang="ja-JP" dirty="0" smtClean="0"/>
              <a:t>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t>
            </a:r>
            <a:r>
              <a:rPr kumimoji="1" lang="en-US" altLang="ja-JP" dirty="0" smtClean="0"/>
              <a:t>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a:t>
            </a:r>
            <a:r>
              <a:rPr kumimoji="1" lang="en-US" altLang="ja-JP" dirty="0" smtClean="0"/>
              <a:t>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smtClean="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a:t>
            </a:r>
            <a:r>
              <a:rPr kumimoji="1" lang="en-US" altLang="ja-JP" dirty="0" smtClean="0"/>
              <a:t>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smtClean="0"/>
              <a:t>$399</a:t>
            </a:r>
            <a:r>
              <a:rPr kumimoji="1" lang="en-US" altLang="ja-JP" sz="2400" dirty="0" smtClean="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a:t>
            </a:r>
            <a:r>
              <a:rPr kumimoji="1" lang="en-US" altLang="ja-JP" dirty="0" smtClean="0"/>
              <a:t>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smtClean="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a:t>
            </a:r>
            <a:r>
              <a:rPr kumimoji="1" lang="en-US" altLang="ja-JP" dirty="0" smtClean="0"/>
              <a:t>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a:t>
            </a:r>
            <a:r>
              <a:rPr kumimoji="1" lang="en-US" altLang="ja-JP" dirty="0" smtClean="0"/>
              <a:t>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smtClean="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a:t>
            </a:r>
            <a:r>
              <a:rPr kumimoji="1" lang="en-US" altLang="ja-JP" dirty="0" smtClean="0"/>
              <a:t>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smtClean="0"/>
              <a:t>$599</a:t>
            </a:r>
            <a:r>
              <a:rPr kumimoji="1" lang="en-US" altLang="ja-JP" sz="2400" dirty="0" smtClean="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smtClean="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smtClean="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p:transition spd="slow" advTm="6034">
    <p:wip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smtClean="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smtClean="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a:t>
            </a:r>
            <a:r>
              <a:rPr kumimoji="1" lang="en-US" altLang="ja-JP" dirty="0" smtClean="0"/>
              <a:t>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a:t>
            </a:r>
            <a:r>
              <a:rPr kumimoji="1" lang="en-US" altLang="ja-JP" dirty="0" smtClean="0"/>
              <a:t>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a:t>
            </a:r>
            <a:r>
              <a:rPr kumimoji="1" lang="en-US" altLang="ja-JP" dirty="0" smtClean="0"/>
              <a:t>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a:t>
            </a:r>
            <a:r>
              <a:rPr kumimoji="1" lang="en-US" altLang="ja-JP" dirty="0" smtClean="0"/>
              <a:t>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a:t>
            </a:r>
            <a:r>
              <a:rPr kumimoji="1" lang="en-US" altLang="ja-JP" dirty="0" smtClean="0"/>
              <a:t>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smtClean="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smtClean="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smtClean="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smtClean="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smtClean="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smtClean="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smtClean="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smtClean="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smtClean="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smtClean="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smtClean="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smtClean="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endParaRPr kumimoji="1" lang="en-US" altLang="ja-JP" dirty="0" smtClean="0"/>
          </a:p>
          <a:p>
            <a:r>
              <a:rPr kumimoji="1" lang="en-US" altLang="ja-JP" dirty="0" smtClean="0"/>
              <a:t>Ut </a:t>
            </a:r>
            <a:r>
              <a:rPr kumimoji="1" lang="en-US" altLang="ja-JP" dirty="0"/>
              <a:t>per quas graeco lucilius. </a:t>
            </a:r>
            <a:r>
              <a:rPr kumimoji="1" lang="en-US" altLang="ja-JP" dirty="0">
                <a:solidFill>
                  <a:schemeClr val="accent2"/>
                </a:solidFill>
              </a:rPr>
              <a:t>Te veri contentiones est</a:t>
            </a:r>
            <a:r>
              <a:rPr kumimoji="1" lang="en-US" altLang="ja-JP" dirty="0"/>
              <a:t>, ne verear alienum per. </a:t>
            </a:r>
            <a:endParaRPr kumimoji="1" lang="en-US" altLang="ja-JP" dirty="0" smtClean="0"/>
          </a:p>
          <a:p>
            <a:r>
              <a:rPr kumimoji="1" lang="en-US" altLang="ja-JP" dirty="0" smtClean="0"/>
              <a:t>Mollis </a:t>
            </a:r>
            <a:r>
              <a:rPr kumimoji="1" lang="en-US" altLang="ja-JP" dirty="0"/>
              <a:t>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p:transition spd="slow" advTm="7344">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66"/>
          </p:nvPr>
        </p:nvSpPr>
        <p:spPr/>
      </p:sp>
      <p:sp>
        <p:nvSpPr>
          <p:cNvPr id="5" name="図プレースホルダー 4"/>
          <p:cNvSpPr>
            <a:spLocks noGrp="1"/>
          </p:cNvSpPr>
          <p:nvPr>
            <p:ph type="pic" sz="quarter" idx="65"/>
          </p:nvPr>
        </p:nvSpPr>
        <p:spPr/>
      </p:sp>
      <p:sp>
        <p:nvSpPr>
          <p:cNvPr id="2" name="図プレースホルダー 1"/>
          <p:cNvSpPr>
            <a:spLocks noGrp="1"/>
          </p:cNvSpPr>
          <p:nvPr>
            <p:ph type="pic" sz="quarter" idx="64"/>
          </p:nvPr>
        </p:nvSpPr>
        <p:spPr/>
      </p:sp>
      <p:sp>
        <p:nvSpPr>
          <p:cNvPr id="33" name="タイトル 32"/>
          <p:cNvSpPr>
            <a:spLocks noGrp="1"/>
          </p:cNvSpPr>
          <p:nvPr>
            <p:ph type="title"/>
          </p:nvPr>
        </p:nvSpPr>
        <p:spPr/>
        <p:txBody>
          <a:bodyPr/>
          <a:lstStyle/>
          <a:p>
            <a:r>
              <a:rPr kumimoji="1" lang="en-US" altLang="ja-JP" dirty="0" smtClean="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108</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smtClean="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endParaRPr kumimoji="1" lang="en-US" altLang="ja-JP" dirty="0" smtClean="0"/>
          </a:p>
          <a:p>
            <a:r>
              <a:rPr kumimoji="1" lang="en-US" altLang="ja-JP" dirty="0" smtClean="0"/>
              <a:t>Qui </a:t>
            </a:r>
            <a:r>
              <a:rPr kumimoji="1" lang="en-US" altLang="ja-JP" dirty="0"/>
              <a:t>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smtClean="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a:t>
            </a:r>
            <a:r>
              <a:rPr kumimoji="1" lang="en-US" altLang="ja-JP" dirty="0" smtClean="0"/>
              <a:t>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smtClean="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smtClean="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p:transition spd="slow" advTm="114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randombar(horizontal)">
                                      <p:cBhvr>
                                        <p:cTn id="7" dur="500"/>
                                        <p:tgtEl>
                                          <p:spTgt spid="6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horizontal)">
                                      <p:cBhvr>
                                        <p:cTn id="11" dur="500"/>
                                        <p:tgtEl>
                                          <p:spTgt spid="6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randombar(horizontal)">
                                      <p:cBhvr>
                                        <p:cTn id="27" dur="500"/>
                                        <p:tgtEl>
                                          <p:spTgt spid="6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mc:AlternateContent xmlns:mc="http://schemas.openxmlformats.org/markup-compatibility/2006" xmlns:p14="http://schemas.microsoft.com/office/powerpoint/2010/main">
    <mc:Choice Requires="p14">
      <p:transition spd="slow" p14:dur="1250" advTm="3320">
        <p14:flip dir="r"/>
      </p:transition>
    </mc:Choice>
    <mc:Fallback xmlns="">
      <p:transition spd="slow" advTm="332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Probatus necessitatibus et est. Legere deserunt te usu, unum natum duo ne. Ut vis veniam ocurreret, at vix magna efficiantur. Vel ea etiam nusquam, quando verear consetetur ius cu, repudiare cotidieque ea quo. Id erat legendos consulatu eam, cu semper quodsi quo, in oportere deterruisset quo.</a:t>
            </a:r>
          </a:p>
          <a:p>
            <a:endParaRPr kumimoji="1" lang="ja-JP" altLang="en-US" dirty="0"/>
          </a:p>
        </p:txBody>
      </p:sp>
      <p:sp>
        <p:nvSpPr>
          <p:cNvPr id="14" name="フッター プレースホルダー 13"/>
          <p:cNvSpPr>
            <a:spLocks noGrp="1"/>
          </p:cNvSpPr>
          <p:nvPr>
            <p:ph type="ftr" sz="quarter" idx="10"/>
          </p:nvPr>
        </p:nvSpPr>
        <p:spPr/>
        <p:txBody>
          <a:bodyPr/>
          <a:lstStyle/>
          <a:p>
            <a:r>
              <a:rPr lang="en-US" smtClean="0"/>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11</a:t>
            </a:fld>
            <a:endParaRPr lang="en-US" dirty="0"/>
          </a:p>
        </p:txBody>
      </p:sp>
    </p:spTree>
    <p:extLst>
      <p:ext uri="{BB962C8B-B14F-4D97-AF65-F5344CB8AC3E}">
        <p14:creationId xmlns:p14="http://schemas.microsoft.com/office/powerpoint/2010/main" val="33714982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973">
        <p15:prstTrans prst="wind"/>
      </p:transition>
    </mc:Choice>
    <mc:Fallback>
      <p:transition spd="slow" advTm="3973">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110</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smtClean="0">
                <a:latin typeface="+mj-lt"/>
              </a:rPr>
              <a:t>1</a:t>
            </a:r>
          </a:p>
          <a:p>
            <a:pPr algn="ctr"/>
            <a:r>
              <a:rPr kumimoji="1" lang="en-US" altLang="ja-JP" sz="2000" dirty="0" smtClean="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smtClean="0">
                <a:latin typeface="+mj-lt"/>
              </a:rPr>
              <a:t>2</a:t>
            </a:r>
          </a:p>
          <a:p>
            <a:pPr algn="ctr"/>
            <a:r>
              <a:rPr kumimoji="1" lang="en-US" altLang="ja-JP" sz="2000" dirty="0" smtClean="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smtClean="0">
                <a:latin typeface="+mj-lt"/>
              </a:rPr>
              <a:t>3</a:t>
            </a:r>
          </a:p>
          <a:p>
            <a:pPr algn="ctr"/>
            <a:r>
              <a:rPr kumimoji="1" lang="en-US" altLang="ja-JP" sz="2000" dirty="0" smtClean="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smtClean="0">
                <a:latin typeface="+mj-lt"/>
              </a:rPr>
              <a:t>4</a:t>
            </a:r>
          </a:p>
          <a:p>
            <a:pPr algn="ctr"/>
            <a:r>
              <a:rPr kumimoji="1" lang="en-US" altLang="ja-JP" sz="2000" dirty="0" smtClean="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smtClean="0">
                <a:latin typeface="+mj-lt"/>
              </a:rPr>
              <a:t>5</a:t>
            </a:r>
          </a:p>
          <a:p>
            <a:pPr algn="ctr"/>
            <a:r>
              <a:rPr kumimoji="1" lang="en-US" altLang="ja-JP" sz="2000" dirty="0" smtClean="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smtClean="0">
                <a:latin typeface="+mj-lt"/>
              </a:rPr>
              <a:t>6</a:t>
            </a:r>
          </a:p>
          <a:p>
            <a:pPr algn="ctr"/>
            <a:r>
              <a:rPr kumimoji="1" lang="en-US" altLang="ja-JP" sz="2000" dirty="0" smtClean="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smtClean="0">
                <a:latin typeface="+mj-lt"/>
              </a:rPr>
              <a:t>7</a:t>
            </a:r>
          </a:p>
          <a:p>
            <a:pPr algn="ctr"/>
            <a:r>
              <a:rPr kumimoji="1" lang="en-US" altLang="ja-JP" sz="2000" dirty="0" smtClean="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smtClean="0">
                <a:latin typeface="+mj-lt"/>
              </a:rPr>
              <a:t>8</a:t>
            </a:r>
          </a:p>
          <a:p>
            <a:pPr algn="ctr"/>
            <a:r>
              <a:rPr kumimoji="1" lang="en-US" altLang="ja-JP" sz="2000" dirty="0" smtClean="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smtClean="0">
                <a:latin typeface="+mj-lt"/>
              </a:rPr>
              <a:t>9</a:t>
            </a:r>
          </a:p>
          <a:p>
            <a:pPr algn="ctr"/>
            <a:r>
              <a:rPr kumimoji="1" lang="en-US" altLang="ja-JP" sz="2000" dirty="0" smtClean="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smtClean="0">
                <a:latin typeface="+mj-lt"/>
              </a:rPr>
              <a:t>10</a:t>
            </a:r>
          </a:p>
          <a:p>
            <a:pPr algn="ctr"/>
            <a:r>
              <a:rPr kumimoji="1" lang="en-US" altLang="ja-JP" sz="2000" dirty="0" smtClean="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smtClean="0">
                <a:latin typeface="+mj-lt"/>
              </a:rPr>
              <a:t>11</a:t>
            </a:r>
          </a:p>
          <a:p>
            <a:pPr algn="ctr"/>
            <a:r>
              <a:rPr kumimoji="1" lang="en-US" altLang="ja-JP" sz="2000" dirty="0" smtClean="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smtClean="0">
                <a:latin typeface="+mj-lt"/>
              </a:rPr>
              <a:t>12</a:t>
            </a:r>
          </a:p>
          <a:p>
            <a:pPr algn="ctr"/>
            <a:r>
              <a:rPr kumimoji="1" lang="en-US" altLang="ja-JP" sz="2000" dirty="0" smtClean="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smtClean="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smtClean="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smtClean="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smtClean="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smtClean="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smtClean="0">
                <a:solidFill>
                  <a:schemeClr val="accent1"/>
                </a:solidFill>
                <a:latin typeface="+mj-lt"/>
              </a:rPr>
              <a:t>REVISE</a:t>
            </a:r>
            <a:endParaRPr kumimoji="1" lang="ja-JP" altLang="en-US" sz="2400" spc="600" dirty="0">
              <a:solidFill>
                <a:schemeClr val="accent1"/>
              </a:solidFill>
              <a:latin typeface="+mj-lt"/>
            </a:endParaRPr>
          </a:p>
        </p:txBody>
      </p:sp>
      <p:grpSp>
        <p:nvGrpSpPr>
          <p:cNvPr id="2" name="グループ化 1"/>
          <p:cNvGrpSpPr/>
          <p:nvPr/>
        </p:nvGrpSpPr>
        <p:grpSpPr>
          <a:xfrm>
            <a:off x="5280580" y="3313413"/>
            <a:ext cx="1353542" cy="351436"/>
            <a:chOff x="5280580" y="3313413"/>
            <a:chExt cx="1353542" cy="351436"/>
          </a:xfrm>
        </p:grpSpPr>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5520477" y="4243227"/>
            <a:ext cx="2295514" cy="343346"/>
            <a:chOff x="5520477" y="4243227"/>
            <a:chExt cx="2295514" cy="343346"/>
          </a:xfrm>
        </p:grpSpPr>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7307197" y="5074648"/>
            <a:ext cx="2494591" cy="343346"/>
            <a:chOff x="7307197" y="5074648"/>
            <a:chExt cx="2494591" cy="343346"/>
          </a:xfrm>
        </p:grpSpPr>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9332422" y="6043427"/>
            <a:ext cx="3362876" cy="343346"/>
            <a:chOff x="9332422" y="6043427"/>
            <a:chExt cx="3362876" cy="343346"/>
          </a:xfrm>
        </p:grpSpPr>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0337089" y="6943527"/>
            <a:ext cx="4373073" cy="343346"/>
            <a:chOff x="10337089" y="6943527"/>
            <a:chExt cx="4373073" cy="343346"/>
          </a:xfrm>
        </p:grpSpPr>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13362149" y="7843628"/>
            <a:ext cx="3154638" cy="351436"/>
            <a:chOff x="13362149" y="7843628"/>
            <a:chExt cx="3154638" cy="351436"/>
          </a:xfrm>
        </p:grpSpPr>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429">
        <p15:prstTrans prst="peelOff"/>
      </p:transition>
    </mc:Choice>
    <mc:Fallback>
      <p:transition spd="slow" advTm="94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1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3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3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4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4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par>
                          <p:cTn id="77" fill="hold">
                            <p:stCondLst>
                              <p:cond delay="1050"/>
                            </p:stCondLst>
                            <p:childTnLst>
                              <p:par>
                                <p:cTn id="78" presetID="2" presetClass="entr" presetSubtype="8" decel="10000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5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decel="100000" fill="hold" grpId="0" nodeType="withEffect">
                                  <p:stCondLst>
                                    <p:cond delay="5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0-#ppt_w/2"/>
                                          </p:val>
                                        </p:tav>
                                        <p:tav tm="100000">
                                          <p:val>
                                            <p:strVal val="#ppt_x"/>
                                          </p:val>
                                        </p:tav>
                                      </p:tavLst>
                                    </p:anim>
                                    <p:anim calcmode="lin" valueType="num">
                                      <p:cBhvr additive="base">
                                        <p:cTn id="93" dur="500" fill="hold"/>
                                        <p:tgtEl>
                                          <p:spTgt spid="17"/>
                                        </p:tgtEl>
                                        <p:attrNameLst>
                                          <p:attrName>ppt_y</p:attrName>
                                        </p:attrNameLst>
                                      </p:cBhvr>
                                      <p:tavLst>
                                        <p:tav tm="0">
                                          <p:val>
                                            <p:strVal val="#ppt_y"/>
                                          </p:val>
                                        </p:tav>
                                        <p:tav tm="100000">
                                          <p:val>
                                            <p:strVal val="#ppt_y"/>
                                          </p:val>
                                        </p:tav>
                                      </p:tavLst>
                                    </p:anim>
                                  </p:childTnLst>
                                </p:cTn>
                              </p:par>
                              <p:par>
                                <p:cTn id="94" presetID="2" presetClass="entr" presetSubtype="8" decel="100000" fill="hold" grpId="0" nodeType="withEffect">
                                  <p:stCondLst>
                                    <p:cond delay="10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decel="100000" fill="hold" grpId="0" nodeType="withEffect">
                                  <p:stCondLst>
                                    <p:cond delay="15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0-#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8" decel="100000" fill="hold" grpId="0" nodeType="withEffect">
                                  <p:stCondLst>
                                    <p:cond delay="15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0-#ppt_w/2"/>
                                          </p:val>
                                        </p:tav>
                                        <p:tav tm="100000">
                                          <p:val>
                                            <p:strVal val="#ppt_x"/>
                                          </p:val>
                                        </p:tav>
                                      </p:tavLst>
                                    </p:anim>
                                    <p:anim calcmode="lin" valueType="num">
                                      <p:cBhvr additive="base">
                                        <p:cTn id="109" dur="500" fill="hold"/>
                                        <p:tgtEl>
                                          <p:spTgt spid="22"/>
                                        </p:tgtEl>
                                        <p:attrNameLst>
                                          <p:attrName>ppt_y</p:attrName>
                                        </p:attrNameLst>
                                      </p:cBhvr>
                                      <p:tavLst>
                                        <p:tav tm="0">
                                          <p:val>
                                            <p:strVal val="#ppt_y"/>
                                          </p:val>
                                        </p:tav>
                                        <p:tav tm="100000">
                                          <p:val>
                                            <p:strVal val="#ppt_y"/>
                                          </p:val>
                                        </p:tav>
                                      </p:tavLst>
                                    </p:anim>
                                  </p:childTnLst>
                                </p:cTn>
                              </p:par>
                              <p:par>
                                <p:cTn id="110" presetID="2" presetClass="entr" presetSubtype="8" decel="100000" fill="hold" grpId="0" nodeType="withEffect">
                                  <p:stCondLst>
                                    <p:cond delay="20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500" fill="hold"/>
                                        <p:tgtEl>
                                          <p:spTgt spid="44"/>
                                        </p:tgtEl>
                                        <p:attrNameLst>
                                          <p:attrName>ppt_x</p:attrName>
                                        </p:attrNameLst>
                                      </p:cBhvr>
                                      <p:tavLst>
                                        <p:tav tm="0">
                                          <p:val>
                                            <p:strVal val="0-#ppt_w/2"/>
                                          </p:val>
                                        </p:tav>
                                        <p:tav tm="100000">
                                          <p:val>
                                            <p:strVal val="#ppt_x"/>
                                          </p:val>
                                        </p:tav>
                                      </p:tavLst>
                                    </p:anim>
                                    <p:anim calcmode="lin" valueType="num">
                                      <p:cBhvr additive="base">
                                        <p:cTn id="113" dur="500" fill="hold"/>
                                        <p:tgtEl>
                                          <p:spTgt spid="44"/>
                                        </p:tgtEl>
                                        <p:attrNameLst>
                                          <p:attrName>ppt_y</p:attrName>
                                        </p:attrNameLst>
                                      </p:cBhvr>
                                      <p:tavLst>
                                        <p:tav tm="0">
                                          <p:val>
                                            <p:strVal val="#ppt_y"/>
                                          </p:val>
                                        </p:tav>
                                        <p:tav tm="100000">
                                          <p:val>
                                            <p:strVal val="#ppt_y"/>
                                          </p:val>
                                        </p:tav>
                                      </p:tavLst>
                                    </p:anim>
                                  </p:childTnLst>
                                </p:cTn>
                              </p:par>
                              <p:par>
                                <p:cTn id="114" presetID="2" presetClass="entr" presetSubtype="8" decel="100000" fill="hold" grpId="0" nodeType="withEffect">
                                  <p:stCondLst>
                                    <p:cond delay="20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0-#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8" decel="100000" fill="hold" grpId="0" nodeType="withEffect">
                                  <p:stCondLst>
                                    <p:cond delay="250"/>
                                  </p:stCondLst>
                                  <p:childTnLst>
                                    <p:set>
                                      <p:cBhvr>
                                        <p:cTn id="119" dur="1" fill="hold">
                                          <p:stCondLst>
                                            <p:cond delay="0"/>
                                          </p:stCondLst>
                                        </p:cTn>
                                        <p:tgtEl>
                                          <p:spTgt spid="45"/>
                                        </p:tgtEl>
                                        <p:attrNameLst>
                                          <p:attrName>style.visibility</p:attrName>
                                        </p:attrNameLst>
                                      </p:cBhvr>
                                      <p:to>
                                        <p:strVal val="visible"/>
                                      </p:to>
                                    </p:set>
                                    <p:anim calcmode="lin" valueType="num">
                                      <p:cBhvr additive="base">
                                        <p:cTn id="120" dur="500" fill="hold"/>
                                        <p:tgtEl>
                                          <p:spTgt spid="45"/>
                                        </p:tgtEl>
                                        <p:attrNameLst>
                                          <p:attrName>ppt_x</p:attrName>
                                        </p:attrNameLst>
                                      </p:cBhvr>
                                      <p:tavLst>
                                        <p:tav tm="0">
                                          <p:val>
                                            <p:strVal val="0-#ppt_w/2"/>
                                          </p:val>
                                        </p:tav>
                                        <p:tav tm="100000">
                                          <p:val>
                                            <p:strVal val="#ppt_x"/>
                                          </p:val>
                                        </p:tav>
                                      </p:tavLst>
                                    </p:anim>
                                    <p:anim calcmode="lin" valueType="num">
                                      <p:cBhvr additive="base">
                                        <p:cTn id="121" dur="500" fill="hold"/>
                                        <p:tgtEl>
                                          <p:spTgt spid="45"/>
                                        </p:tgtEl>
                                        <p:attrNameLst>
                                          <p:attrName>ppt_y</p:attrName>
                                        </p:attrNameLst>
                                      </p:cBhvr>
                                      <p:tavLst>
                                        <p:tav tm="0">
                                          <p:val>
                                            <p:strVal val="#ppt_y"/>
                                          </p:val>
                                        </p:tav>
                                        <p:tav tm="100000">
                                          <p:val>
                                            <p:strVal val="#ppt_y"/>
                                          </p:val>
                                        </p:tav>
                                      </p:tavLst>
                                    </p:anim>
                                  </p:childTnLst>
                                </p:cTn>
                              </p:par>
                              <p:par>
                                <p:cTn id="122" presetID="2" presetClass="entr" presetSubtype="8" decel="100000" fill="hold" grpId="0" nodeType="withEffect">
                                  <p:stCondLst>
                                    <p:cond delay="25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0-#ppt_w/2"/>
                                          </p:val>
                                        </p:tav>
                                        <p:tav tm="100000">
                                          <p:val>
                                            <p:strVal val="#ppt_x"/>
                                          </p:val>
                                        </p:tav>
                                      </p:tavLst>
                                    </p:anim>
                                    <p:anim calcmode="lin" valueType="num">
                                      <p:cBhvr additive="base">
                                        <p:cTn id="125" dur="500" fill="hold"/>
                                        <p:tgtEl>
                                          <p:spTgt spid="24"/>
                                        </p:tgtEl>
                                        <p:attrNameLst>
                                          <p:attrName>ppt_y</p:attrName>
                                        </p:attrNameLst>
                                      </p:cBhvr>
                                      <p:tavLst>
                                        <p:tav tm="0">
                                          <p:val>
                                            <p:strVal val="#ppt_y"/>
                                          </p:val>
                                        </p:tav>
                                        <p:tav tm="100000">
                                          <p:val>
                                            <p:strVal val="#ppt_y"/>
                                          </p:val>
                                        </p:tav>
                                      </p:tavLst>
                                    </p:anim>
                                  </p:childTnLst>
                                </p:cTn>
                              </p:par>
                            </p:childTnLst>
                          </p:cTn>
                        </p:par>
                        <p:par>
                          <p:cTn id="126" fill="hold">
                            <p:stCondLst>
                              <p:cond delay="1800"/>
                            </p:stCondLst>
                            <p:childTnLst>
                              <p:par>
                                <p:cTn id="127" presetID="22" presetClass="entr" presetSubtype="8" fill="hold" nodeType="afterEffect">
                                  <p:stCondLst>
                                    <p:cond delay="250"/>
                                  </p:stCondLst>
                                  <p:childTnLst>
                                    <p:set>
                                      <p:cBhvr>
                                        <p:cTn id="128" dur="1" fill="hold">
                                          <p:stCondLst>
                                            <p:cond delay="0"/>
                                          </p:stCondLst>
                                        </p:cTn>
                                        <p:tgtEl>
                                          <p:spTgt spid="2"/>
                                        </p:tgtEl>
                                        <p:attrNameLst>
                                          <p:attrName>style.visibility</p:attrName>
                                        </p:attrNameLst>
                                      </p:cBhvr>
                                      <p:to>
                                        <p:strVal val="visible"/>
                                      </p:to>
                                    </p:set>
                                    <p:animEffect transition="in" filter="wipe(left)">
                                      <p:cBhvr>
                                        <p:cTn id="129" dur="500"/>
                                        <p:tgtEl>
                                          <p:spTgt spid="2"/>
                                        </p:tgtEl>
                                      </p:cBhvr>
                                    </p:animEffect>
                                  </p:childTnLst>
                                </p:cTn>
                              </p:par>
                            </p:childTnLst>
                          </p:cTn>
                        </p:par>
                        <p:par>
                          <p:cTn id="130" fill="hold">
                            <p:stCondLst>
                              <p:cond delay="2550"/>
                            </p:stCondLst>
                            <p:childTnLst>
                              <p:par>
                                <p:cTn id="131" presetID="22" presetClass="entr" presetSubtype="8" fill="hold" nodeType="afterEffect">
                                  <p:stCondLst>
                                    <p:cond delay="250"/>
                                  </p:stCondLst>
                                  <p:childTnLst>
                                    <p:set>
                                      <p:cBhvr>
                                        <p:cTn id="132" dur="1" fill="hold">
                                          <p:stCondLst>
                                            <p:cond delay="0"/>
                                          </p:stCondLst>
                                        </p:cTn>
                                        <p:tgtEl>
                                          <p:spTgt spid="5"/>
                                        </p:tgtEl>
                                        <p:attrNameLst>
                                          <p:attrName>style.visibility</p:attrName>
                                        </p:attrNameLst>
                                      </p:cBhvr>
                                      <p:to>
                                        <p:strVal val="visible"/>
                                      </p:to>
                                    </p:set>
                                    <p:animEffect transition="in" filter="wipe(left)">
                                      <p:cBhvr>
                                        <p:cTn id="133" dur="500"/>
                                        <p:tgtEl>
                                          <p:spTgt spid="5"/>
                                        </p:tgtEl>
                                      </p:cBhvr>
                                    </p:animEffect>
                                  </p:childTnLst>
                                </p:cTn>
                              </p:par>
                            </p:childTnLst>
                          </p:cTn>
                        </p:par>
                        <p:par>
                          <p:cTn id="134" fill="hold">
                            <p:stCondLst>
                              <p:cond delay="3300"/>
                            </p:stCondLst>
                            <p:childTnLst>
                              <p:par>
                                <p:cTn id="135" presetID="22" presetClass="entr" presetSubtype="8" fill="hold" nodeType="afterEffect">
                                  <p:stCondLst>
                                    <p:cond delay="250"/>
                                  </p:stCondLst>
                                  <p:childTnLst>
                                    <p:set>
                                      <p:cBhvr>
                                        <p:cTn id="136" dur="1" fill="hold">
                                          <p:stCondLst>
                                            <p:cond delay="0"/>
                                          </p:stCondLst>
                                        </p:cTn>
                                        <p:tgtEl>
                                          <p:spTgt spid="6"/>
                                        </p:tgtEl>
                                        <p:attrNameLst>
                                          <p:attrName>style.visibility</p:attrName>
                                        </p:attrNameLst>
                                      </p:cBhvr>
                                      <p:to>
                                        <p:strVal val="visible"/>
                                      </p:to>
                                    </p:set>
                                    <p:animEffect transition="in" filter="wipe(left)">
                                      <p:cBhvr>
                                        <p:cTn id="137" dur="500"/>
                                        <p:tgtEl>
                                          <p:spTgt spid="6"/>
                                        </p:tgtEl>
                                      </p:cBhvr>
                                    </p:animEffect>
                                  </p:childTnLst>
                                </p:cTn>
                              </p:par>
                            </p:childTnLst>
                          </p:cTn>
                        </p:par>
                        <p:par>
                          <p:cTn id="138" fill="hold">
                            <p:stCondLst>
                              <p:cond delay="4050"/>
                            </p:stCondLst>
                            <p:childTnLst>
                              <p:par>
                                <p:cTn id="139" presetID="22" presetClass="entr" presetSubtype="8" fill="hold" nodeType="afterEffect">
                                  <p:stCondLst>
                                    <p:cond delay="250"/>
                                  </p:stCondLst>
                                  <p:childTnLst>
                                    <p:set>
                                      <p:cBhvr>
                                        <p:cTn id="140" dur="1" fill="hold">
                                          <p:stCondLst>
                                            <p:cond delay="0"/>
                                          </p:stCondLst>
                                        </p:cTn>
                                        <p:tgtEl>
                                          <p:spTgt spid="27"/>
                                        </p:tgtEl>
                                        <p:attrNameLst>
                                          <p:attrName>style.visibility</p:attrName>
                                        </p:attrNameLst>
                                      </p:cBhvr>
                                      <p:to>
                                        <p:strVal val="visible"/>
                                      </p:to>
                                    </p:set>
                                    <p:animEffect transition="in" filter="wipe(left)">
                                      <p:cBhvr>
                                        <p:cTn id="141" dur="500"/>
                                        <p:tgtEl>
                                          <p:spTgt spid="27"/>
                                        </p:tgtEl>
                                      </p:cBhvr>
                                    </p:animEffect>
                                  </p:childTnLst>
                                </p:cTn>
                              </p:par>
                            </p:childTnLst>
                          </p:cTn>
                        </p:par>
                        <p:par>
                          <p:cTn id="142" fill="hold">
                            <p:stCondLst>
                              <p:cond delay="4800"/>
                            </p:stCondLst>
                            <p:childTnLst>
                              <p:par>
                                <p:cTn id="143" presetID="22" presetClass="entr" presetSubtype="8" fill="hold" nodeType="afterEffect">
                                  <p:stCondLst>
                                    <p:cond delay="250"/>
                                  </p:stCondLst>
                                  <p:childTnLst>
                                    <p:set>
                                      <p:cBhvr>
                                        <p:cTn id="144" dur="1" fill="hold">
                                          <p:stCondLst>
                                            <p:cond delay="0"/>
                                          </p:stCondLst>
                                        </p:cTn>
                                        <p:tgtEl>
                                          <p:spTgt spid="28"/>
                                        </p:tgtEl>
                                        <p:attrNameLst>
                                          <p:attrName>style.visibility</p:attrName>
                                        </p:attrNameLst>
                                      </p:cBhvr>
                                      <p:to>
                                        <p:strVal val="visible"/>
                                      </p:to>
                                    </p:set>
                                    <p:animEffect transition="in" filter="wipe(left)">
                                      <p:cBhvr>
                                        <p:cTn id="145" dur="500"/>
                                        <p:tgtEl>
                                          <p:spTgt spid="28"/>
                                        </p:tgtEl>
                                      </p:cBhvr>
                                    </p:animEffect>
                                  </p:childTnLst>
                                </p:cTn>
                              </p:par>
                            </p:childTnLst>
                          </p:cTn>
                        </p:par>
                        <p:par>
                          <p:cTn id="146" fill="hold">
                            <p:stCondLst>
                              <p:cond delay="5550"/>
                            </p:stCondLst>
                            <p:childTnLst>
                              <p:par>
                                <p:cTn id="147" presetID="22" presetClass="entr" presetSubtype="8" fill="hold" nodeType="afterEffect">
                                  <p:stCondLst>
                                    <p:cond delay="25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childTnLst>
                          </p:cTn>
                        </p:par>
                        <p:par>
                          <p:cTn id="150" fill="hold">
                            <p:stCondLst>
                              <p:cond delay="6300"/>
                            </p:stCondLst>
                            <p:childTnLst>
                              <p:par>
                                <p:cTn id="151" presetID="2" presetClass="entr" presetSubtype="4" decel="100000" fill="hold" grpId="0" nodeType="afterEffect">
                                  <p:stCondLst>
                                    <p:cond delay="500"/>
                                  </p:stCondLst>
                                  <p:childTnLst>
                                    <p:set>
                                      <p:cBhvr>
                                        <p:cTn id="152" dur="1" fill="hold">
                                          <p:stCondLst>
                                            <p:cond delay="0"/>
                                          </p:stCondLst>
                                        </p:cTn>
                                        <p:tgtEl>
                                          <p:spTgt spid="76"/>
                                        </p:tgtEl>
                                        <p:attrNameLst>
                                          <p:attrName>style.visibility</p:attrName>
                                        </p:attrNameLst>
                                      </p:cBhvr>
                                      <p:to>
                                        <p:strVal val="visible"/>
                                      </p:to>
                                    </p:set>
                                    <p:anim calcmode="lin" valueType="num">
                                      <p:cBhvr additive="base">
                                        <p:cTn id="153" dur="500" fill="hold"/>
                                        <p:tgtEl>
                                          <p:spTgt spid="76"/>
                                        </p:tgtEl>
                                        <p:attrNameLst>
                                          <p:attrName>ppt_x</p:attrName>
                                        </p:attrNameLst>
                                      </p:cBhvr>
                                      <p:tavLst>
                                        <p:tav tm="0">
                                          <p:val>
                                            <p:strVal val="#ppt_x"/>
                                          </p:val>
                                        </p:tav>
                                        <p:tav tm="100000">
                                          <p:val>
                                            <p:strVal val="#ppt_x"/>
                                          </p:val>
                                        </p:tav>
                                      </p:tavLst>
                                    </p:anim>
                                    <p:anim calcmode="lin" valueType="num">
                                      <p:cBhvr additive="base">
                                        <p:cTn id="1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7" grpId="0" animBg="1"/>
      <p:bldP spid="16"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6"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7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smtClean="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smtClean="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smtClean="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smtClean="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smtClean="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mc:AlternateContent xmlns:mc="http://schemas.openxmlformats.org/markup-compatibility/2006" xmlns:p14="http://schemas.microsoft.com/office/powerpoint/2010/main">
    <mc:Choice Requires="p14">
      <p:transition spd="slow" p14:dur="800" advTm="11110">
        <p14:flythrough/>
      </p:transition>
    </mc:Choice>
    <mc:Fallback xmlns="">
      <p:transition spd="slow" advTm="111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2"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8" fill="hold"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900"/>
                            </p:stCondLst>
                            <p:childTnLst>
                              <p:par>
                                <p:cTn id="19" presetID="2" presetClass="entr" presetSubtype="2" decel="100000"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650"/>
                            </p:stCondLst>
                            <p:childTnLst>
                              <p:par>
                                <p:cTn id="24" presetID="22" presetClass="entr" presetSubtype="8" fill="hold" grpId="0" nodeType="after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365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415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65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150"/>
                            </p:stCondLst>
                            <p:childTnLst>
                              <p:par>
                                <p:cTn id="40" presetID="2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665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71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par>
                          <p:cTn id="59" fill="hold">
                            <p:stCondLst>
                              <p:cond delay="7650"/>
                            </p:stCondLst>
                            <p:childTnLst>
                              <p:par>
                                <p:cTn id="60" presetID="2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p:stCondLst>
                              <p:cond delay="815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par>
                          <p:cTn id="67" fill="hold">
                            <p:stCondLst>
                              <p:cond delay="8650"/>
                            </p:stCondLst>
                            <p:childTnLst>
                              <p:par>
                                <p:cTn id="68" presetID="10"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P spid="13" grpId="0"/>
      <p:bldP spid="4" grpId="0" animBg="1"/>
      <p:bldP spid="31" grpId="0" animBg="1"/>
      <p:bldP spid="33" grpId="0" animBg="1"/>
      <p:bldP spid="34" grpId="0" animBg="1"/>
      <p:bldP spid="35" grpId="0" animBg="1"/>
      <p:bldP spid="36" grpId="0" animBg="1"/>
      <p:bldP spid="37" grpId="0" animBg="1"/>
      <p:bldP spid="38" grpId="0"/>
      <p:bldP spid="39" grpId="0"/>
      <p:bldP spid="40" grpId="0"/>
      <p:bldP spid="4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smtClean="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smtClean="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grpSp>
        <p:nvGrpSpPr>
          <p:cNvPr id="2" name="グループ化 1"/>
          <p:cNvGrpSpPr/>
          <p:nvPr/>
        </p:nvGrpSpPr>
        <p:grpSpPr>
          <a:xfrm>
            <a:off x="932209" y="6059850"/>
            <a:ext cx="1836000" cy="1836000"/>
            <a:chOff x="932209" y="6059850"/>
            <a:chExt cx="1836000" cy="1836000"/>
          </a:xfrm>
        </p:grpSpPr>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98</a:t>
            </a:r>
            <a:endParaRPr kumimoji="1" lang="ja-JP" altLang="en-US" sz="4800" dirty="0">
              <a:solidFill>
                <a:schemeClr val="bg1"/>
              </a:solidFill>
              <a:latin typeface="+mj-lt"/>
            </a:endParaRPr>
          </a:p>
        </p:txBody>
      </p:sp>
      <p:grpSp>
        <p:nvGrpSpPr>
          <p:cNvPr id="4" name="グループ化 3"/>
          <p:cNvGrpSpPr/>
          <p:nvPr/>
        </p:nvGrpSpPr>
        <p:grpSpPr>
          <a:xfrm>
            <a:off x="3467135" y="6059850"/>
            <a:ext cx="1836000" cy="1836001"/>
            <a:chOff x="3467135" y="6059850"/>
            <a:chExt cx="1836000" cy="1836001"/>
          </a:xfrm>
        </p:grpSpPr>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67</a:t>
            </a:r>
            <a:endParaRPr kumimoji="1" lang="ja-JP" altLang="en-US" sz="4800" dirty="0">
              <a:solidFill>
                <a:schemeClr val="bg1"/>
              </a:solidFill>
              <a:latin typeface="+mj-lt"/>
            </a:endParaRPr>
          </a:p>
        </p:txBody>
      </p:sp>
      <p:grpSp>
        <p:nvGrpSpPr>
          <p:cNvPr id="5" name="グループ化 4"/>
          <p:cNvGrpSpPr/>
          <p:nvPr/>
        </p:nvGrpSpPr>
        <p:grpSpPr>
          <a:xfrm>
            <a:off x="6002061" y="6059850"/>
            <a:ext cx="1836000" cy="1836001"/>
            <a:chOff x="6002061" y="6059850"/>
            <a:chExt cx="1836000" cy="1836001"/>
          </a:xfrm>
        </p:grpSpPr>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smtClean="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smtClean="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mc:AlternateContent xmlns:mc="http://schemas.openxmlformats.org/markup-compatibility/2006" xmlns:p14="http://schemas.microsoft.com/office/powerpoint/2010/main">
    <mc:Choice Requires="p14">
      <p:transition spd="slow" p14:dur="800" advTm="9052">
        <p14:flythrough/>
      </p:transition>
    </mc:Choice>
    <mc:Fallback xmlns="">
      <p:transition spd="slow" advTm="90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2150"/>
                            </p:stCondLst>
                            <p:childTnLst>
                              <p:par>
                                <p:cTn id="19" presetID="2" presetClass="entr" presetSubtype="8"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900"/>
                            </p:stCondLst>
                            <p:childTnLst>
                              <p:par>
                                <p:cTn id="24" presetID="3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750" fill="hold"/>
                                        <p:tgtEl>
                                          <p:spTgt spid="2"/>
                                        </p:tgtEl>
                                        <p:attrNameLst>
                                          <p:attrName>ppt_w</p:attrName>
                                        </p:attrNameLst>
                                      </p:cBhvr>
                                      <p:tavLst>
                                        <p:tav tm="0">
                                          <p:val>
                                            <p:fltVal val="0"/>
                                          </p:val>
                                        </p:tav>
                                        <p:tav tm="100000">
                                          <p:val>
                                            <p:strVal val="#ppt_w"/>
                                          </p:val>
                                        </p:tav>
                                      </p:tavLst>
                                    </p:anim>
                                    <p:anim calcmode="lin" valueType="num">
                                      <p:cBhvr>
                                        <p:cTn id="27" dur="750" fill="hold"/>
                                        <p:tgtEl>
                                          <p:spTgt spid="2"/>
                                        </p:tgtEl>
                                        <p:attrNameLst>
                                          <p:attrName>ppt_h</p:attrName>
                                        </p:attrNameLst>
                                      </p:cBhvr>
                                      <p:tavLst>
                                        <p:tav tm="0">
                                          <p:val>
                                            <p:fltVal val="0"/>
                                          </p:val>
                                        </p:tav>
                                        <p:tav tm="100000">
                                          <p:val>
                                            <p:strVal val="#ppt_h"/>
                                          </p:val>
                                        </p:tav>
                                      </p:tavLst>
                                    </p:anim>
                                    <p:anim calcmode="lin" valueType="num">
                                      <p:cBhvr>
                                        <p:cTn id="28" dur="750" fill="hold"/>
                                        <p:tgtEl>
                                          <p:spTgt spid="2"/>
                                        </p:tgtEl>
                                        <p:attrNameLst>
                                          <p:attrName>style.rotation</p:attrName>
                                        </p:attrNameLst>
                                      </p:cBhvr>
                                      <p:tavLst>
                                        <p:tav tm="0">
                                          <p:val>
                                            <p:fltVal val="90"/>
                                          </p:val>
                                        </p:tav>
                                        <p:tav tm="100000">
                                          <p:val>
                                            <p:fltVal val="0"/>
                                          </p:val>
                                        </p:tav>
                                      </p:tavLst>
                                    </p:anim>
                                    <p:animEffect transition="in" filter="fade">
                                      <p:cBhvr>
                                        <p:cTn id="29" dur="750"/>
                                        <p:tgtEl>
                                          <p:spTgt spid="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6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150"/>
                            </p:stCondLst>
                            <p:childTnLst>
                              <p:par>
                                <p:cTn id="38" presetID="31"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 calcmode="lin" valueType="num">
                                      <p:cBhvr>
                                        <p:cTn id="42" dur="750" fill="hold"/>
                                        <p:tgtEl>
                                          <p:spTgt spid="4"/>
                                        </p:tgtEl>
                                        <p:attrNameLst>
                                          <p:attrName>style.rotation</p:attrName>
                                        </p:attrNameLst>
                                      </p:cBhvr>
                                      <p:tavLst>
                                        <p:tav tm="0">
                                          <p:val>
                                            <p:fltVal val="90"/>
                                          </p:val>
                                        </p:tav>
                                        <p:tav tm="100000">
                                          <p:val>
                                            <p:fltVal val="0"/>
                                          </p:val>
                                        </p:tav>
                                      </p:tavLst>
                                    </p:anim>
                                    <p:animEffect transition="in" filter="fade">
                                      <p:cBhvr>
                                        <p:cTn id="43" dur="750"/>
                                        <p:tgtEl>
                                          <p:spTgt spid="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9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5400"/>
                            </p:stCondLst>
                            <p:childTnLst>
                              <p:par>
                                <p:cTn id="52" presetID="3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750" fill="hold"/>
                                        <p:tgtEl>
                                          <p:spTgt spid="5"/>
                                        </p:tgtEl>
                                        <p:attrNameLst>
                                          <p:attrName>ppt_w</p:attrName>
                                        </p:attrNameLst>
                                      </p:cBhvr>
                                      <p:tavLst>
                                        <p:tav tm="0">
                                          <p:val>
                                            <p:fltVal val="0"/>
                                          </p:val>
                                        </p:tav>
                                        <p:tav tm="100000">
                                          <p:val>
                                            <p:strVal val="#ppt_w"/>
                                          </p:val>
                                        </p:tav>
                                      </p:tavLst>
                                    </p:anim>
                                    <p:anim calcmode="lin" valueType="num">
                                      <p:cBhvr>
                                        <p:cTn id="55" dur="750" fill="hold"/>
                                        <p:tgtEl>
                                          <p:spTgt spid="5"/>
                                        </p:tgtEl>
                                        <p:attrNameLst>
                                          <p:attrName>ppt_h</p:attrName>
                                        </p:attrNameLst>
                                      </p:cBhvr>
                                      <p:tavLst>
                                        <p:tav tm="0">
                                          <p:val>
                                            <p:fltVal val="0"/>
                                          </p:val>
                                        </p:tav>
                                        <p:tav tm="100000">
                                          <p:val>
                                            <p:strVal val="#ppt_h"/>
                                          </p:val>
                                        </p:tav>
                                      </p:tavLst>
                                    </p:anim>
                                    <p:anim calcmode="lin" valueType="num">
                                      <p:cBhvr>
                                        <p:cTn id="56" dur="750" fill="hold"/>
                                        <p:tgtEl>
                                          <p:spTgt spid="5"/>
                                        </p:tgtEl>
                                        <p:attrNameLst>
                                          <p:attrName>style.rotation</p:attrName>
                                        </p:attrNameLst>
                                      </p:cBhvr>
                                      <p:tavLst>
                                        <p:tav tm="0">
                                          <p:val>
                                            <p:fltVal val="90"/>
                                          </p:val>
                                        </p:tav>
                                        <p:tav tm="100000">
                                          <p:val>
                                            <p:fltVal val="0"/>
                                          </p:val>
                                        </p:tav>
                                      </p:tavLst>
                                    </p:anim>
                                    <p:animEffect transition="in" filter="fade">
                                      <p:cBhvr>
                                        <p:cTn id="57" dur="750"/>
                                        <p:tgtEl>
                                          <p:spTgt spid="5"/>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15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4" grpId="0"/>
      <p:bldP spid="26" grpId="0"/>
      <p:bldP spid="27" grpId="0"/>
      <p:bldP spid="28" grpId="0"/>
      <p:bldP spid="29" grpId="0"/>
      <p:bldP spid="3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113</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a:t>
            </a:r>
            <a:r>
              <a:rPr kumimoji="1" lang="en-US" altLang="ja-JP" dirty="0" smtClean="0"/>
              <a:t>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p:transition spd="slow" advTm="6216">
    <p:wip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114</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20"/>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16"/>
          </p:nvPr>
        </p:nvSpPr>
        <p:spPr/>
      </p:sp>
      <p:sp>
        <p:nvSpPr>
          <p:cNvPr id="13" name="図プレースホルダー 12"/>
          <p:cNvSpPr>
            <a:spLocks noGrp="1"/>
          </p:cNvSpPr>
          <p:nvPr>
            <p:ph type="pic" sz="quarter" idx="18"/>
          </p:nvPr>
        </p:nvSpPr>
        <p:spPr/>
      </p:sp>
      <p:sp>
        <p:nvSpPr>
          <p:cNvPr id="14" name="図プレースホルダー 13"/>
          <p:cNvSpPr>
            <a:spLocks noGrp="1"/>
          </p:cNvSpPr>
          <p:nvPr>
            <p:ph type="pic" sz="quarter" idx="24"/>
          </p:nvPr>
        </p:nvSpPr>
        <p:spPr/>
      </p:sp>
    </p:spTree>
    <p:extLst>
      <p:ext uri="{BB962C8B-B14F-4D97-AF65-F5344CB8AC3E}">
        <p14:creationId xmlns:p14="http://schemas.microsoft.com/office/powerpoint/2010/main" val="382586493"/>
      </p:ext>
    </p:extLst>
  </p:cSld>
  <p:clrMapOvr>
    <a:masterClrMapping/>
  </p:clrMapOvr>
  <p:transition spd="slow" advTm="7857">
    <p:wip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smtClean="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a:t>
            </a:r>
            <a:r>
              <a:rPr kumimoji="1" lang="en-US" altLang="ja-JP" dirty="0" smtClean="0"/>
              <a:t>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p:transition spd="slow" advTm="4484">
    <p:wip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8"/>
          </p:nvPr>
        </p:nvSpPr>
        <p:spPr/>
      </p:sp>
      <p:sp>
        <p:nvSpPr>
          <p:cNvPr id="4" name="図プレースホルダー 3"/>
          <p:cNvSpPr>
            <a:spLocks noGrp="1"/>
          </p:cNvSpPr>
          <p:nvPr>
            <p:ph type="pic" sz="quarter" idx="16"/>
          </p:nvPr>
        </p:nvSpPr>
        <p:spPr/>
      </p:sp>
      <p:sp>
        <p:nvSpPr>
          <p:cNvPr id="10" name="テキスト プレースホルダー 9"/>
          <p:cNvSpPr>
            <a:spLocks noGrp="1"/>
          </p:cNvSpPr>
          <p:nvPr>
            <p:ph type="body" sz="quarter" idx="15"/>
          </p:nvPr>
        </p:nvSpPr>
        <p:spPr/>
        <p:txBody>
          <a:bodyPr/>
          <a:lstStyle/>
          <a:p>
            <a:endParaRPr kumimoji="1" lang="ja-JP" altLang="en-US"/>
          </a:p>
        </p:txBody>
      </p:sp>
      <p:sp>
        <p:nvSpPr>
          <p:cNvPr id="12" name="テキスト プレースホルダー 11"/>
          <p:cNvSpPr>
            <a:spLocks noGrp="1"/>
          </p:cNvSpPr>
          <p:nvPr>
            <p:ph type="body" sz="quarter" idx="17"/>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4" name="テキスト プレースホルダー 13"/>
          <p:cNvSpPr>
            <a:spLocks noGrp="1"/>
          </p:cNvSpPr>
          <p:nvPr>
            <p:ph type="body" sz="quarter" idx="38"/>
          </p:nvPr>
        </p:nvSpPr>
        <p:spPr/>
        <p:txBody>
          <a:bodyPr/>
          <a:lstStyle/>
          <a:p>
            <a:r>
              <a:rPr kumimoji="1" lang="en-US" altLang="ja-JP" dirty="0" smtClean="0"/>
              <a:t>DESKTOP IMAGES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r>
              <a:rPr kumimoji="1" lang="en-US" altLang="ja-JP" dirty="0" smtClean="0"/>
              <a:t>.</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116</a:t>
            </a:fld>
            <a:endParaRPr lang="en-US" dirty="0"/>
          </a:p>
        </p:txBody>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729414125"/>
      </p:ext>
    </p:extLst>
  </p:cSld>
  <p:clrMapOvr>
    <a:masterClrMapping/>
  </p:clrMapOvr>
  <p:transition spd="slow" advTm="6049">
    <p:wip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117</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a:t>
            </a:r>
            <a:r>
              <a:rPr kumimoji="1" lang="en-US" altLang="ja-JP" dirty="0" smtClean="0"/>
              <a:t>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smtClean="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smtClean="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smtClean="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a:t>
            </a:r>
            <a:r>
              <a:rPr kumimoji="1" lang="en-US" altLang="ja-JP" dirty="0" smtClean="0"/>
              <a:t>sadipscing. Iusto </a:t>
            </a:r>
            <a:r>
              <a:rPr kumimoji="1" lang="en-US" altLang="ja-JP" dirty="0"/>
              <a:t>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smtClean="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smtClean="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smtClean="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smtClean="0"/>
              <a:t>6</a:t>
            </a:r>
            <a:endParaRPr kumimoji="1" lang="ja-JP" altLang="en-US" dirty="0"/>
          </a:p>
        </p:txBody>
      </p:sp>
    </p:spTree>
    <p:extLst>
      <p:ext uri="{BB962C8B-B14F-4D97-AF65-F5344CB8AC3E}">
        <p14:creationId xmlns:p14="http://schemas.microsoft.com/office/powerpoint/2010/main" val="3590256102"/>
      </p:ext>
    </p:extLst>
  </p:cSld>
  <p:clrMapOvr>
    <a:masterClrMapping/>
  </p:clrMapOvr>
  <p:transition spd="slow" advTm="7631">
    <p:wip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KEY TAKEAWAYS</a:t>
            </a:r>
            <a:endParaRPr kumimoji="1" lang="ja-JP" altLang="en-US" dirty="0"/>
          </a:p>
        </p:txBody>
      </p:sp>
      <p:sp>
        <p:nvSpPr>
          <p:cNvPr id="9" name="テキスト プレースホルダー 8"/>
          <p:cNvSpPr>
            <a:spLocks noGrp="1"/>
          </p:cNvSpPr>
          <p:nvPr>
            <p:ph type="body" sz="quarter" idx="16"/>
          </p:nvPr>
        </p:nvSpPr>
        <p:spPr/>
        <p:txBody>
          <a:bodyPr/>
          <a:lstStyle/>
          <a:p>
            <a:r>
              <a:rPr kumimoji="1" lang="en-US" altLang="ja-JP" dirty="0"/>
              <a:t>Ei qui autem numquam, mea eu veri etiam convenire, mel te bonorum accusam suscipit. </a:t>
            </a:r>
            <a:endParaRPr kumimoji="1" lang="en-US" altLang="ja-JP" dirty="0" smtClean="0"/>
          </a:p>
          <a:p>
            <a:r>
              <a:rPr kumimoji="1" lang="en-US" altLang="ja-JP" dirty="0" smtClean="0"/>
              <a:t>Cu </a:t>
            </a:r>
            <a:r>
              <a:rPr kumimoji="1" lang="en-US" altLang="ja-JP" dirty="0"/>
              <a:t>justo mucius his, nulla commodo qualisque ex qui.</a:t>
            </a:r>
            <a:br>
              <a:rPr kumimoji="1" lang="en-US" altLang="ja-JP" dirty="0"/>
            </a:br>
            <a:r>
              <a:rPr kumimoji="1" lang="en-US" altLang="ja-JP" dirty="0">
                <a:solidFill>
                  <a:schemeClr val="accent2"/>
                </a:solidFill>
              </a:rPr>
              <a:t>No nec idque admodum adolescens</a:t>
            </a:r>
            <a:r>
              <a:rPr kumimoji="1" lang="en-US" altLang="ja-JP" dirty="0"/>
              <a:t>, eleifend antiopam ut </a:t>
            </a:r>
            <a:r>
              <a:rPr kumimoji="1" lang="en-US" altLang="ja-JP" dirty="0" smtClean="0"/>
              <a:t>mea.</a:t>
            </a:r>
            <a:br>
              <a:rPr kumimoji="1" lang="en-US" altLang="ja-JP" dirty="0" smtClean="0"/>
            </a:br>
            <a:r>
              <a:rPr kumimoji="1" lang="en-US" altLang="ja-JP" dirty="0" smtClean="0"/>
              <a:t>Has </a:t>
            </a:r>
            <a:r>
              <a:rPr kumimoji="1" lang="en-US" altLang="ja-JP" dirty="0"/>
              <a:t>quodsi vituperata an, modus utroque interpretaris eum an.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HEART</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Ex mel scripta accumsan, eu mel duis harum omittam, his tollit propriae consetetur at.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smtClean="0"/>
              <a:t>DESIGN</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Vis ne inani vocibus. An vis timeam oblique, id munere utamur assentior pro.</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smtClean="0"/>
              <a:t>CONFICENCE</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Mundi errem principes vis ad. Facer voluptaria no eam.</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smtClean="0"/>
              <a:t>SATISFACTION</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smtClean="0"/>
              <a:t>CREATIVE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smtClean="0"/>
              <a:t>LEADERSIP</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smtClean="0"/>
              <a:t>SATISFACTION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118</a:t>
            </a:fld>
            <a:endParaRPr lang="en-US" dirty="0"/>
          </a:p>
        </p:txBody>
      </p:sp>
    </p:spTree>
    <p:extLst>
      <p:ext uri="{BB962C8B-B14F-4D97-AF65-F5344CB8AC3E}">
        <p14:creationId xmlns:p14="http://schemas.microsoft.com/office/powerpoint/2010/main" val="369904359"/>
      </p:ext>
    </p:extLst>
  </p:cSld>
  <p:clrMapOvr>
    <a:masterClrMapping/>
  </p:clrMapOvr>
  <p:transition spd="slow" advTm="7957">
    <p:wip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smtClean="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endParaRPr kumimoji="1" lang="en-US" altLang="ja-JP" dirty="0" smtClean="0"/>
          </a:p>
          <a:p>
            <a:r>
              <a:rPr kumimoji="1" lang="en-US" altLang="ja-JP" dirty="0" smtClean="0"/>
              <a:t>Te </a:t>
            </a:r>
            <a:r>
              <a:rPr kumimoji="1" lang="en-US" altLang="ja-JP" dirty="0"/>
              <a:t>ridens prompta pri, ne nam dicat mandamus, quaestio senserit an mei. </a:t>
            </a:r>
            <a:endParaRPr kumimoji="1" lang="en-US" altLang="ja-JP" dirty="0" smtClean="0"/>
          </a:p>
          <a:p>
            <a:r>
              <a:rPr kumimoji="1" lang="en-US" altLang="ja-JP" dirty="0" smtClean="0"/>
              <a:t>Vim </a:t>
            </a:r>
            <a:r>
              <a:rPr kumimoji="1" lang="en-US" altLang="ja-JP" dirty="0"/>
              <a:t>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mc:AlternateContent xmlns:mc="http://schemas.openxmlformats.org/markup-compatibility/2006" xmlns:p14="http://schemas.microsoft.com/office/powerpoint/2010/main">
    <mc:Choice Requires="p14">
      <p:transition spd="slow" p14:dur="800" advTm="3579">
        <p14:flythrough/>
      </p:transition>
    </mc:Choice>
    <mc:Fallback xmlns="">
      <p:transition spd="slow" advTm="3579">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23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a:t>
            </a:r>
            <a:r>
              <a:rPr kumimoji="1" lang="en-US" altLang="ja-JP" dirty="0" smtClean="0"/>
              <a:t>, </a:t>
            </a:r>
            <a:br>
              <a:rPr kumimoji="1" lang="en-US" altLang="ja-JP" dirty="0" smtClean="0"/>
            </a:br>
            <a:r>
              <a:rPr kumimoji="1" lang="en-US" altLang="ja-JP" dirty="0" smtClean="0"/>
              <a:t>Tokyo Prefecture</a:t>
            </a:r>
          </a:p>
        </p:txBody>
      </p:sp>
      <p:sp>
        <p:nvSpPr>
          <p:cNvPr id="10" name="テキスト プレースホルダー 9"/>
          <p:cNvSpPr>
            <a:spLocks noGrp="1"/>
          </p:cNvSpPr>
          <p:nvPr>
            <p:ph type="body" sz="quarter" idx="27"/>
          </p:nvPr>
        </p:nvSpPr>
        <p:spPr/>
        <p:txBody>
          <a:bodyPr/>
          <a:lstStyle/>
          <a:p>
            <a:r>
              <a:rPr kumimoji="1" lang="en-US" altLang="ja-JP" dirty="0" smtClean="0"/>
              <a:t>facebook.com</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smtClean="0"/>
              <a:t>mail@mail.com</a:t>
            </a:r>
            <a:endParaRPr kumimoji="1" lang="ja-JP" altLang="en-US" dirty="0"/>
          </a:p>
        </p:txBody>
      </p:sp>
      <p:sp>
        <p:nvSpPr>
          <p:cNvPr id="14" name="テキスト プレースホルダー 13"/>
          <p:cNvSpPr>
            <a:spLocks noGrp="1"/>
          </p:cNvSpPr>
          <p:nvPr>
            <p:ph type="body" sz="quarter" idx="31"/>
          </p:nvPr>
        </p:nvSpPr>
        <p:spPr/>
        <p:txBody>
          <a:bodyPr/>
          <a:lstStyle/>
          <a:p>
            <a:r>
              <a:rPr kumimoji="1" lang="en-US" altLang="ja-JP" dirty="0" smtClean="0"/>
              <a:t>twiter.com</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a:t>+81 12 3456 </a:t>
            </a:r>
            <a:r>
              <a:rPr kumimoji="1" lang="en-US" altLang="ja-JP" dirty="0" smtClean="0"/>
              <a:t>7890</a:t>
            </a:r>
            <a:endParaRPr kumimoji="1" lang="ja-JP" altLang="en-US" dirty="0"/>
          </a:p>
        </p:txBody>
      </p:sp>
      <p:sp>
        <p:nvSpPr>
          <p:cNvPr id="2" name="図プレースホルダー 1"/>
          <p:cNvSpPr>
            <a:spLocks noGrp="1"/>
          </p:cNvSpPr>
          <p:nvPr>
            <p:ph type="pic" sz="quarter" idx="24"/>
          </p:nvPr>
        </p:nvSpPr>
        <p:spPr/>
      </p:sp>
      <p:pic>
        <p:nvPicPr>
          <p:cNvPr id="23" name="図プレースホルダー 22"/>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5" name="図プレースホルダー 14"/>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t="110" b="110"/>
          <a:stretch>
            <a:fillRect/>
          </a:stretch>
        </p:blipFill>
        <p:spPr/>
      </p:pic>
      <p:pic>
        <p:nvPicPr>
          <p:cNvPr id="17" name="図プレースホルダー 16"/>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pic>
        <p:nvPicPr>
          <p:cNvPr id="13" name="図プレースホルダー 12"/>
          <p:cNvPicPr>
            <a:picLocks noGrp="1" noChangeAspect="1"/>
          </p:cNvPicPr>
          <p:nvPr>
            <p:ph type="pic" sz="quarter" idx="32"/>
          </p:nvPr>
        </p:nvPicPr>
        <p:blipFill>
          <a:blip r:embed="rId5"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30"/>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0255325"/>
      </p:ext>
    </p:extLst>
  </p:cSld>
  <p:clrMapOvr>
    <a:masterClrMapping/>
  </p:clrMapOvr>
  <mc:AlternateContent xmlns:mc="http://schemas.openxmlformats.org/markup-compatibility/2006" xmlns:p14="http://schemas.microsoft.com/office/powerpoint/2010/main">
    <mc:Choice Requires="p14">
      <p:transition spd="slow" p14:dur="1250" advTm="6202">
        <p14:flip dir="r"/>
      </p:transition>
    </mc:Choice>
    <mc:Fallback xmlns="">
      <p:transition spd="slow" advTm="6202">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smtClean="0"/>
              <a:t>Jun Akizaki - </a:t>
            </a:r>
            <a:r>
              <a:rPr kumimoji="1" lang="en-US" altLang="ja-JP" dirty="0" smtClean="0">
                <a:hlinkClick r:id="rId2"/>
              </a:rPr>
              <a:t>http://thepopp.com</a:t>
            </a:r>
            <a:endParaRPr kumimoji="1" lang="en-US" altLang="ja-JP" dirty="0" smtClean="0"/>
          </a:p>
          <a:p>
            <a:r>
              <a:rPr kumimoji="1" lang="en-US" altLang="ja-JP" dirty="0" smtClean="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BY</a:t>
            </a:r>
            <a:r>
              <a:rPr lang="en-US" altLang="ja-JP" dirty="0"/>
              <a:t>. The authors are: </a:t>
            </a:r>
            <a:r>
              <a:rPr lang="en-US" altLang="ja-JP" dirty="0">
                <a:hlinkClick r:id="rId5"/>
              </a:rPr>
              <a:t>Stephen Hutchings</a:t>
            </a:r>
            <a:r>
              <a:rPr lang="en-US" altLang="ja-JP" dirty="0"/>
              <a:t>.</a:t>
            </a:r>
            <a:r>
              <a:rPr kumimoji="1" lang="en-US" altLang="ja-JP" dirty="0"/>
              <a:t> </a:t>
            </a:r>
            <a:br>
              <a:rPr kumimoji="1" lang="en-US" altLang="ja-JP" dirty="0"/>
            </a:br>
            <a:r>
              <a:rPr kumimoji="1" lang="en-US" altLang="ja-JP" dirty="0"/>
              <a:t>Changed the color by Photoshop</a:t>
            </a:r>
          </a:p>
          <a:p>
            <a:r>
              <a:rPr kumimoji="1" lang="en-US" altLang="ja-JP" dirty="0" smtClean="0"/>
              <a:t>World </a:t>
            </a:r>
            <a:r>
              <a:rPr kumimoji="1" lang="en-US" altLang="ja-JP" dirty="0"/>
              <a:t>Map: </a:t>
            </a:r>
            <a:r>
              <a:rPr kumimoji="1" lang="en-US" altLang="ja-JP" dirty="0">
                <a:hlinkClick r:id="rId6"/>
              </a:rPr>
              <a:t>http://</a:t>
            </a:r>
            <a:r>
              <a:rPr kumimoji="1" lang="en-US" altLang="ja-JP" dirty="0" smtClean="0">
                <a:hlinkClick r:id="rId6"/>
              </a:rPr>
              <a:t>www.tutsking.com/vectors/world-dots-map</a:t>
            </a:r>
            <a:r>
              <a:rPr kumimoji="1" lang="en-US" altLang="ja-JP" dirty="0" smtClean="0"/>
              <a:t/>
            </a:r>
            <a:br>
              <a:rPr kumimoji="1" lang="en-US" altLang="ja-JP" dirty="0" smtClean="0"/>
            </a:br>
            <a:r>
              <a:rPr kumimoji="1" lang="en-US" altLang="ja-JP" dirty="0" smtClean="0"/>
              <a:t>Changed the color by Photoshop</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15720">
        <p15:prstTrans prst="prestige"/>
      </p:transition>
    </mc:Choice>
    <mc:Fallback>
      <p:transition spd="slow" advTm="1572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7" name="テキスト プレースホルダー 6"/>
          <p:cNvSpPr>
            <a:spLocks noGrp="1"/>
          </p:cNvSpPr>
          <p:nvPr>
            <p:ph type="body" sz="quarter" idx="39"/>
          </p:nvPr>
        </p:nvSpPr>
        <p:spPr/>
        <p:txBody>
          <a:bodyPr/>
          <a:lstStyle/>
          <a:p>
            <a:r>
              <a:rPr kumimoji="1" lang="en-US" altLang="ja-JP" dirty="0" smtClean="0"/>
              <a:t>Please do not record this presentation.</a:t>
            </a:r>
          </a:p>
          <a:p>
            <a:r>
              <a:rPr kumimoji="1" lang="en-US" altLang="ja-JP" dirty="0" smtClean="0"/>
              <a:t>Today’s contents should be kept secret because they are too useful :D</a:t>
            </a:r>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8357297" y="2938255"/>
            <a:ext cx="1550994" cy="1550994"/>
          </a:xfrm>
        </p:spPr>
      </p:pic>
    </p:spTree>
    <p:extLst>
      <p:ext uri="{BB962C8B-B14F-4D97-AF65-F5344CB8AC3E}">
        <p14:creationId xmlns:p14="http://schemas.microsoft.com/office/powerpoint/2010/main" val="2342282978"/>
      </p:ext>
    </p:extLst>
  </p:cSld>
  <p:clrMapOvr>
    <a:masterClrMapping/>
  </p:clrMapOvr>
  <p:transition spd="slow" advTm="2686">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14</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9:30</a:t>
            </a:r>
          </a:p>
          <a:p>
            <a:r>
              <a:rPr kumimoji="1" lang="en-US" altLang="ja-JP" dirty="0" smtClean="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10:30</a:t>
            </a:r>
            <a:endParaRPr kumimoji="1" lang="en-US" altLang="ja-JP" dirty="0"/>
          </a:p>
          <a:p>
            <a:r>
              <a:rPr kumimoji="1" lang="en-US" altLang="ja-JP" dirty="0" smtClean="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smtClean="0"/>
              <a:t>11:00</a:t>
            </a:r>
            <a:endParaRPr kumimoji="1" lang="en-US" altLang="ja-JP" dirty="0"/>
          </a:p>
          <a:p>
            <a:r>
              <a:rPr kumimoji="1" lang="en-US" altLang="ja-JP" dirty="0" smtClean="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12:30</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a:t>
            </a:r>
            <a:r>
              <a:rPr kumimoji="1" lang="en-US" altLang="ja-JP" dirty="0" smtClean="0"/>
              <a:t>:30</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smtClean="0"/>
              <a:t>3:00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341">
        <p15:prstTrans prst="peelOff"/>
      </p:transition>
    </mc:Choice>
    <mc:Fallback>
      <p:transition spd="slow" advTm="9341">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TIMELINE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smtClean="0"/>
              <a:t>ANALISYS</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a:t>
            </a:r>
            <a:r>
              <a:rPr kumimoji="1" lang="en-US" altLang="ja-JP" dirty="0" smtClean="0"/>
              <a:t>PROPOSAL</a:t>
            </a:r>
            <a:endParaRPr kumimoji="1" lang="en-US" altLang="ja-JP" dirty="0"/>
          </a:p>
        </p:txBody>
      </p:sp>
      <p:sp>
        <p:nvSpPr>
          <p:cNvPr id="34" name="テキスト プレースホルダー 33"/>
          <p:cNvSpPr>
            <a:spLocks noGrp="1"/>
          </p:cNvSpPr>
          <p:nvPr>
            <p:ph type="body" sz="quarter" idx="25"/>
          </p:nvPr>
        </p:nvSpPr>
        <p:spPr/>
        <p:txBody>
          <a:bodyPr/>
          <a:lstStyle/>
          <a:p>
            <a:r>
              <a:rPr kumimoji="1" lang="en-US" altLang="ja-JP" dirty="0" smtClean="0"/>
              <a:t>PORTFOLIO</a:t>
            </a:r>
            <a:endParaRPr kumimoji="1" lang="en-US" altLang="ja-JP" dirty="0"/>
          </a:p>
        </p:txBody>
      </p:sp>
      <p:sp>
        <p:nvSpPr>
          <p:cNvPr id="35" name="テキスト プレースホルダー 34"/>
          <p:cNvSpPr>
            <a:spLocks noGrp="1"/>
          </p:cNvSpPr>
          <p:nvPr>
            <p:ph type="body" sz="quarter" idx="26"/>
          </p:nvPr>
        </p:nvSpPr>
        <p:spPr/>
        <p:txBody>
          <a:bodyPr/>
          <a:lstStyle/>
          <a:p>
            <a:r>
              <a:rPr kumimoji="1" lang="en-US" altLang="ja-JP" dirty="0"/>
              <a:t>CONTACT </a:t>
            </a:r>
            <a:r>
              <a:rPr kumimoji="1" lang="en-US" altLang="ja-JP" dirty="0" smtClean="0"/>
              <a:t>US</a:t>
            </a:r>
            <a:endParaRPr kumimoji="1" lang="en-US" altLang="ja-JP" dirty="0"/>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ransition spd="slow" advTm="8474">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smtClean="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smtClean="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DESIGN</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Facebook</a:t>
            </a:r>
            <a:br>
              <a:rPr kumimoji="1" lang="en-US" altLang="ja-JP" dirty="0" smtClean="0"/>
            </a:br>
            <a:r>
              <a:rPr kumimoji="1" lang="en-US" altLang="ja-JP" dirty="0" smtClean="0"/>
              <a:t>facebook.com</a:t>
            </a:r>
          </a:p>
        </p:txBody>
      </p:sp>
      <p:sp>
        <p:nvSpPr>
          <p:cNvPr id="20" name="テキスト プレースホルダー 19"/>
          <p:cNvSpPr>
            <a:spLocks noGrp="1"/>
          </p:cNvSpPr>
          <p:nvPr>
            <p:ph type="body" sz="quarter" idx="30"/>
          </p:nvPr>
        </p:nvSpPr>
        <p:spPr/>
        <p:txBody>
          <a:bodyPr/>
          <a:lstStyle/>
          <a:p>
            <a:r>
              <a:rPr kumimoji="1" lang="en-US" altLang="ja-JP" dirty="0" smtClean="0"/>
              <a:t>Twitter</a:t>
            </a:r>
            <a:br>
              <a:rPr kumimoji="1" lang="en-US" altLang="ja-JP" dirty="0" smtClean="0"/>
            </a:br>
            <a:r>
              <a:rPr kumimoji="1" lang="en-US" altLang="ja-JP" dirty="0" smtClean="0"/>
              <a:t>twitter.com</a:t>
            </a:r>
          </a:p>
        </p:txBody>
      </p:sp>
      <p:sp>
        <p:nvSpPr>
          <p:cNvPr id="22" name="テキスト プレースホルダー 21"/>
          <p:cNvSpPr>
            <a:spLocks noGrp="1"/>
          </p:cNvSpPr>
          <p:nvPr>
            <p:ph type="body" sz="quarter" idx="32"/>
          </p:nvPr>
        </p:nvSpPr>
        <p:spPr/>
        <p:txBody>
          <a:bodyPr/>
          <a:lstStyle/>
          <a:p>
            <a:r>
              <a:rPr kumimoji="1" lang="en-US" altLang="ja-JP" dirty="0" smtClean="0"/>
              <a:t>E-mail</a:t>
            </a:r>
          </a:p>
          <a:p>
            <a:r>
              <a:rPr kumimoji="1" lang="en-US" altLang="ja-JP" dirty="0" smtClean="0"/>
              <a:t>mail@mail.com</a:t>
            </a:r>
            <a:endParaRPr kumimoji="1" lang="ja-JP" altLang="en-US" dirty="0"/>
          </a:p>
        </p:txBody>
      </p:sp>
      <p:pic>
        <p:nvPicPr>
          <p:cNvPr id="6" name="図プレースホルダー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p:transition spd="slow" advTm="839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15" name="タイトル 14"/>
          <p:cNvSpPr>
            <a:spLocks noGrp="1"/>
          </p:cNvSpPr>
          <p:nvPr>
            <p:ph type="title"/>
          </p:nvPr>
        </p:nvSpPr>
        <p:spPr/>
        <p:txBody>
          <a:bodyPr/>
          <a:lstStyle/>
          <a:p>
            <a:r>
              <a:rPr kumimoji="1" lang="en-US" altLang="ja-JP" dirty="0" smtClean="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gr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p:transition spd="slow" advTm="678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19</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smtClean="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430">
        <p15:prstTrans prst="peelOff"/>
      </p:transition>
    </mc:Choice>
    <mc:Fallback>
      <p:transition spd="slow" advTm="343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smtClean="0"/>
              <a:t>My name is ABC. I am happiest when I’m XYZ. If I could choose a super power, I would be </a:t>
            </a:r>
            <a:r>
              <a:rPr kumimoji="1" lang="en-US" altLang="ja-JP" dirty="0" smtClean="0"/>
              <a:t>XYZ</a:t>
            </a:r>
            <a:r>
              <a:rPr kumimoji="1" lang="en-US" altLang="ja-JP" dirty="0" smtClean="0"/>
              <a:t>. </a:t>
            </a:r>
            <a:r>
              <a:rPr kumimoji="1" lang="en-US" altLang="ja-JP" dirty="0" smtClean="0"/>
              <a:t>I love to </a:t>
            </a:r>
            <a:r>
              <a:rPr kumimoji="1" lang="en-US" altLang="ja-JP" dirty="0" smtClean="0"/>
              <a:t>XYZ</a:t>
            </a:r>
            <a:r>
              <a:rPr kumimoji="1" lang="en-US" altLang="ja-JP" dirty="0" smtClean="0"/>
              <a:t> to someday </a:t>
            </a:r>
            <a:r>
              <a:rPr kumimoji="1" lang="en-US" altLang="ja-JP" dirty="0"/>
              <a:t> </a:t>
            </a:r>
            <a:r>
              <a:rPr kumimoji="1" lang="en-US" altLang="ja-JP" dirty="0" smtClean="0"/>
              <a:t>provide </a:t>
            </a:r>
            <a:r>
              <a:rPr kumimoji="1" lang="en-US" altLang="ja-JP" smtClean="0"/>
              <a:t>XYZ value in </a:t>
            </a:r>
            <a:r>
              <a:rPr kumimoji="1" lang="en-US" altLang="ja-JP" dirty="0" smtClean="0"/>
              <a:t>the world.</a:t>
            </a:r>
            <a:endParaRPr kumimoji="1" lang="ja-JP" altLang="en-US" dirty="0"/>
          </a:p>
        </p:txBody>
      </p:sp>
      <p:sp>
        <p:nvSpPr>
          <p:cNvPr id="14" name="テキスト プレースホルダー 13"/>
          <p:cNvSpPr>
            <a:spLocks noGrp="1"/>
          </p:cNvSpPr>
          <p:nvPr>
            <p:ph type="body" sz="quarter" idx="17"/>
          </p:nvPr>
        </p:nvSpPr>
        <p:spPr>
          <a:xfrm>
            <a:off x="7207992" y="3996482"/>
            <a:ext cx="1794722" cy="990542"/>
          </a:xfrm>
        </p:spPr>
        <p:txBody>
          <a:bodyPr/>
          <a:lstStyle/>
          <a:p>
            <a:r>
              <a:rPr kumimoji="1" lang="en-US" altLang="ja-JP" dirty="0" smtClean="0"/>
              <a:t>Organizer</a:t>
            </a:r>
            <a:endParaRPr kumimoji="1" lang="ja-JP" altLang="en-US" dirty="0"/>
          </a:p>
        </p:txBody>
      </p:sp>
      <p:sp>
        <p:nvSpPr>
          <p:cNvPr id="15" name="テキスト プレースホルダー 14"/>
          <p:cNvSpPr>
            <a:spLocks noGrp="1"/>
          </p:cNvSpPr>
          <p:nvPr>
            <p:ph type="body" sz="quarter" idx="18"/>
          </p:nvPr>
        </p:nvSpPr>
        <p:spPr>
          <a:xfrm>
            <a:off x="12248685" y="4003597"/>
            <a:ext cx="1845071" cy="990542"/>
          </a:xfrm>
        </p:spPr>
        <p:txBody>
          <a:bodyPr/>
          <a:lstStyle/>
          <a:p>
            <a:r>
              <a:rPr kumimoji="1" lang="en-US" altLang="ja-JP" dirty="0" smtClean="0"/>
              <a:t>Programmer</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Teacher</a:t>
            </a:r>
            <a:endParaRPr kumimoji="1" lang="ja-JP" altLang="en-US" dirty="0"/>
          </a:p>
        </p:txBody>
      </p:sp>
      <p:sp>
        <p:nvSpPr>
          <p:cNvPr id="2" name="Picture Placeholder 1"/>
          <p:cNvSpPr>
            <a:spLocks noGrp="1"/>
          </p:cNvSpPr>
          <p:nvPr>
            <p:ph type="pic" sz="quarter" idx="12"/>
          </p:nvPr>
        </p:nvSpPr>
        <p:spPr/>
      </p:sp>
    </p:spTree>
    <p:extLst>
      <p:ext uri="{BB962C8B-B14F-4D97-AF65-F5344CB8AC3E}">
        <p14:creationId xmlns:p14="http://schemas.microsoft.com/office/powerpoint/2010/main" val="3930461815"/>
      </p:ext>
    </p:extLst>
  </p:cSld>
  <p:clrMapOvr>
    <a:masterClrMapping/>
  </p:clrMapOvr>
  <p:transition spd="slow" advTm="8390">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smtClean="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smtClean="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029544"/>
      </p:ext>
    </p:extLst>
  </p:cSld>
  <p:clrMapOvr>
    <a:masterClrMapping/>
  </p:clrMapOvr>
  <p:transition spd="slow" advTm="5551">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smtClean="0"/>
              <a:t>GO FOR</a:t>
            </a:r>
            <a:r>
              <a:rPr kumimoji="1" lang="en-US" altLang="ja-JP" dirty="0" smtClean="0">
                <a:solidFill>
                  <a:schemeClr val="accent1">
                    <a:lumMod val="50000"/>
                  </a:schemeClr>
                </a:solidFill>
              </a:rPr>
              <a:t>W</a:t>
            </a:r>
            <a:r>
              <a:rPr kumimoji="1" lang="en-US" altLang="ja-JP" dirty="0" smtClean="0"/>
              <a:t>ARD!</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WE ARE THE WORLD-LEADING COMPANY </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xmlns:p14="http://schemas.microsoft.com/office/powerpoint/2010/main">
    <mc:Choice Requires="p14">
      <p:transition spd="slow" p14:dur="800" advTm="3618">
        <p14:flythrough/>
      </p:transition>
    </mc:Choice>
    <mc:Fallback xmlns="">
      <p:transition spd="slow" advTm="361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22</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endParaRPr kumimoji="1" lang="en-US" altLang="ja-JP" dirty="0" smtClean="0"/>
          </a:p>
          <a:p>
            <a:r>
              <a:rPr kumimoji="1" lang="en-US" altLang="ja-JP" dirty="0" smtClean="0"/>
              <a:t>Ex </a:t>
            </a:r>
            <a:r>
              <a:rPr kumimoji="1" lang="en-US" altLang="ja-JP" dirty="0"/>
              <a:t>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r>
              <a:rPr kumimoji="1" lang="en-US" altLang="ja-JP" dirty="0" smtClean="0"/>
              <a:t>.</a:t>
            </a:r>
            <a:endParaRPr kumimoji="1" lang="en-US" altLang="ja-JP" dirty="0"/>
          </a:p>
          <a:p>
            <a:r>
              <a:rPr kumimoji="1" lang="en-US" altLang="ja-JP" dirty="0"/>
              <a:t>Eu sed solet dolores omnesque, vix wisi clita accusata </a:t>
            </a:r>
            <a:r>
              <a:rPr kumimoji="1" lang="en-US" altLang="ja-JP" dirty="0" smtClean="0"/>
              <a:t>eu. antiopam </a:t>
            </a:r>
            <a:r>
              <a:rPr kumimoji="1" lang="en-US" altLang="ja-JP" dirty="0"/>
              <a:t>ea </a:t>
            </a:r>
            <a:r>
              <a:rPr kumimoji="1" lang="en-US" altLang="ja-JP" dirty="0" smtClean="0"/>
              <a:t>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r>
              <a:rPr kumimoji="1" lang="en-US" altLang="ja-JP" dirty="0" smtClean="0"/>
              <a:t>.</a:t>
            </a:r>
            <a:endParaRPr kumimoji="1" lang="en-US" altLang="ja-JP" dirty="0"/>
          </a:p>
          <a:p>
            <a:r>
              <a:rPr kumimoji="1" lang="en-US" altLang="ja-JP" dirty="0"/>
              <a:t>Lucilius forensibus mel ei, no ius placerat deseruisse. Nec timeam vivendum ocurreret no. Sed nostrud torquatos persequeris in, cu audire definiebas mei. Molestie appellantur id </a:t>
            </a:r>
            <a:r>
              <a:rPr kumimoji="1" lang="en-US" altLang="ja-JP" dirty="0" smtClean="0"/>
              <a:t>vel.</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smtClean="0"/>
              <a:t>.</a:t>
            </a:r>
            <a:endParaRPr kumimoji="1" lang="en-US" altLang="ja-JP" dirty="0"/>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p:transition spd="slow" advTm="4436">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a:t>
            </a:r>
            <a:r>
              <a:rPr kumimoji="1" lang="en-US" altLang="ja-JP" dirty="0" smtClean="0">
                <a:solidFill>
                  <a:schemeClr val="accent2"/>
                </a:solidFill>
              </a:rPr>
              <a:t>eam</a:t>
            </a:r>
            <a:r>
              <a:rPr kumimoji="1" lang="en-US" altLang="ja-JP" dirty="0" smtClean="0"/>
              <a:t>.</a:t>
            </a:r>
            <a:endParaRPr kumimoji="1" lang="ja-JP" altLang="en-US" dirty="0"/>
          </a:p>
        </p:txBody>
      </p:sp>
    </p:spTree>
    <p:extLst>
      <p:ext uri="{BB962C8B-B14F-4D97-AF65-F5344CB8AC3E}">
        <p14:creationId xmlns:p14="http://schemas.microsoft.com/office/powerpoint/2010/main" val="83773734"/>
      </p:ext>
    </p:extLst>
  </p:cSld>
  <p:clrMapOvr>
    <a:masterClrMapping/>
  </p:clrMapOvr>
  <p:transition spd="slow" advTm="281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24</a:t>
            </a:fld>
            <a:endParaRPr lang="en-US" dirty="0"/>
          </a:p>
        </p:txBody>
      </p:sp>
      <p:sp>
        <p:nvSpPr>
          <p:cNvPr id="6" name="タイトル 5"/>
          <p:cNvSpPr>
            <a:spLocks noGrp="1"/>
          </p:cNvSpPr>
          <p:nvPr>
            <p:ph type="title"/>
          </p:nvPr>
        </p:nvSpPr>
        <p:spPr/>
        <p:txBody>
          <a:bodyPr/>
          <a:lstStyle/>
          <a:p>
            <a:r>
              <a:rPr kumimoji="1" lang="en-US" altLang="ja-JP" dirty="0" smtClean="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r>
              <a:rPr kumimoji="1" lang="en-US" altLang="ja-JP" dirty="0" smtClean="0"/>
              <a:t/>
            </a:r>
            <a:br>
              <a:rPr kumimoji="1" lang="en-US" altLang="ja-JP" dirty="0" smtClean="0"/>
            </a:br>
            <a:r>
              <a:rPr kumimoji="1" lang="en-US" altLang="ja-JP" dirty="0" smtClean="0"/>
              <a:t>Eos </a:t>
            </a:r>
            <a:r>
              <a:rPr kumimoji="1" lang="en-US" altLang="ja-JP" dirty="0"/>
              <a:t>ne mundi laudem insolens, duo at democritum eloquentiam. </a:t>
            </a:r>
            <a:r>
              <a:rPr kumimoji="1" lang="en-US" altLang="ja-JP" dirty="0" smtClean="0"/>
              <a:t/>
            </a:r>
            <a:br>
              <a:rPr kumimoji="1" lang="en-US" altLang="ja-JP" dirty="0" smtClean="0"/>
            </a:br>
            <a:r>
              <a:rPr kumimoji="1" lang="en-US" altLang="ja-JP" dirty="0" smtClean="0"/>
              <a:t>Cu </a:t>
            </a:r>
            <a:r>
              <a:rPr kumimoji="1" lang="en-US" altLang="ja-JP" dirty="0"/>
              <a:t>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smtClean="0"/>
              <a:t>CEO: </a:t>
            </a:r>
            <a:r>
              <a:rPr lang="en-US" altLang="ja-JP" dirty="0" smtClean="0"/>
              <a:t>EDWARD BUZZELL</a:t>
            </a:r>
            <a:endParaRPr lang="en-US" altLang="ja-JP"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p:transition spd="slow" advTm="5135">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25</a:t>
            </a:fld>
            <a:endParaRPr lang="en-US" dirty="0"/>
          </a:p>
        </p:txBody>
      </p:sp>
      <p:sp>
        <p:nvSpPr>
          <p:cNvPr id="6" name="テキスト プレースホルダー 5"/>
          <p:cNvSpPr>
            <a:spLocks noGrp="1"/>
          </p:cNvSpPr>
          <p:nvPr>
            <p:ph type="body" sz="quarter" idx="15"/>
          </p:nvPr>
        </p:nvSpPr>
        <p:spPr/>
        <p:txBody>
          <a:bodyPr/>
          <a:lstStyle/>
          <a:p>
            <a:endParaRPr kumimoji="1" lang="ja-JP" altLang="en-US"/>
          </a:p>
        </p:txBody>
      </p:sp>
      <p:sp>
        <p:nvSpPr>
          <p:cNvPr id="7" name="テキスト プレースホルダー 6"/>
          <p:cNvSpPr>
            <a:spLocks noGrp="1"/>
          </p:cNvSpPr>
          <p:nvPr>
            <p:ph type="body" sz="quarter" idx="14"/>
          </p:nvPr>
        </p:nvSpPr>
        <p:spPr/>
        <p:txBody>
          <a:bodyPr/>
          <a:lstStyle/>
          <a:p>
            <a:endParaRPr kumimoji="1" lang="ja-JP" altLang="en-US"/>
          </a:p>
        </p:txBody>
      </p:sp>
      <p:sp>
        <p:nvSpPr>
          <p:cNvPr id="8" name="テキスト プレースホルダー 7"/>
          <p:cNvSpPr>
            <a:spLocks noGrp="1"/>
          </p:cNvSpPr>
          <p:nvPr>
            <p:ph type="body" sz="quarter" idx="17"/>
          </p:nvPr>
        </p:nvSpPr>
        <p:spPr/>
        <p:txBody>
          <a:bodyPr/>
          <a:lstStyle/>
          <a:p>
            <a:endParaRPr kumimoji="1" lang="ja-JP" altLang="en-US"/>
          </a:p>
        </p:txBody>
      </p:sp>
      <p:sp>
        <p:nvSpPr>
          <p:cNvPr id="9" name="図プレースホルダー 8"/>
          <p:cNvSpPr>
            <a:spLocks noGrp="1"/>
          </p:cNvSpPr>
          <p:nvPr>
            <p:ph type="pic" sz="quarter" idx="18"/>
          </p:nvPr>
        </p:nvSpPr>
        <p:spPr/>
      </p:sp>
      <p:sp>
        <p:nvSpPr>
          <p:cNvPr id="10" name="テキスト プレースホルダー 9"/>
          <p:cNvSpPr>
            <a:spLocks noGrp="1"/>
          </p:cNvSpPr>
          <p:nvPr>
            <p:ph type="body" sz="quarter" idx="19"/>
          </p:nvPr>
        </p:nvSpPr>
        <p:spPr/>
        <p:txBody>
          <a:bodyPr/>
          <a:lstStyle/>
          <a:p>
            <a:endParaRPr kumimoji="1" lang="ja-JP" altLang="en-US"/>
          </a:p>
        </p:txBody>
      </p:sp>
      <p:sp>
        <p:nvSpPr>
          <p:cNvPr id="11" name="テキスト プレースホルダー 10"/>
          <p:cNvSpPr>
            <a:spLocks noGrp="1"/>
          </p:cNvSpPr>
          <p:nvPr>
            <p:ph type="body" sz="quarter" idx="20"/>
          </p:nvPr>
        </p:nvSpPr>
        <p:spPr/>
        <p:txBody>
          <a:bodyPr/>
          <a:lstStyle/>
          <a:p>
            <a:endParaRPr kumimoji="1" lang="ja-JP" altLang="en-US"/>
          </a:p>
        </p:txBody>
      </p:sp>
      <p:sp>
        <p:nvSpPr>
          <p:cNvPr id="12" name="テキスト プレースホルダー 11"/>
          <p:cNvSpPr>
            <a:spLocks noGrp="1"/>
          </p:cNvSpPr>
          <p:nvPr>
            <p:ph type="body" sz="quarter" idx="21"/>
          </p:nvPr>
        </p:nvSpPr>
        <p:spPr/>
        <p:txBody>
          <a:bodyPr/>
          <a:lstStyle/>
          <a:p>
            <a:endParaRPr kumimoji="1" lang="ja-JP" altLang="en-US"/>
          </a:p>
        </p:txBody>
      </p:sp>
      <p:sp>
        <p:nvSpPr>
          <p:cNvPr id="13" name="図プレースホルダー 12"/>
          <p:cNvSpPr>
            <a:spLocks noGrp="1"/>
          </p:cNvSpPr>
          <p:nvPr>
            <p:ph type="pic" sz="quarter" idx="23"/>
          </p:nvPr>
        </p:nvSpPr>
        <p:spPr/>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図プレースホルダー 16"/>
          <p:cNvSpPr>
            <a:spLocks noGrp="1"/>
          </p:cNvSpPr>
          <p:nvPr>
            <p:ph type="pic" sz="quarter" idx="27"/>
          </p:nvPr>
        </p:nvSpPr>
        <p:spPr/>
      </p:sp>
      <p:sp>
        <p:nvSpPr>
          <p:cNvPr id="18" name="テキスト プレースホルダー 17"/>
          <p:cNvSpPr>
            <a:spLocks noGrp="1"/>
          </p:cNvSpPr>
          <p:nvPr>
            <p:ph type="body" sz="quarter" idx="28"/>
          </p:nvPr>
        </p:nvSpPr>
        <p:spPr/>
        <p:txBody>
          <a:bodyPr/>
          <a:lstStyle/>
          <a:p>
            <a:endParaRPr kumimoji="1" lang="ja-JP" altLang="en-US"/>
          </a:p>
        </p:txBody>
      </p:sp>
      <p:sp>
        <p:nvSpPr>
          <p:cNvPr id="19" name="テキスト プレースホルダー 18"/>
          <p:cNvSpPr>
            <a:spLocks noGrp="1"/>
          </p:cNvSpPr>
          <p:nvPr>
            <p:ph type="body" sz="quarter" idx="29"/>
          </p:nvPr>
        </p:nvSpPr>
        <p:spPr/>
        <p:txBody>
          <a:bodyPr/>
          <a:lstStyle/>
          <a:p>
            <a:endParaRPr kumimoji="1" lang="ja-JP" altLang="en-US"/>
          </a:p>
        </p:txBody>
      </p:sp>
      <p:sp>
        <p:nvSpPr>
          <p:cNvPr id="20" name="テキスト プレースホルダー 19"/>
          <p:cNvSpPr>
            <a:spLocks noGrp="1"/>
          </p:cNvSpPr>
          <p:nvPr>
            <p:ph type="body" sz="quarter" idx="30"/>
          </p:nvPr>
        </p:nvSpPr>
        <p:spPr/>
        <p:txBody>
          <a:bodyPr/>
          <a:lstStyle/>
          <a:p>
            <a:endParaRPr kumimoji="1" lang="ja-JP" altLang="en-US"/>
          </a:p>
        </p:txBody>
      </p:sp>
      <p:sp>
        <p:nvSpPr>
          <p:cNvPr id="21" name="テキスト プレースホルダー 20"/>
          <p:cNvSpPr>
            <a:spLocks noGrp="1"/>
          </p:cNvSpPr>
          <p:nvPr>
            <p:ph type="body" sz="quarter" idx="31"/>
          </p:nvPr>
        </p:nvSpPr>
        <p:spPr/>
        <p:txBody>
          <a:bodyPr/>
          <a:lstStyle/>
          <a:p>
            <a:endParaRPr kumimoji="1" lang="ja-JP" altLang="en-US"/>
          </a:p>
        </p:txBody>
      </p:sp>
      <p:sp>
        <p:nvSpPr>
          <p:cNvPr id="22" name="テキスト プレースホルダー 21"/>
          <p:cNvSpPr>
            <a:spLocks noGrp="1"/>
          </p:cNvSpPr>
          <p:nvPr>
            <p:ph type="body" sz="quarter" idx="32"/>
          </p:nvPr>
        </p:nvSpPr>
        <p:spPr/>
        <p:txBody>
          <a:bodyPr/>
          <a:lstStyle/>
          <a:p>
            <a:endParaRPr kumimoji="1" lang="ja-JP" altLang="en-US"/>
          </a:p>
        </p:txBody>
      </p:sp>
    </p:spTree>
    <p:extLst>
      <p:ext uri="{BB962C8B-B14F-4D97-AF65-F5344CB8AC3E}">
        <p14:creationId xmlns:p14="http://schemas.microsoft.com/office/powerpoint/2010/main" val="4090559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t>
            </a:r>
            <a:r>
              <a:rPr kumimoji="1" lang="en-US" altLang="ja-JP" dirty="0" smtClean="0"/>
              <a:t>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26</a:t>
            </a:fld>
            <a:endParaRPr lang="en-US" dirty="0"/>
          </a:p>
        </p:txBody>
      </p:sp>
      <p:sp>
        <p:nvSpPr>
          <p:cNvPr id="29" name="テキスト プレースホルダー 28"/>
          <p:cNvSpPr>
            <a:spLocks noGrp="1"/>
          </p:cNvSpPr>
          <p:nvPr>
            <p:ph type="body" sz="quarter" idx="22"/>
          </p:nvPr>
        </p:nvSpPr>
        <p:spPr/>
        <p:txBody>
          <a:bodyPr/>
          <a:lstStyle/>
          <a:p>
            <a:r>
              <a:rPr kumimoji="1" lang="en-US" altLang="ja-JP" dirty="0" smtClean="0"/>
              <a:t>PRODUCE</a:t>
            </a:r>
            <a:endParaRPr kumimoji="1" lang="en-US" altLang="ja-JP" dirty="0"/>
          </a:p>
        </p:txBody>
      </p:sp>
      <p:sp>
        <p:nvSpPr>
          <p:cNvPr id="30" name="テキスト プレースホルダー 29"/>
          <p:cNvSpPr>
            <a:spLocks noGrp="1"/>
          </p:cNvSpPr>
          <p:nvPr>
            <p:ph type="body" sz="quarter" idx="23"/>
          </p:nvPr>
        </p:nvSpPr>
        <p:spPr/>
        <p:txBody>
          <a:bodyPr/>
          <a:lstStyle/>
          <a:p>
            <a:r>
              <a:rPr kumimoji="1" lang="en-US" altLang="ja-JP" dirty="0" smtClean="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smtClean="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smtClean="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a:t>
            </a:r>
            <a:r>
              <a:rPr kumimoji="1" lang="en-US" altLang="ja-JP" dirty="0" smtClean="0"/>
              <a:t>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r>
              <a:rPr kumimoji="1" lang="en-US" altLang="ja-JP" dirty="0" smtClean="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a:t>
            </a:r>
            <a:r>
              <a:rPr kumimoji="1" lang="en-US" altLang="ja-JP" dirty="0" smtClean="0"/>
              <a:t>cum.</a:t>
            </a:r>
            <a:endParaRPr kumimoji="1" lang="ja-JP" alt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10" name="図プレースホルダー 9"/>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12" name="図プレースホルダー 11"/>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95414507"/>
      </p:ext>
    </p:extLst>
  </p:cSld>
  <p:clrMapOvr>
    <a:masterClrMapping/>
  </p:clrMapOvr>
  <p:transition spd="slow" advTm="5815">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27</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transition spd="slow" advTm="8045">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28</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a:t>
            </a:r>
            <a:r>
              <a:rPr kumimoji="1" lang="en-US" altLang="ja-JP" dirty="0" smtClean="0"/>
              <a:t>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a:t>
            </a:r>
            <a:r>
              <a:rPr kumimoji="1" lang="en-US" altLang="ja-JP" dirty="0" smtClean="0">
                <a:solidFill>
                  <a:schemeClr val="accent2"/>
                </a:solidFill>
              </a:rPr>
              <a:t>duo</a:t>
            </a:r>
            <a:r>
              <a:rPr kumimoji="1" lang="en-US" altLang="ja-JP" dirty="0" smtClean="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10" name="図プレースホルダー 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14" name="図プレースホルダー 13"/>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15" name="図プレースホルダー 14"/>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t="110" b="110"/>
          <a:stretch>
            <a:fillRect/>
          </a:stretch>
        </p:blipFill>
        <p:spPr/>
      </p:pic>
      <p:pic>
        <p:nvPicPr>
          <p:cNvPr id="17" name="図プレースホルダー 16"/>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40"/>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62469143"/>
      </p:ext>
    </p:extLst>
  </p:cSld>
  <p:clrMapOvr>
    <a:masterClrMapping/>
  </p:clrMapOvr>
  <p:transition spd="slow" advTm="7962">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29</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smtClean="0"/>
              <a:t>Congue </a:t>
            </a:r>
            <a:r>
              <a:rPr kumimoji="1" lang="en-US" altLang="ja-JP" dirty="0"/>
              <a:t>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smtClean="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p:transition spd="slow" advTm="5464">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1:00</a:t>
            </a:r>
          </a:p>
          <a:p>
            <a:r>
              <a:rPr kumimoji="1" lang="en-US" altLang="ja-JP" dirty="0"/>
              <a:t>P</a:t>
            </a:r>
            <a:r>
              <a:rPr kumimoji="1" lang="en-US" altLang="ja-JP" dirty="0" smtClean="0"/>
              <a:t>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smtClean="0"/>
              <a:t>Let’s get to know each other. What’s your current need?</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INTRODUCTIONS</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1:15</a:t>
            </a:r>
            <a:endParaRPr kumimoji="1" lang="en-US" altLang="ja-JP" dirty="0"/>
          </a:p>
          <a:p>
            <a:r>
              <a:rPr kumimoji="1" lang="en-US" altLang="ja-JP" dirty="0"/>
              <a:t>P</a:t>
            </a:r>
            <a:r>
              <a:rPr kumimoji="1" lang="en-US" altLang="ja-JP" dirty="0" smtClean="0"/>
              <a:t>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smtClean="0"/>
              <a:t>Enjoy Valuable Information? Our 20 minute demo will be worth your time.</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smtClean="0"/>
              <a:t>Demo</a:t>
            </a:r>
            <a:endParaRPr kumimoji="1" lang="en-US" altLang="ja-JP" dirty="0"/>
          </a:p>
        </p:txBody>
      </p:sp>
      <p:sp>
        <p:nvSpPr>
          <p:cNvPr id="11" name="テキスト プレースホルダー 10"/>
          <p:cNvSpPr>
            <a:spLocks noGrp="1"/>
          </p:cNvSpPr>
          <p:nvPr>
            <p:ph type="body" sz="quarter" idx="26"/>
          </p:nvPr>
        </p:nvSpPr>
        <p:spPr/>
        <p:txBody>
          <a:bodyPr/>
          <a:lstStyle/>
          <a:p>
            <a:r>
              <a:rPr kumimoji="1" lang="en-US" altLang="ja-JP" dirty="0" smtClean="0"/>
              <a:t>1:35</a:t>
            </a:r>
            <a:endParaRPr kumimoji="1" lang="en-US" altLang="ja-JP" dirty="0"/>
          </a:p>
          <a:p>
            <a:r>
              <a:rPr kumimoji="1" lang="en-US" altLang="ja-JP" dirty="0"/>
              <a:t>P</a:t>
            </a:r>
            <a:r>
              <a:rPr kumimoji="1" lang="en-US" altLang="ja-JP" dirty="0" smtClean="0"/>
              <a:t>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smtClean="0"/>
              <a:t>Have questions?</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Q&amp;A</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1:45</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Do you have knowledge you’re passionate about? Why not share it with the community?</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Like to Share?</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smtClean="0"/>
              <a:t>1:55</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smtClean="0"/>
              <a:t>Let’s see what’s most interesting</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Vote</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a:t>2</a:t>
            </a:r>
            <a:r>
              <a:rPr kumimoji="1" lang="en-US" altLang="ja-JP" dirty="0" smtClean="0"/>
              <a:t>:00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smtClean="0"/>
              <a:t>We hope you leave inspired to work on your project.</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Be Inspired!</a:t>
            </a:r>
            <a:endParaRPr kumimoji="1" lang="ja-JP" altLang="en-US" dirty="0"/>
          </a:p>
        </p:txBody>
      </p:sp>
    </p:spTree>
    <p:extLst>
      <p:ext uri="{BB962C8B-B14F-4D97-AF65-F5344CB8AC3E}">
        <p14:creationId xmlns:p14="http://schemas.microsoft.com/office/powerpoint/2010/main" val="61592600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Tm="9341">
        <p15:prstTrans prst="peelOff"/>
      </p:transition>
    </mc:Choice>
    <mc:Fallback>
      <p:transition spd="slow" advTm="9341">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30</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7"/>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18"/>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smtClean="0"/>
              <a:t>GEORGE ABBOTT</a:t>
            </a:r>
            <a:endParaRPr lang="en-US" altLang="ja-JP" dirty="0"/>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p:transition spd="slow" advTm="7768">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31</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8"/>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20"/>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smtClean="0"/>
              <a:t>GEORGE ABBOTT</a:t>
            </a:r>
            <a:endParaRPr lang="en-US" altLang="ja-JP" dirty="0"/>
          </a:p>
        </p:txBody>
      </p:sp>
      <p:sp>
        <p:nvSpPr>
          <p:cNvPr id="11" name="テキスト プレースホルダー 10"/>
          <p:cNvSpPr>
            <a:spLocks noGrp="1"/>
          </p:cNvSpPr>
          <p:nvPr>
            <p:ph type="body" sz="quarter" idx="24"/>
          </p:nvPr>
        </p:nvSpPr>
        <p:spPr/>
        <p:txBody>
          <a:bodyPr/>
          <a:lstStyle/>
          <a:p>
            <a:r>
              <a:rPr lang="en-US" altLang="ja-JP" dirty="0" smtClean="0"/>
              <a:t>ANDREW ADAMSON</a:t>
            </a:r>
            <a:endParaRPr lang="en-US" altLang="ja-JP" dirty="0"/>
          </a:p>
        </p:txBody>
      </p:sp>
      <p:sp>
        <p:nvSpPr>
          <p:cNvPr id="12" name="テキスト プレースホルダー 11"/>
          <p:cNvSpPr>
            <a:spLocks noGrp="1"/>
          </p:cNvSpPr>
          <p:nvPr>
            <p:ph type="body" sz="quarter" idx="26"/>
          </p:nvPr>
        </p:nvSpPr>
        <p:spPr/>
        <p:txBody>
          <a:bodyPr/>
          <a:lstStyle/>
          <a:p>
            <a:r>
              <a:rPr lang="en-US" altLang="ja-JP" dirty="0" smtClean="0"/>
              <a:t>DENYS ARCAND</a:t>
            </a:r>
            <a:endParaRPr lang="en-US" altLang="ja-JP" dirty="0"/>
          </a:p>
        </p:txBody>
      </p:sp>
      <p:sp>
        <p:nvSpPr>
          <p:cNvPr id="14" name="テキスト プレースホルダー 13"/>
          <p:cNvSpPr>
            <a:spLocks noGrp="1"/>
          </p:cNvSpPr>
          <p:nvPr>
            <p:ph type="body" sz="quarter" idx="28"/>
          </p:nvPr>
        </p:nvSpPr>
        <p:spPr/>
        <p:txBody>
          <a:bodyPr/>
          <a:lstStyle/>
          <a:p>
            <a:r>
              <a:rPr lang="en-US" altLang="ja-JP" dirty="0" smtClean="0"/>
              <a:t>NANA DJORDJADZE</a:t>
            </a:r>
            <a:endParaRPr lang="en-US" altLang="ja-JP" dirty="0"/>
          </a:p>
        </p:txBody>
      </p:sp>
      <p:sp>
        <p:nvSpPr>
          <p:cNvPr id="15" name="テキスト プレースホルダー 14"/>
          <p:cNvSpPr>
            <a:spLocks noGrp="1"/>
          </p:cNvSpPr>
          <p:nvPr>
            <p:ph type="body" sz="quarter" idx="30"/>
          </p:nvPr>
        </p:nvSpPr>
        <p:spPr/>
        <p:txBody>
          <a:bodyPr/>
          <a:lstStyle/>
          <a:p>
            <a:r>
              <a:rPr lang="en-US" altLang="ja-JP" dirty="0" smtClean="0"/>
              <a:t>KENNETH ANGER</a:t>
            </a:r>
            <a:endParaRPr lang="en-US" altLang="ja-JP"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17" name="図プレースホルダー 16"/>
          <p:cNvSpPr>
            <a:spLocks noGrp="1"/>
          </p:cNvSpPr>
          <p:nvPr>
            <p:ph type="pic" sz="quarter" idx="2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5"/>
          </p:nvPr>
        </p:nvSpPr>
        <p:spPr/>
      </p:sp>
      <p:sp>
        <p:nvSpPr>
          <p:cNvPr id="22" name="図プレースホルダー 21"/>
          <p:cNvSpPr>
            <a:spLocks noGrp="1"/>
          </p:cNvSpPr>
          <p:nvPr>
            <p:ph type="pic" sz="quarter" idx="23"/>
          </p:nvPr>
        </p:nvSpPr>
        <p:spPr/>
      </p:sp>
    </p:spTree>
    <p:extLst>
      <p:ext uri="{BB962C8B-B14F-4D97-AF65-F5344CB8AC3E}">
        <p14:creationId xmlns:p14="http://schemas.microsoft.com/office/powerpoint/2010/main" val="3391080880"/>
      </p:ext>
    </p:extLst>
  </p:cSld>
  <p:clrMapOvr>
    <a:masterClrMapping/>
  </p:clrMapOvr>
  <p:transition spd="slow" advTm="8264">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32</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smtClean="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smtClean="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
            </a:r>
            <a:r>
              <a:rPr kumimoji="1" lang="en-US" altLang="ja-JP" dirty="0" smtClean="0">
                <a:solidFill>
                  <a:schemeClr val="accent2"/>
                </a:solidFill>
              </a:rPr>
              <a:t>at</a:t>
            </a:r>
            <a:r>
              <a:rPr kumimoji="1" lang="en-US" altLang="ja-JP" dirty="0" smtClean="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OUR HISTORY</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smtClean="0"/>
              <a:t>2008</a:t>
            </a:r>
            <a:endParaRPr kumimoji="1" lang="ja-JP" altLang="en-US" dirty="0"/>
          </a:p>
        </p:txBody>
      </p:sp>
    </p:spTree>
    <p:extLst>
      <p:ext uri="{BB962C8B-B14F-4D97-AF65-F5344CB8AC3E}">
        <p14:creationId xmlns:p14="http://schemas.microsoft.com/office/powerpoint/2010/main" val="2354695052"/>
      </p:ext>
    </p:extLst>
  </p:cSld>
  <p:clrMapOvr>
    <a:masterClrMapping/>
  </p:clrMapOvr>
  <p:transition spd="slow" advTm="7537">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33</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r>
              <a:rPr kumimoji="1" lang="en-US" altLang="ja-JP" dirty="0" smtClean="0"/>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smtClean="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p:transition spd="slow" advTm="6812">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34</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2012</a:t>
            </a:r>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a:t>
            </a:r>
            <a:r>
              <a:rPr kumimoji="1" lang="en-US" altLang="ja-JP" dirty="0" smtClean="0"/>
              <a:t>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2016</a:t>
            </a:r>
            <a:endParaRPr kumimoji="1" lang="ja-JP" altLang="en-US" dirty="0"/>
          </a:p>
        </p:txBody>
      </p:sp>
    </p:spTree>
    <p:extLst>
      <p:ext uri="{BB962C8B-B14F-4D97-AF65-F5344CB8AC3E}">
        <p14:creationId xmlns:p14="http://schemas.microsoft.com/office/powerpoint/2010/main" val="2642234816"/>
      </p:ext>
    </p:extLst>
  </p:cSld>
  <p:clrMapOvr>
    <a:masterClrMapping/>
  </p:clrMapOvr>
  <p:transition spd="slow" advTm="7097">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a:t>
            </a:r>
            <a:r>
              <a:rPr kumimoji="1" lang="en-US" altLang="ja-JP" dirty="0" smtClean="0"/>
              <a:t>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35</a:t>
            </a:fld>
            <a:endParaRPr lang="en-US" dirty="0"/>
          </a:p>
        </p:txBody>
      </p:sp>
      <p:sp>
        <p:nvSpPr>
          <p:cNvPr id="20" name="テキスト プレースホルダー 19"/>
          <p:cNvSpPr>
            <a:spLocks noGrp="1"/>
          </p:cNvSpPr>
          <p:nvPr>
            <p:ph type="body" sz="quarter" idx="16"/>
          </p:nvPr>
        </p:nvSpPr>
        <p:spPr/>
        <p:txBody>
          <a:bodyPr/>
          <a:lstStyle/>
          <a:p>
            <a:r>
              <a:rPr lang="en-US" dirty="0" smtClean="0"/>
              <a:t>ATOMIZED MEDIA</a:t>
            </a:r>
          </a:p>
        </p:txBody>
      </p:sp>
      <p:sp>
        <p:nvSpPr>
          <p:cNvPr id="38" name="テキスト プレースホルダー 37"/>
          <p:cNvSpPr>
            <a:spLocks noGrp="1"/>
          </p:cNvSpPr>
          <p:nvPr>
            <p:ph type="body" sz="quarter" idx="18"/>
          </p:nvPr>
        </p:nvSpPr>
        <p:spPr/>
        <p:txBody>
          <a:bodyPr/>
          <a:lstStyle/>
          <a:p>
            <a:r>
              <a:rPr lang="en-US" dirty="0" smtClean="0"/>
              <a:t>BIRD FLY</a:t>
            </a:r>
            <a:endParaRPr lang="en-US" dirty="0"/>
          </a:p>
        </p:txBody>
      </p:sp>
      <p:sp>
        <p:nvSpPr>
          <p:cNvPr id="39" name="テキスト プレースホルダー 38"/>
          <p:cNvSpPr>
            <a:spLocks noGrp="1"/>
          </p:cNvSpPr>
          <p:nvPr>
            <p:ph type="body" sz="quarter" idx="20"/>
          </p:nvPr>
        </p:nvSpPr>
        <p:spPr/>
        <p:txBody>
          <a:bodyPr/>
          <a:lstStyle/>
          <a:p>
            <a:r>
              <a:rPr lang="en-US" dirty="0" smtClean="0"/>
              <a:t>GRUNGE MEDIA</a:t>
            </a:r>
            <a:endParaRPr lang="en-US" dirty="0"/>
          </a:p>
        </p:txBody>
      </p:sp>
      <p:sp>
        <p:nvSpPr>
          <p:cNvPr id="40" name="テキスト プレースホルダー 39"/>
          <p:cNvSpPr>
            <a:spLocks noGrp="1"/>
          </p:cNvSpPr>
          <p:nvPr>
            <p:ph type="body" sz="quarter" idx="22"/>
          </p:nvPr>
        </p:nvSpPr>
        <p:spPr/>
        <p:txBody>
          <a:bodyPr/>
          <a:lstStyle/>
          <a:p>
            <a:r>
              <a:rPr lang="en-US" dirty="0" smtClean="0"/>
              <a:t>MAN SILHOUETTE</a:t>
            </a:r>
            <a:endParaRPr lang="en-US" dirty="0"/>
          </a:p>
        </p:txBody>
      </p:sp>
      <p:sp>
        <p:nvSpPr>
          <p:cNvPr id="41" name="テキスト プレースホルダー 40"/>
          <p:cNvSpPr>
            <a:spLocks noGrp="1"/>
          </p:cNvSpPr>
          <p:nvPr>
            <p:ph type="body" sz="quarter" idx="24"/>
          </p:nvPr>
        </p:nvSpPr>
        <p:spPr/>
        <p:txBody>
          <a:bodyPr/>
          <a:lstStyle/>
          <a:p>
            <a:r>
              <a:rPr lang="en-US" dirty="0" smtClean="0"/>
              <a:t>ROUND CIRCLE</a:t>
            </a:r>
            <a:endParaRPr lang="en-US" dirty="0"/>
          </a:p>
        </p:txBody>
      </p:sp>
      <p:sp>
        <p:nvSpPr>
          <p:cNvPr id="42" name="テキスト プレースホルダー 41"/>
          <p:cNvSpPr>
            <a:spLocks noGrp="1"/>
          </p:cNvSpPr>
          <p:nvPr>
            <p:ph type="body" sz="quarter" idx="26"/>
          </p:nvPr>
        </p:nvSpPr>
        <p:spPr/>
        <p:txBody>
          <a:bodyPr/>
          <a:lstStyle/>
          <a:p>
            <a:r>
              <a:rPr lang="en-US" dirty="0" smtClean="0"/>
              <a:t>SPECTRUM</a:t>
            </a:r>
            <a:endParaRPr lang="en-US" dirty="0"/>
          </a:p>
        </p:txBody>
      </p:sp>
      <p:sp>
        <p:nvSpPr>
          <p:cNvPr id="43" name="テキスト プレースホルダー 42"/>
          <p:cNvSpPr>
            <a:spLocks noGrp="1"/>
          </p:cNvSpPr>
          <p:nvPr>
            <p:ph type="body" sz="quarter" idx="28"/>
          </p:nvPr>
        </p:nvSpPr>
        <p:spPr/>
        <p:txBody>
          <a:bodyPr/>
          <a:lstStyle/>
          <a:p>
            <a:r>
              <a:rPr lang="en-US" dirty="0" smtClean="0"/>
              <a:t>TRIACUBES</a:t>
            </a:r>
            <a:endParaRPr lang="en-US" dirty="0"/>
          </a:p>
        </p:txBody>
      </p:sp>
      <p:sp>
        <p:nvSpPr>
          <p:cNvPr id="44" name="テキスト プレースホルダー 43"/>
          <p:cNvSpPr>
            <a:spLocks noGrp="1"/>
          </p:cNvSpPr>
          <p:nvPr>
            <p:ph type="body" sz="quarter" idx="30"/>
          </p:nvPr>
        </p:nvSpPr>
        <p:spPr/>
        <p:txBody>
          <a:bodyPr/>
          <a:lstStyle/>
          <a:p>
            <a:r>
              <a:rPr lang="en-US" dirty="0" smtClean="0"/>
              <a:t>WILD LION</a:t>
            </a:r>
            <a:endParaRPr lang="en-US" dirty="0"/>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p:transition spd="slow" advTm="7997">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a:t>
            </a:r>
            <a:r>
              <a:rPr kumimoji="1" lang="en-US" altLang="ja-JP" dirty="0" smtClean="0"/>
              <a:t>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36</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smtClean="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p:transition spd="slow" advTm="10021">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37</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smtClean="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smtClean="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smtClean="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smtClean="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a:t>
            </a:r>
            <a:r>
              <a:rPr kumimoji="1" lang="en-US" altLang="ja-JP" dirty="0" smtClean="0"/>
              <a:t>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p:transition spd="slow" advTm="8302">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38</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Lorem Ipsum</a:t>
            </a:r>
          </a:p>
          <a:p>
            <a:pPr lvl="1"/>
            <a:r>
              <a:rPr kumimoji="1" lang="en-US" altLang="ja-JP" dirty="0"/>
              <a:t>Admodum accommodare signiferumque in vix, habemus consulatu ea vim, has te invidunt sensibus. Sale causae lobortis nec </a:t>
            </a:r>
            <a:r>
              <a:rPr kumimoji="1" lang="en-US" altLang="ja-JP" dirty="0" smtClean="0"/>
              <a:t>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a:t>
            </a:r>
            <a:r>
              <a:rPr kumimoji="1" lang="en-US" altLang="ja-JP" dirty="0" smtClean="0"/>
              <a:t>et</a:t>
            </a:r>
          </a:p>
          <a:p>
            <a:r>
              <a:rPr kumimoji="1" lang="en-US" altLang="ja-JP" dirty="0"/>
              <a:t>Te ridens prompta pri, ne nam dicat </a:t>
            </a:r>
            <a:r>
              <a:rPr kumimoji="1" lang="en-US" altLang="ja-JP" dirty="0" smtClean="0"/>
              <a:t>mandamus</a:t>
            </a:r>
          </a:p>
          <a:p>
            <a:r>
              <a:rPr kumimoji="1" lang="en-US" altLang="ja-JP" dirty="0"/>
              <a:t>Vim ridens posidonium appellantur </a:t>
            </a:r>
            <a:r>
              <a:rPr kumimoji="1" lang="en-US" altLang="ja-JP" dirty="0" smtClean="0"/>
              <a:t>ei</a:t>
            </a:r>
          </a:p>
          <a:p>
            <a:pPr lvl="1"/>
            <a:r>
              <a:rPr kumimoji="1" lang="en-US" altLang="ja-JP" dirty="0"/>
              <a:t>Admodum accommodare signiferumque in </a:t>
            </a:r>
            <a:r>
              <a:rPr kumimoji="1" lang="en-US" altLang="ja-JP" dirty="0" smtClean="0"/>
              <a:t>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a:t>
            </a:r>
            <a:r>
              <a:rPr kumimoji="1" lang="en-US" altLang="ja-JP" dirty="0" smtClean="0"/>
              <a:t>vix</a:t>
            </a:r>
          </a:p>
          <a:p>
            <a:pPr lvl="1"/>
            <a:r>
              <a:rPr kumimoji="1" lang="en-US" altLang="ja-JP" dirty="0"/>
              <a:t>Sensibus reprehendunt ei </a:t>
            </a:r>
            <a:r>
              <a:rPr kumimoji="1" lang="en-US" altLang="ja-JP" dirty="0" smtClean="0"/>
              <a:t>nec</a:t>
            </a:r>
          </a:p>
          <a:p>
            <a:pPr lvl="2"/>
            <a:r>
              <a:rPr kumimoji="1" lang="en-US" altLang="ja-JP" dirty="0"/>
              <a:t>Id nam melius assentior </a:t>
            </a:r>
            <a:r>
              <a:rPr kumimoji="1" lang="en-US" altLang="ja-JP" dirty="0" smtClean="0"/>
              <a:t>efficiantur</a:t>
            </a:r>
          </a:p>
          <a:p>
            <a:pPr lvl="2"/>
            <a:r>
              <a:rPr kumimoji="1" lang="en-US" altLang="ja-JP" dirty="0"/>
              <a:t>Utamur perfecto definitionem eos </a:t>
            </a:r>
            <a:r>
              <a:rPr kumimoji="1" lang="en-US" altLang="ja-JP" dirty="0" smtClean="0"/>
              <a:t>ei</a:t>
            </a:r>
          </a:p>
          <a:p>
            <a:pPr lvl="2"/>
            <a:r>
              <a:rPr kumimoji="1" lang="en-US" altLang="ja-JP" dirty="0"/>
              <a:t>Mel te reque postea </a:t>
            </a:r>
            <a:r>
              <a:rPr kumimoji="1" lang="en-US" altLang="ja-JP" dirty="0" smtClean="0"/>
              <a:t>liberavisse</a:t>
            </a:r>
          </a:p>
          <a:p>
            <a:pPr lvl="1"/>
            <a:r>
              <a:rPr kumimoji="1" lang="en-US" altLang="ja-JP" dirty="0"/>
              <a:t>Fugit accumsan principes pri </a:t>
            </a:r>
            <a:r>
              <a:rPr kumimoji="1" lang="en-US" altLang="ja-JP" dirty="0" smtClean="0"/>
              <a:t>no</a:t>
            </a:r>
          </a:p>
          <a:p>
            <a:pPr lvl="2"/>
            <a:r>
              <a:rPr kumimoji="1" lang="en-US" altLang="ja-JP" dirty="0"/>
              <a:t>Ullum persius contentiones et vis, populo legendos principes ei </a:t>
            </a:r>
            <a:r>
              <a:rPr kumimoji="1" lang="en-US" altLang="ja-JP" dirty="0" smtClean="0"/>
              <a:t>vim</a:t>
            </a:r>
          </a:p>
          <a:p>
            <a:pPr lvl="2"/>
            <a:r>
              <a:rPr kumimoji="1" lang="en-US" altLang="ja-JP" dirty="0"/>
              <a:t>Id mel inani impetus argumentum, et porro aliquid civibus has, libris noluisse explicari per </a:t>
            </a:r>
            <a:r>
              <a:rPr kumimoji="1" lang="en-US" altLang="ja-JP" dirty="0" smtClean="0"/>
              <a:t>te</a:t>
            </a:r>
          </a:p>
          <a:p>
            <a:r>
              <a:rPr kumimoji="1" lang="en-US" altLang="ja-JP" dirty="0"/>
              <a:t>Sed ne idque instructior. </a:t>
            </a:r>
            <a:r>
              <a:rPr kumimoji="1" lang="en-US" altLang="ja-JP" dirty="0">
                <a:solidFill>
                  <a:schemeClr val="accent2"/>
                </a:solidFill>
              </a:rPr>
              <a:t>Ad nec probo </a:t>
            </a:r>
            <a:r>
              <a:rPr kumimoji="1" lang="en-US" altLang="ja-JP" dirty="0" smtClean="0">
                <a:solidFill>
                  <a:schemeClr val="accent2"/>
                </a:solidFill>
              </a:rPr>
              <a:t>intellegat</a:t>
            </a:r>
            <a:endParaRPr kumimoji="1" lang="en-US" altLang="ja-JP" dirty="0">
              <a:solidFill>
                <a:schemeClr val="accent2"/>
              </a:solidFill>
            </a:endParaRPr>
          </a:p>
          <a:p>
            <a:r>
              <a:rPr kumimoji="1" lang="en-US" altLang="ja-JP" dirty="0"/>
              <a:t>Mel te reque postea </a:t>
            </a:r>
            <a:r>
              <a:rPr kumimoji="1" lang="en-US" altLang="ja-JP" dirty="0" smtClean="0"/>
              <a:t>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p:transition spd="slow" advTm="5207">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smtClean="0"/>
              <a:t>WE ARE</a:t>
            </a:r>
          </a:p>
          <a:p>
            <a:r>
              <a:rPr kumimoji="1" lang="en-US" altLang="ja-JP" dirty="0" smtClean="0"/>
              <a:t>SUPER U</a:t>
            </a:r>
            <a:r>
              <a:rPr kumimoji="1" lang="en-US" altLang="ja-JP" dirty="0" smtClean="0">
                <a:solidFill>
                  <a:schemeClr val="accent1">
                    <a:lumMod val="50000"/>
                  </a:schemeClr>
                </a:solidFill>
              </a:rPr>
              <a:t>N</a:t>
            </a:r>
            <a:r>
              <a:rPr kumimoji="1" lang="en-US" altLang="ja-JP" dirty="0" smtClean="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r>
              <a:rPr kumimoji="1" lang="en-US" altLang="ja-JP" dirty="0" smtClean="0"/>
              <a:t>.</a:t>
            </a:r>
            <a:endParaRPr kumimoji="1" lang="en-US" altLang="ja-JP" dirty="0"/>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mc:AlternateContent xmlns:mc="http://schemas.openxmlformats.org/markup-compatibility/2006" xmlns:p14="http://schemas.microsoft.com/office/powerpoint/2010/main">
    <mc:Choice Requires="p14">
      <p:transition spd="slow" p14:dur="800" advTm="4152">
        <p14:flythrough/>
      </p:transition>
    </mc:Choice>
    <mc:Fallback xmlns="">
      <p:transition spd="slow" advTm="4152">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243106" y="625256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Topic Name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3472" y="1318075"/>
            <a:ext cx="4080045" cy="4080045"/>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1"/>
          <p:cNvSpPr txBox="1"/>
          <p:nvPr/>
        </p:nvSpPr>
        <p:spPr>
          <a:xfrm>
            <a:off x="888834" y="493155"/>
            <a:ext cx="47821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Topic Logo</a:t>
            </a:r>
            <a:endParaRPr kumimoji="1" lang="ja-JP" altLang="en-US" sz="4800" spc="300" dirty="0">
              <a:solidFill>
                <a:schemeClr val="accent1"/>
              </a:solidFill>
              <a:latin typeface="+mj-lt"/>
            </a:endParaRPr>
          </a:p>
        </p:txBody>
      </p:sp>
    </p:spTree>
    <p:extLst>
      <p:ext uri="{BB962C8B-B14F-4D97-AF65-F5344CB8AC3E}">
        <p14:creationId xmlns:p14="http://schemas.microsoft.com/office/powerpoint/2010/main" val="4209700949"/>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0-#ppt_w/2"/>
                                          </p:val>
                                        </p:tav>
                                        <p:tav tm="100000">
                                          <p:val>
                                            <p:strVal val="#ppt_x"/>
                                          </p:val>
                                        </p:tav>
                                      </p:tavLst>
                                    </p:anim>
                                    <p:anim calcmode="lin" valueType="num">
                                      <p:cBhvr additive="base">
                                        <p:cTn id="28" dur="3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6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300" fill="hold"/>
                                        <p:tgtEl>
                                          <p:spTgt spid="8"/>
                                        </p:tgtEl>
                                        <p:attrNameLst>
                                          <p:attrName>ppt_x</p:attrName>
                                        </p:attrNameLst>
                                      </p:cBhvr>
                                      <p:tavLst>
                                        <p:tav tm="0">
                                          <p:val>
                                            <p:strVal val="0-#ppt_w/2"/>
                                          </p:val>
                                        </p:tav>
                                        <p:tav tm="100000">
                                          <p:val>
                                            <p:strVal val="#ppt_x"/>
                                          </p:val>
                                        </p:tav>
                                      </p:tavLst>
                                    </p:anim>
                                    <p:anim calcmode="lin" valueType="num">
                                      <p:cBhvr additive="base">
                                        <p:cTn id="32" dur="3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300" fill="hold"/>
                                        <p:tgtEl>
                                          <p:spTgt spid="14"/>
                                        </p:tgtEl>
                                        <p:attrNameLst>
                                          <p:attrName>ppt_x</p:attrName>
                                        </p:attrNameLst>
                                      </p:cBhvr>
                                      <p:tavLst>
                                        <p:tav tm="0">
                                          <p:val>
                                            <p:strVal val="0-#ppt_w/2"/>
                                          </p:val>
                                        </p:tav>
                                        <p:tav tm="100000">
                                          <p:val>
                                            <p:strVal val="#ppt_x"/>
                                          </p:val>
                                        </p:tav>
                                      </p:tavLst>
                                    </p:anim>
                                    <p:anim calcmode="lin" valueType="num">
                                      <p:cBhvr additive="base">
                                        <p:cTn id="36" dur="300" fill="hold"/>
                                        <p:tgtEl>
                                          <p:spTgt spid="14"/>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2" decel="100000" fill="hold" grpId="0" nodeType="afterEffect">
                                  <p:stCondLst>
                                    <p:cond delay="0"/>
                                  </p:stCondLst>
                                  <p:iterate type="lt">
                                    <p:tmPct val="10000"/>
                                  </p:iterate>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par>
                                <p:cTn id="42" presetID="2" presetClass="entr" presetSubtype="12" decel="100000" fill="hold" grpId="0" nodeType="withEffect">
                                  <p:stCondLst>
                                    <p:cond delay="5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300" fill="hold"/>
                                        <p:tgtEl>
                                          <p:spTgt spid="13"/>
                                        </p:tgtEl>
                                        <p:attrNameLst>
                                          <p:attrName>ppt_x</p:attrName>
                                        </p:attrNameLst>
                                      </p:cBhvr>
                                      <p:tavLst>
                                        <p:tav tm="0">
                                          <p:val>
                                            <p:strVal val="0-#ppt_w/2"/>
                                          </p:val>
                                        </p:tav>
                                        <p:tav tm="100000">
                                          <p:val>
                                            <p:strVal val="#ppt_x"/>
                                          </p:val>
                                        </p:tav>
                                      </p:tavLst>
                                    </p:anim>
                                    <p:anim calcmode="lin" valueType="num">
                                      <p:cBhvr additive="base">
                                        <p:cTn id="45" dur="3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4" grpId="0" animBg="1"/>
      <p:bldP spid="16"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mc:AlternateContent xmlns:mc="http://schemas.openxmlformats.org/markup-compatibility/2006" xmlns:p14="http://schemas.microsoft.com/office/powerpoint/2010/main">
    <mc:Choice Requires="p14">
      <p:transition spd="slow" p14:dur="1250" advTm="3123">
        <p14:flip dir="r"/>
      </p:transition>
    </mc:Choice>
    <mc:Fallback xmlns="">
      <p:transition spd="slow" advTm="3123">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41</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a:t>
            </a:r>
            <a:r>
              <a:rPr kumimoji="1" lang="en-US" altLang="ja-JP" dirty="0" smtClean="0"/>
              <a:t>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endParaRPr kumimoji="1" lang="en-US" altLang="ja-JP" dirty="0" smtClean="0"/>
          </a:p>
          <a:p>
            <a:r>
              <a:rPr kumimoji="1" lang="en-US" altLang="ja-JP" dirty="0" smtClean="0">
                <a:solidFill>
                  <a:schemeClr val="accent2"/>
                </a:solidFill>
              </a:rPr>
              <a:t>Vel </a:t>
            </a:r>
            <a:r>
              <a:rPr kumimoji="1" lang="en-US" altLang="ja-JP" dirty="0">
                <a:solidFill>
                  <a:schemeClr val="accent2"/>
                </a:solidFill>
              </a:rPr>
              <a:t>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5167">
        <p15:prstTrans prst="peelOff"/>
      </p:transition>
    </mc:Choice>
    <mc:Fallback>
      <p:transition spd="slow" advTm="5167">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42</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CREATING</a:t>
            </a:r>
          </a:p>
          <a:p>
            <a:r>
              <a:rPr kumimoji="1" lang="en-US" altLang="ja-JP" dirty="0" smtClean="0"/>
              <a:t>UNIQUE PRODUCTS</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dirty="0"/>
              <a:t>Te falli saperet elaboraret pri. In pri nisl tantas, ut eam veniam discere fabulas. Pro hendrerit ullamcorper te, eam cu minim convenire assentior. </a:t>
            </a:r>
            <a:endParaRPr kumimoji="1" lang="en-US" altLang="ja-JP" dirty="0" smtClean="0"/>
          </a:p>
          <a:p>
            <a:r>
              <a:rPr kumimoji="1" lang="en-US" altLang="ja-JP" dirty="0" smtClean="0">
                <a:solidFill>
                  <a:schemeClr val="accent2"/>
                </a:solidFill>
              </a:rPr>
              <a:t>Nec </a:t>
            </a:r>
            <a:r>
              <a:rPr kumimoji="1" lang="en-US" altLang="ja-JP" dirty="0">
                <a:solidFill>
                  <a:schemeClr val="accent2"/>
                </a:solidFill>
              </a:rPr>
              <a:t>soleat labores singulis ut</a:t>
            </a:r>
            <a:r>
              <a:rPr kumimoji="1" lang="en-US" altLang="ja-JP" dirty="0"/>
              <a:t>, meis magna brute eam ad, mei omnium accusata ocurreret at</a:t>
            </a:r>
            <a:r>
              <a:rPr kumimoji="1" lang="en-US" altLang="ja-JP" dirty="0" smtClean="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661306926"/>
      </p:ext>
    </p:extLst>
  </p:cSld>
  <p:clrMapOvr>
    <a:masterClrMapping/>
  </p:clrMapOvr>
  <p:transition spd="slow" advTm="3959">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43</a:t>
            </a:fld>
            <a:endParaRPr lang="en-US" dirty="0"/>
          </a:p>
        </p:txBody>
      </p:sp>
      <p:sp>
        <p:nvSpPr>
          <p:cNvPr id="9" name="図プレースホルダー 8"/>
          <p:cNvSpPr>
            <a:spLocks noGrp="1"/>
          </p:cNvSpPr>
          <p:nvPr>
            <p:ph type="pic" sz="quarter" idx="17"/>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9"/>
          </p:nvPr>
        </p:nvSpPr>
        <p:spPr/>
      </p:sp>
      <p:sp>
        <p:nvSpPr>
          <p:cNvPr id="12" name="図プレースホルダー 11"/>
          <p:cNvSpPr>
            <a:spLocks noGrp="1"/>
          </p:cNvSpPr>
          <p:nvPr>
            <p:ph type="pic" sz="quarter" idx="20"/>
          </p:nvPr>
        </p:nvSpPr>
        <p:spPr/>
      </p:sp>
      <p:sp>
        <p:nvSpPr>
          <p:cNvPr id="13" name="図プレースホルダー 12"/>
          <p:cNvSpPr>
            <a:spLocks noGrp="1"/>
          </p:cNvSpPr>
          <p:nvPr>
            <p:ph type="pic" sz="quarter" idx="21"/>
          </p:nvPr>
        </p:nvSpPr>
        <p:spPr/>
      </p:sp>
      <p:sp>
        <p:nvSpPr>
          <p:cNvPr id="14" name="テキスト プレースホルダー 13"/>
          <p:cNvSpPr>
            <a:spLocks noGrp="1"/>
          </p:cNvSpPr>
          <p:nvPr>
            <p:ph type="body" sz="quarter" idx="22"/>
          </p:nvPr>
        </p:nvSpPr>
        <p:spPr/>
        <p:txBody>
          <a:bodyPr/>
          <a:lstStyle/>
          <a:p>
            <a:endParaRPr kumimoji="1" lang="ja-JP" altLang="en-US"/>
          </a:p>
        </p:txBody>
      </p:sp>
      <p:sp>
        <p:nvSpPr>
          <p:cNvPr id="15" name="テキスト プレースホルダー 14"/>
          <p:cNvSpPr>
            <a:spLocks noGrp="1"/>
          </p:cNvSpPr>
          <p:nvPr>
            <p:ph type="body" sz="quarter" idx="23"/>
          </p:nvPr>
        </p:nvSpPr>
        <p:spPr/>
        <p:txBody>
          <a:bodyPr/>
          <a:lstStyle/>
          <a:p>
            <a:endParaRPr kumimoji="1" lang="ja-JP" altLang="en-US"/>
          </a:p>
        </p:txBody>
      </p:sp>
      <p:sp>
        <p:nvSpPr>
          <p:cNvPr id="16" name="テキスト プレースホルダー 15"/>
          <p:cNvSpPr>
            <a:spLocks noGrp="1"/>
          </p:cNvSpPr>
          <p:nvPr>
            <p:ph type="body" sz="quarter" idx="24"/>
          </p:nvPr>
        </p:nvSpPr>
        <p:spPr/>
        <p:txBody>
          <a:bodyPr/>
          <a:lstStyle/>
          <a:p>
            <a:endParaRPr kumimoji="1" lang="ja-JP" altLang="en-US"/>
          </a:p>
        </p:txBody>
      </p:sp>
      <p:sp>
        <p:nvSpPr>
          <p:cNvPr id="17" name="テキスト プレースホルダー 16"/>
          <p:cNvSpPr>
            <a:spLocks noGrp="1"/>
          </p:cNvSpPr>
          <p:nvPr>
            <p:ph type="body" sz="quarter" idx="25"/>
          </p:nvPr>
        </p:nvSpPr>
        <p:spPr/>
        <p:txBody>
          <a:bodyPr/>
          <a:lstStyle/>
          <a:p>
            <a:endParaRPr kumimoji="1" lang="ja-JP" altLang="en-US"/>
          </a:p>
        </p:txBody>
      </p:sp>
      <p:sp>
        <p:nvSpPr>
          <p:cNvPr id="18" name="テキスト プレースホルダー 17"/>
          <p:cNvSpPr>
            <a:spLocks noGrp="1"/>
          </p:cNvSpPr>
          <p:nvPr>
            <p:ph type="body" sz="quarter" idx="26"/>
          </p:nvPr>
        </p:nvSpPr>
        <p:spPr/>
        <p:txBody>
          <a:bodyPr/>
          <a:lstStyle/>
          <a:p>
            <a:endParaRPr kumimoji="1" lang="ja-JP" altLang="en-US"/>
          </a:p>
        </p:txBody>
      </p:sp>
      <p:sp>
        <p:nvSpPr>
          <p:cNvPr id="19" name="テキスト プレースホルダー 18"/>
          <p:cNvSpPr>
            <a:spLocks noGrp="1"/>
          </p:cNvSpPr>
          <p:nvPr>
            <p:ph type="body" sz="quarter" idx="27"/>
          </p:nvPr>
        </p:nvSpPr>
        <p:spPr/>
        <p:txBody>
          <a:bodyPr/>
          <a:lstStyle/>
          <a:p>
            <a:endParaRPr kumimoji="1" lang="ja-JP" altLang="en-US"/>
          </a:p>
        </p:txBody>
      </p:sp>
      <p:sp>
        <p:nvSpPr>
          <p:cNvPr id="20" name="テキスト プレースホルダー 19"/>
          <p:cNvSpPr>
            <a:spLocks noGrp="1"/>
          </p:cNvSpPr>
          <p:nvPr>
            <p:ph type="body" sz="quarter" idx="28"/>
          </p:nvPr>
        </p:nvSpPr>
        <p:spPr/>
        <p:txBody>
          <a:bodyPr/>
          <a:lstStyle/>
          <a:p>
            <a:endParaRPr kumimoji="1" lang="ja-JP" altLang="en-US"/>
          </a:p>
        </p:txBody>
      </p:sp>
      <p:sp>
        <p:nvSpPr>
          <p:cNvPr id="21" name="テキスト プレースホルダー 20"/>
          <p:cNvSpPr>
            <a:spLocks noGrp="1"/>
          </p:cNvSpPr>
          <p:nvPr>
            <p:ph type="body" sz="quarter" idx="29"/>
          </p:nvPr>
        </p:nvSpPr>
        <p:spPr/>
        <p:txBody>
          <a:bodyPr/>
          <a:lstStyle/>
          <a:p>
            <a:endParaRPr kumimoji="1" lang="ja-JP" altLang="en-US"/>
          </a:p>
        </p:txBody>
      </p:sp>
      <p:sp>
        <p:nvSpPr>
          <p:cNvPr id="22" name="テキスト プレースホルダー 21"/>
          <p:cNvSpPr>
            <a:spLocks noGrp="1"/>
          </p:cNvSpPr>
          <p:nvPr>
            <p:ph type="body" sz="quarter" idx="30"/>
          </p:nvPr>
        </p:nvSpPr>
        <p:spPr/>
        <p:txBody>
          <a:bodyPr/>
          <a:lstStyle/>
          <a:p>
            <a:endParaRPr kumimoji="1" lang="ja-JP" altLang="en-US"/>
          </a:p>
        </p:txBody>
      </p:sp>
      <p:sp>
        <p:nvSpPr>
          <p:cNvPr id="23" name="テキスト プレースホルダー 22"/>
          <p:cNvSpPr>
            <a:spLocks noGrp="1"/>
          </p:cNvSpPr>
          <p:nvPr>
            <p:ph type="body" sz="quarter" idx="31"/>
          </p:nvPr>
        </p:nvSpPr>
        <p:spPr/>
        <p:txBody>
          <a:bodyPr/>
          <a:lstStyle/>
          <a:p>
            <a:endParaRPr kumimoji="1" lang="ja-JP" altLang="en-US"/>
          </a:p>
        </p:txBody>
      </p:sp>
      <p:sp>
        <p:nvSpPr>
          <p:cNvPr id="24" name="図プレースホルダー 23"/>
          <p:cNvSpPr>
            <a:spLocks noGrp="1"/>
          </p:cNvSpPr>
          <p:nvPr>
            <p:ph type="pic" sz="quarter" idx="32"/>
          </p:nvPr>
        </p:nvSpPr>
        <p:spPr/>
      </p:sp>
      <p:sp>
        <p:nvSpPr>
          <p:cNvPr id="25" name="図プレースホルダー 24"/>
          <p:cNvSpPr>
            <a:spLocks noGrp="1"/>
          </p:cNvSpPr>
          <p:nvPr>
            <p:ph type="pic" sz="quarter" idx="33"/>
          </p:nvPr>
        </p:nvSpPr>
        <p:spPr/>
      </p:sp>
      <p:sp>
        <p:nvSpPr>
          <p:cNvPr id="26" name="図プレースホルダー 25"/>
          <p:cNvSpPr>
            <a:spLocks noGrp="1"/>
          </p:cNvSpPr>
          <p:nvPr>
            <p:ph type="pic" sz="quarter" idx="34"/>
          </p:nvPr>
        </p:nvSpPr>
        <p:spPr/>
      </p:sp>
      <p:sp>
        <p:nvSpPr>
          <p:cNvPr id="27" name="図プレースホルダー 26"/>
          <p:cNvSpPr>
            <a:spLocks noGrp="1"/>
          </p:cNvSpPr>
          <p:nvPr>
            <p:ph type="pic" sz="quarter" idx="35"/>
          </p:nvPr>
        </p:nvSpPr>
        <p:spPr/>
      </p:sp>
      <p:sp>
        <p:nvSpPr>
          <p:cNvPr id="28" name="図プレースホルダー 27"/>
          <p:cNvSpPr>
            <a:spLocks noGrp="1"/>
          </p:cNvSpPr>
          <p:nvPr>
            <p:ph type="pic" sz="quarter" idx="36"/>
          </p:nvPr>
        </p:nvSpPr>
        <p:spPr/>
      </p:sp>
    </p:spTree>
    <p:extLst>
      <p:ext uri="{BB962C8B-B14F-4D97-AF65-F5344CB8AC3E}">
        <p14:creationId xmlns:p14="http://schemas.microsoft.com/office/powerpoint/2010/main" val="1361393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25" name="タイトル 24"/>
          <p:cNvSpPr>
            <a:spLocks noGrp="1"/>
          </p:cNvSpPr>
          <p:nvPr>
            <p:ph type="title"/>
          </p:nvPr>
        </p:nvSpPr>
        <p:spPr/>
        <p:txBody>
          <a:bodyPr/>
          <a:lstStyle/>
          <a:p>
            <a:r>
              <a:rPr kumimoji="1" lang="en-US" altLang="ja-JP" dirty="0" smtClean="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44</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r>
              <a:rPr kumimoji="1" lang="en-US" altLang="ja-JP" dirty="0" smtClean="0"/>
              <a:t>.</a:t>
            </a:r>
            <a:endParaRPr kumimoji="1" lang="ja-JP" altLang="en-US" dirty="0"/>
          </a:p>
        </p:txBody>
      </p:sp>
      <p:sp>
        <p:nvSpPr>
          <p:cNvPr id="7" name="図プレースホルダー 6"/>
          <p:cNvSpPr>
            <a:spLocks noGrp="1"/>
          </p:cNvSpPr>
          <p:nvPr>
            <p:ph type="pic" sz="quarter" idx="33"/>
          </p:nvPr>
        </p:nvSpPr>
        <p:spPr/>
      </p:sp>
      <p:sp>
        <p:nvSpPr>
          <p:cNvPr id="8" name="図プレースホルダー 7"/>
          <p:cNvSpPr>
            <a:spLocks noGrp="1"/>
          </p:cNvSpPr>
          <p:nvPr>
            <p:ph type="pic" sz="quarter" idx="34"/>
          </p:nvPr>
        </p:nvSpPr>
        <p:spPr/>
      </p:sp>
      <p:sp>
        <p:nvSpPr>
          <p:cNvPr id="12" name="図プレースホルダー 11"/>
          <p:cNvSpPr>
            <a:spLocks noGrp="1"/>
          </p:cNvSpPr>
          <p:nvPr>
            <p:ph type="pic" sz="quarter" idx="35"/>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Tree>
    <p:extLst>
      <p:ext uri="{BB962C8B-B14F-4D97-AF65-F5344CB8AC3E}">
        <p14:creationId xmlns:p14="http://schemas.microsoft.com/office/powerpoint/2010/main" val="892887015"/>
      </p:ext>
    </p:extLst>
  </p:cSld>
  <p:clrMapOvr>
    <a:masterClrMapping/>
  </p:clrMapOvr>
  <p:transition spd="slow" advTm="6424">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45</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HIGH QUALITY</a:t>
            </a:r>
          </a:p>
          <a:p>
            <a:r>
              <a:rPr kumimoji="1" lang="en-US" altLang="ja-JP" dirty="0" smtClean="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smtClean="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smtClean="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10" name="図プレースホルダー 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p:transition spd="slow" advTm="11943">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図プレースホルダー 12"/>
          <p:cNvSpPr>
            <a:spLocks noGrp="1"/>
          </p:cNvSpPr>
          <p:nvPr>
            <p:ph type="pic" sz="quarter" idx="12"/>
          </p:nvPr>
        </p:nvSpPr>
        <p:spPr/>
      </p:sp>
      <p:sp>
        <p:nvSpPr>
          <p:cNvPr id="14" name="図プレースホルダー 13"/>
          <p:cNvSpPr>
            <a:spLocks noGrp="1"/>
          </p:cNvSpPr>
          <p:nvPr>
            <p:ph type="pic" sz="quarter" idx="33"/>
          </p:nvPr>
        </p:nvSpPr>
        <p:spPr/>
      </p:sp>
      <p:sp>
        <p:nvSpPr>
          <p:cNvPr id="15" name="図プレースホルダー 14"/>
          <p:cNvSpPr>
            <a:spLocks noGrp="1"/>
          </p:cNvSpPr>
          <p:nvPr>
            <p:ph type="pic" sz="quarter" idx="34"/>
          </p:nvPr>
        </p:nvSpPr>
        <p:spPr/>
      </p:sp>
      <p:sp>
        <p:nvSpPr>
          <p:cNvPr id="17" name="図プレースホルダー 16"/>
          <p:cNvSpPr>
            <a:spLocks noGrp="1"/>
          </p:cNvSpPr>
          <p:nvPr>
            <p:ph type="pic" sz="quarter" idx="35"/>
          </p:nvPr>
        </p:nvSpPr>
        <p:spPr/>
      </p:sp>
      <p:sp>
        <p:nvSpPr>
          <p:cNvPr id="16" name="タイトル 15"/>
          <p:cNvSpPr>
            <a:spLocks noGrp="1"/>
          </p:cNvSpPr>
          <p:nvPr>
            <p:ph type="title"/>
          </p:nvPr>
        </p:nvSpPr>
        <p:spPr/>
        <p:txBody>
          <a:bodyPr/>
          <a:lstStyle/>
          <a:p>
            <a:r>
              <a:rPr kumimoji="1" lang="en-US" altLang="ja-JP" dirty="0"/>
              <a:t>OUR </a:t>
            </a:r>
            <a:r>
              <a:rPr kumimoji="1" lang="en-US" altLang="ja-JP" dirty="0" smtClean="0"/>
              <a:t>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46</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endParaRPr kumimoji="1" lang="en-US" altLang="ja-JP" dirty="0" smtClean="0"/>
          </a:p>
          <a:p>
            <a:r>
              <a:rPr kumimoji="1" lang="en-US" altLang="ja-JP" dirty="0" smtClean="0"/>
              <a:t>Possit </a:t>
            </a:r>
            <a:r>
              <a:rPr kumimoji="1" lang="en-US" altLang="ja-JP" dirty="0"/>
              <a:t>posidonium eos ex, </a:t>
            </a:r>
            <a:r>
              <a:rPr kumimoji="1" lang="en-US" altLang="ja-JP" dirty="0">
                <a:solidFill>
                  <a:schemeClr val="accent2"/>
                </a:solidFill>
              </a:rPr>
              <a:t>ex mea aeque intellegat</a:t>
            </a:r>
            <a:r>
              <a:rPr kumimoji="1" lang="en-US" altLang="ja-JP" dirty="0"/>
              <a:t>. </a:t>
            </a:r>
            <a:endParaRPr kumimoji="1" lang="en-US" altLang="ja-JP" dirty="0" smtClean="0"/>
          </a:p>
          <a:p>
            <a:r>
              <a:rPr kumimoji="1" lang="en-US" altLang="ja-JP" dirty="0" smtClean="0"/>
              <a:t>Viris </a:t>
            </a:r>
            <a:r>
              <a:rPr kumimoji="1" lang="en-US" altLang="ja-JP" dirty="0"/>
              <a:t>ludus apeirian nec cu.</a:t>
            </a:r>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smtClean="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a:t>
            </a:r>
            <a:r>
              <a:rPr kumimoji="1" lang="en-US" altLang="ja-JP" dirty="0" smtClean="0"/>
              <a:t>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a:t>
            </a:r>
            <a:r>
              <a:rPr kumimoji="1" lang="en-US" altLang="ja-JP" dirty="0" smtClean="0"/>
              <a:t>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a:t>
            </a:r>
            <a:r>
              <a:rPr kumimoji="1" lang="en-US" altLang="ja-JP" dirty="0" smtClean="0"/>
              <a:t>4</a:t>
            </a:r>
            <a:endParaRPr kumimoji="1" lang="ja-JP" altLang="en-US" dirty="0"/>
          </a:p>
        </p:txBody>
      </p:sp>
    </p:spTree>
    <p:extLst>
      <p:ext uri="{BB962C8B-B14F-4D97-AF65-F5344CB8AC3E}">
        <p14:creationId xmlns:p14="http://schemas.microsoft.com/office/powerpoint/2010/main" val="1191793180"/>
      </p:ext>
    </p:extLst>
  </p:cSld>
  <p:clrMapOvr>
    <a:masterClrMapping/>
  </p:clrMapOvr>
  <p:transition spd="slow" advTm="8195">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47</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smtClean="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a:t>
            </a:r>
            <a:r>
              <a:rPr kumimoji="1" lang="en-US" altLang="ja-JP" dirty="0" smtClean="0"/>
              <a:t>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7"/>
          </p:nvPr>
        </p:nvSpPr>
        <p:spPr/>
      </p:sp>
      <p:sp>
        <p:nvSpPr>
          <p:cNvPr id="5" name="図プレースホルダー 4"/>
          <p:cNvSpPr>
            <a:spLocks noGrp="1"/>
          </p:cNvSpPr>
          <p:nvPr>
            <p:ph type="pic" sz="quarter" idx="26"/>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17"/>
          </p:nvPr>
        </p:nvSpPr>
        <p:spPr/>
      </p:sp>
      <p:sp>
        <p:nvSpPr>
          <p:cNvPr id="10" name="図プレースホルダー 9"/>
          <p:cNvSpPr>
            <a:spLocks noGrp="1"/>
          </p:cNvSpPr>
          <p:nvPr>
            <p:ph type="pic" sz="quarter" idx="34"/>
          </p:nvPr>
        </p:nvSpPr>
        <p:spPr/>
      </p:sp>
      <p:sp>
        <p:nvSpPr>
          <p:cNvPr id="11" name="図プレースホルダー 10"/>
          <p:cNvSpPr>
            <a:spLocks noGrp="1"/>
          </p:cNvSpPr>
          <p:nvPr>
            <p:ph type="pic" sz="quarter" idx="29"/>
          </p:nvPr>
        </p:nvSpPr>
        <p:spPr/>
      </p:sp>
      <p:sp>
        <p:nvSpPr>
          <p:cNvPr id="12" name="図プレースホルダー 11"/>
          <p:cNvSpPr>
            <a:spLocks noGrp="1"/>
          </p:cNvSpPr>
          <p:nvPr>
            <p:ph type="pic" sz="quarter" idx="30"/>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
        <p:nvSpPr>
          <p:cNvPr id="16" name="図プレースホルダー 15"/>
          <p:cNvSpPr>
            <a:spLocks noGrp="1"/>
          </p:cNvSpPr>
          <p:nvPr>
            <p:ph type="pic" sz="quarter" idx="35"/>
          </p:nvPr>
        </p:nvSpPr>
        <p:spPr/>
      </p:sp>
    </p:spTree>
    <p:extLst>
      <p:ext uri="{BB962C8B-B14F-4D97-AF65-F5344CB8AC3E}">
        <p14:creationId xmlns:p14="http://schemas.microsoft.com/office/powerpoint/2010/main" val="3865383448"/>
      </p:ext>
    </p:extLst>
  </p:cSld>
  <p:clrMapOvr>
    <a:masterClrMapping/>
  </p:clrMapOvr>
  <p:transition spd="slow" advTm="5167">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48</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smtClean="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smtClean="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smtClean="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smtClean="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a:t>
            </a:r>
            <a:r>
              <a:rPr kumimoji="1" lang="en-US" altLang="ja-JP" dirty="0" smtClean="0"/>
              <a:t>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a:t>
            </a:r>
            <a:r>
              <a:rPr kumimoji="1" lang="en-US" altLang="ja-JP" dirty="0" smtClean="0"/>
              <a:t>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a:t>
            </a:r>
            <a:r>
              <a:rPr kumimoji="1" lang="en-US" altLang="ja-JP" dirty="0" smtClean="0"/>
              <a:t>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endParaRPr kumimoji="1" lang="en-US" altLang="ja-JP" dirty="0" smtClean="0"/>
          </a:p>
          <a:p>
            <a:r>
              <a:rPr kumimoji="1" lang="en-US" altLang="ja-JP" dirty="0" smtClean="0">
                <a:solidFill>
                  <a:schemeClr val="accent2"/>
                </a:solidFill>
              </a:rPr>
              <a:t>Ullamcorper </a:t>
            </a:r>
            <a:r>
              <a:rPr kumimoji="1" lang="en-US" altLang="ja-JP" dirty="0">
                <a:solidFill>
                  <a:schemeClr val="accent2"/>
                </a:solidFill>
              </a:rPr>
              <a:t>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p:transition spd="slow" advTm="11109">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smtClean="0"/>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49</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smtClean="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a:t>
            </a:r>
            <a:r>
              <a:rPr kumimoji="1" lang="en-US" altLang="ja-JP" dirty="0" smtClean="0"/>
              <a:t>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a:t>
            </a:r>
            <a:r>
              <a:rPr kumimoji="1" lang="en-US" altLang="ja-JP" dirty="0" smtClean="0"/>
              <a:t>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a:t>
            </a:r>
            <a:r>
              <a:rPr kumimoji="1" lang="en-US" altLang="ja-JP" dirty="0" smtClean="0"/>
              <a:t>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a:t>
            </a:r>
            <a:r>
              <a:rPr kumimoji="1" lang="en-US" altLang="ja-JP" dirty="0" smtClean="0"/>
              <a:t>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a:t>
            </a:r>
            <a:r>
              <a:rPr kumimoji="1" lang="en-US" altLang="ja-JP" dirty="0" smtClean="0"/>
              <a:t>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a:t>
            </a:r>
            <a:r>
              <a:rPr kumimoji="1" lang="en-US" altLang="ja-JP" dirty="0" smtClean="0"/>
              <a:t>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a:t>
            </a:r>
            <a:r>
              <a:rPr kumimoji="1" lang="en-US" altLang="ja-JP" dirty="0" smtClean="0"/>
              <a:t>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p:transition spd="slow" advTm="1330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smtClean="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smtClean="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smtClean="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smtClean="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smtClean="0"/>
              <a:t>Is there a problem you are trying to solve?</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smtClean="0"/>
              <a:t>What are some solutions to the problem?</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smtClean="0"/>
              <a:t>Do you have a product to show?</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smtClean="0"/>
              <a:t>What was the outcome?</a:t>
            </a:r>
            <a:endParaRPr kumimoji="1" lang="ja-JP" altLang="en-US" dirty="0"/>
          </a:p>
        </p:txBody>
      </p:sp>
      <p:sp>
        <p:nvSpPr>
          <p:cNvPr id="26" name="タイトル 17"/>
          <p:cNvSpPr txBox="1">
            <a:spLocks/>
          </p:cNvSpPr>
          <p:nvPr/>
        </p:nvSpPr>
        <p:spPr>
          <a:xfrm>
            <a:off x="10954452" y="1138055"/>
            <a:ext cx="6390710" cy="1215135"/>
          </a:xfrm>
          <a:prstGeom prst="rect">
            <a:avLst/>
          </a:prstGeom>
        </p:spPr>
        <p:txBody>
          <a:bodyPr/>
          <a:lstStyle>
            <a:lvl1pPr algn="ctr" defTabSz="1632753" rtl="0" eaLnBrk="1" latinLnBrk="0" hangingPunct="1">
              <a:spcBef>
                <a:spcPct val="0"/>
              </a:spcBef>
              <a:buNone/>
              <a:defRPr sz="7900" kern="1200">
                <a:solidFill>
                  <a:schemeClr val="tx1"/>
                </a:solidFill>
                <a:latin typeface="+mj-lt"/>
                <a:ea typeface="+mj-ea"/>
                <a:cs typeface="+mj-cs"/>
              </a:defRPr>
            </a:lvl1pPr>
          </a:lstStyle>
          <a:p>
            <a:r>
              <a:rPr kumimoji="1" lang="en-US" altLang="ja-JP" sz="4000" dirty="0" smtClean="0">
                <a:solidFill>
                  <a:schemeClr val="accent1"/>
                </a:solidFill>
              </a:rPr>
              <a:t>Why are we here? What are we going to talk about?</a:t>
            </a:r>
            <a:endParaRPr kumimoji="1" lang="ja-JP" altLang="en-US" sz="4000" dirty="0">
              <a:solidFill>
                <a:schemeClr val="accent1"/>
              </a:solidFill>
            </a:endParaRPr>
          </a:p>
        </p:txBody>
      </p:sp>
    </p:spTree>
    <p:extLst>
      <p:ext uri="{BB962C8B-B14F-4D97-AF65-F5344CB8AC3E}">
        <p14:creationId xmlns:p14="http://schemas.microsoft.com/office/powerpoint/2010/main" val="1450470417"/>
      </p:ext>
    </p:extLst>
  </p:cSld>
  <p:clrMapOvr>
    <a:masterClrMapping/>
  </p:clrMapOvr>
  <p:transition spd="slow" advTm="7009">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smtClean="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t>
            </a:r>
            <a:r>
              <a:rPr kumimoji="1" lang="en-US" altLang="ja-JP" dirty="0" smtClean="0"/>
              <a:t>an.</a:t>
            </a:r>
          </a:p>
          <a:p>
            <a:r>
              <a:rPr kumimoji="1" lang="en-US" altLang="ja-JP" dirty="0" smtClean="0"/>
              <a:t>Id </a:t>
            </a:r>
            <a:r>
              <a:rPr kumimoji="1" lang="en-US" altLang="ja-JP" dirty="0"/>
              <a:t>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1208716803"/>
      </p:ext>
    </p:extLst>
  </p:cSld>
  <p:clrMapOvr>
    <a:masterClrMapping/>
  </p:clrMapOvr>
  <p:transition spd="slow" advTm="5477">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a:xfrm>
            <a:off x="8288111" y="1700618"/>
            <a:ext cx="9226025" cy="3240360"/>
          </a:xfrm>
        </p:spPr>
        <p:txBody>
          <a:bodyPr/>
          <a:lstStyle/>
          <a:p>
            <a:r>
              <a:rPr kumimoji="1" lang="en-US" altLang="ja-JP" dirty="0" smtClean="0"/>
              <a:t>WHAT WE HOPE IS…</a:t>
            </a:r>
            <a:endParaRPr kumimoji="1" lang="ja-JP" altLang="en-US" dirty="0"/>
          </a:p>
        </p:txBody>
      </p:sp>
      <p:sp>
        <p:nvSpPr>
          <p:cNvPr id="3" name="テキスト プレースホルダー 2"/>
          <p:cNvSpPr>
            <a:spLocks noGrp="1"/>
          </p:cNvSpPr>
          <p:nvPr>
            <p:ph type="body" sz="quarter" idx="23"/>
          </p:nvPr>
        </p:nvSpPr>
        <p:spPr>
          <a:xfrm>
            <a:off x="8288111" y="4985982"/>
            <a:ext cx="9226025" cy="3307868"/>
          </a:xfrm>
        </p:spPr>
        <p:txBody>
          <a:bodyPr/>
          <a:lstStyle/>
          <a:p>
            <a:r>
              <a:rPr kumimoji="1" lang="en-US" altLang="ja-JP" dirty="0" smtClean="0"/>
              <a:t>Lucilius </a:t>
            </a:r>
            <a:r>
              <a:rPr kumimoji="1" lang="en-US" altLang="ja-JP" dirty="0"/>
              <a:t>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Case labore sit ei, id vide equidem duo.</a:t>
            </a:r>
            <a:endParaRPr kumimoji="1" lang="ja-JP" altLang="en-US" dirty="0"/>
          </a:p>
        </p:txBody>
      </p:sp>
    </p:spTree>
    <p:extLst>
      <p:ext uri="{BB962C8B-B14F-4D97-AF65-F5344CB8AC3E}">
        <p14:creationId xmlns:p14="http://schemas.microsoft.com/office/powerpoint/2010/main" val="647094169"/>
      </p:ext>
    </p:extLst>
  </p:cSld>
  <p:clrMapOvr>
    <a:masterClrMapping/>
  </p:clrMapOvr>
  <mc:AlternateContent xmlns:mc="http://schemas.openxmlformats.org/markup-compatibility/2006" xmlns:p14="http://schemas.microsoft.com/office/powerpoint/2010/main">
    <mc:Choice Requires="p14">
      <p:transition spd="slow" p14:dur="800" advTm="4932">
        <p14:flythrough/>
      </p:transition>
    </mc:Choice>
    <mc:Fallback xmlns="">
      <p:transition spd="slow" advTm="49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mc:AlternateContent xmlns:mc="http://schemas.openxmlformats.org/markup-compatibility/2006" xmlns:p14="http://schemas.microsoft.com/office/powerpoint/2010/main">
    <mc:Choice Requires="p14">
      <p:transition spd="slow" p14:dur="1250" advTm="3686">
        <p14:flip dir="r"/>
      </p:transition>
    </mc:Choice>
    <mc:Fallback xmlns="">
      <p:transition spd="slow" advTm="3686">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smtClean="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smtClean="0"/>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53</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4562">
        <p15:prstTrans prst="peelOff"/>
      </p:transition>
    </mc:Choice>
    <mc:Fallback>
      <p:transition spd="slow" advTm="4562">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GUESS </a:t>
            </a:r>
            <a:r>
              <a:rPr kumimoji="1" lang="en-US" altLang="ja-JP" dirty="0" smtClean="0">
                <a:solidFill>
                  <a:schemeClr val="accent1">
                    <a:lumMod val="50000"/>
                  </a:schemeClr>
                </a:solidFill>
              </a:rPr>
              <a:t>W</a:t>
            </a:r>
            <a:r>
              <a:rPr kumimoji="1" lang="en-US" altLang="ja-JP" dirty="0" smtClean="0"/>
              <a:t>HAT</a:t>
            </a:r>
            <a:endParaRPr kumimoji="1" lang="ja-JP" altLang="en-US" dirty="0"/>
          </a:p>
        </p:txBody>
      </p:sp>
      <p:sp>
        <p:nvSpPr>
          <p:cNvPr id="9" name="テキスト プレースホルダー 8"/>
          <p:cNvSpPr>
            <a:spLocks noGrp="1"/>
          </p:cNvSpPr>
          <p:nvPr>
            <p:ph type="body" sz="quarter" idx="22"/>
          </p:nvPr>
        </p:nvSpPr>
        <p:spPr/>
        <p:txBody>
          <a:bodyPr/>
          <a:lstStyle/>
          <a:p>
            <a:r>
              <a:rPr kumimoji="1" lang="en-US" altLang="ja-JP" dirty="0" smtClean="0"/>
              <a:t>PRPOSAL OVERVIEW</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Id brute reque pro, no sit petentium intellegat, ius ad pertinax cotidieque. Duo at sale contentiones. </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CROSS</a:t>
            </a:r>
            <a:endParaRPr kumimoji="1" lang="ja-JP" altLang="en-US" dirty="0"/>
          </a:p>
        </p:txBody>
      </p:sp>
      <p:sp>
        <p:nvSpPr>
          <p:cNvPr id="11" name="テキスト プレースホルダー 10"/>
          <p:cNvSpPr>
            <a:spLocks noGrp="1"/>
          </p:cNvSpPr>
          <p:nvPr>
            <p:ph type="body" sz="quarter" idx="24"/>
          </p:nvPr>
        </p:nvSpPr>
        <p:spPr/>
        <p:txBody>
          <a:bodyPr/>
          <a:lstStyle/>
          <a:p>
            <a:r>
              <a:rPr kumimoji="1" lang="en-US" altLang="ja-JP" dirty="0"/>
              <a:t>Qui phaedrum qualisque incorrupte at. Quem choro malorum vis at, cum no nonumes adolescens voluptaria. </a:t>
            </a:r>
            <a:endParaRPr kumimoji="1" lang="ja-JP" altLang="en-US" dirty="0"/>
          </a:p>
        </p:txBody>
      </p:sp>
      <p:sp>
        <p:nvSpPr>
          <p:cNvPr id="12" name="テキスト プレースホルダー 11"/>
          <p:cNvSpPr>
            <a:spLocks noGrp="1"/>
          </p:cNvSpPr>
          <p:nvPr>
            <p:ph type="body" sz="quarter" idx="25"/>
          </p:nvPr>
        </p:nvSpPr>
        <p:spPr/>
        <p:txBody>
          <a:bodyPr/>
          <a:lstStyle/>
          <a:p>
            <a:r>
              <a:rPr kumimoji="1" lang="en-US" altLang="ja-JP" dirty="0" smtClean="0"/>
              <a:t>MICROPHONE</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a:t>Affert commune petentium ei per. Corpora necessitatibus eam ad. Vide quas eam </a:t>
            </a:r>
            <a:r>
              <a:rPr kumimoji="1" lang="en-US" altLang="ja-JP" dirty="0" smtClean="0"/>
              <a:t>at.</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smtClean="0"/>
              <a:t>FOLDER</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54</a:t>
            </a:fld>
            <a:endParaRPr 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52" r="52"/>
          <a:stretch>
            <a:fillRect/>
          </a:stretch>
        </p:blipFill>
        <p:spPr/>
      </p:pic>
      <p:pic>
        <p:nvPicPr>
          <p:cNvPr id="13" name="図プレースホルダー 12"/>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2908579"/>
      </p:ext>
    </p:extLst>
  </p:cSld>
  <p:clrMapOvr>
    <a:masterClrMapping/>
  </p:clrMapOvr>
  <p:transition spd="slow" advTm="7436">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涙形 6"/>
          <p:cNvSpPr/>
          <p:nvPr/>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テキスト プレースホルダー 5"/>
          <p:cNvSpPr txBox="1">
            <a:spLocks/>
          </p:cNvSpPr>
          <p:nvPr/>
        </p:nvSpPr>
        <p:spPr>
          <a:xfrm>
            <a:off x="4195021" y="1038980"/>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Lorem ipsum dolor sit amet, eum nostrud scripserit eu.</a:t>
            </a:r>
            <a:endParaRPr kumimoji="1" lang="ja-JP" altLang="en-US" sz="2000" dirty="0">
              <a:solidFill>
                <a:schemeClr val="bg1"/>
              </a:solidFill>
              <a:latin typeface="+mj-lt"/>
            </a:endParaRPr>
          </a:p>
        </p:txBody>
      </p:sp>
      <p:sp>
        <p:nvSpPr>
          <p:cNvPr id="12" name="テキスト プレースホルダー 1"/>
          <p:cNvSpPr txBox="1">
            <a:spLocks/>
          </p:cNvSpPr>
          <p:nvPr/>
        </p:nvSpPr>
        <p:spPr>
          <a:xfrm>
            <a:off x="2881748" y="5131093"/>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An ubique delenit nostrum vel, nam ad oblique temporibus.</a:t>
            </a:r>
            <a:endParaRPr kumimoji="1" lang="ja-JP" altLang="en-US" sz="2000" dirty="0">
              <a:solidFill>
                <a:schemeClr val="bg1"/>
              </a:solidFill>
              <a:latin typeface="+mj-lt"/>
            </a:endParaRPr>
          </a:p>
        </p:txBody>
      </p:sp>
      <p:sp>
        <p:nvSpPr>
          <p:cNvPr id="13" name="テキスト プレースホルダー 2"/>
          <p:cNvSpPr txBox="1">
            <a:spLocks/>
          </p:cNvSpPr>
          <p:nvPr/>
        </p:nvSpPr>
        <p:spPr>
          <a:xfrm>
            <a:off x="13043806" y="5803564"/>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Nec veniam integre reprehendunt eu, dolores moderatius mei ex.</a:t>
            </a:r>
            <a:endParaRPr kumimoji="1" lang="ja-JP" altLang="en-US" sz="2000" dirty="0">
              <a:solidFill>
                <a:schemeClr val="bg1"/>
              </a:solidFill>
              <a:latin typeface="+mj-lt"/>
            </a:endParaRPr>
          </a:p>
        </p:txBody>
      </p:sp>
      <p:sp>
        <p:nvSpPr>
          <p:cNvPr id="14" name="テキスト プレースホルダー 3"/>
          <p:cNvSpPr txBox="1">
            <a:spLocks/>
          </p:cNvSpPr>
          <p:nvPr/>
        </p:nvSpPr>
        <p:spPr>
          <a:xfrm>
            <a:off x="11900997" y="1471462"/>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Has te quem idque, quod intellegam.</a:t>
            </a:r>
            <a:endParaRPr kumimoji="1" lang="ja-JP" altLang="en-US" sz="2000" dirty="0">
              <a:solidFill>
                <a:schemeClr val="bg1"/>
              </a:solidFill>
              <a:latin typeface="+mj-lt"/>
            </a:endParaRPr>
          </a:p>
        </p:txBody>
      </p:sp>
    </p:spTree>
    <p:extLst>
      <p:ext uri="{BB962C8B-B14F-4D97-AF65-F5344CB8AC3E}">
        <p14:creationId xmlns:p14="http://schemas.microsoft.com/office/powerpoint/2010/main" val="4243134419"/>
      </p:ext>
    </p:extLst>
  </p:cSld>
  <p:clrMapOvr>
    <a:masterClrMapping/>
  </p:clrMapOvr>
  <mc:AlternateContent xmlns:mc="http://schemas.openxmlformats.org/markup-compatibility/2006" xmlns:p14="http://schemas.microsoft.com/office/powerpoint/2010/main">
    <mc:Choice Requires="p14">
      <p:transition spd="slow" p14:dur="800" advTm="4947">
        <p14:flythrough/>
      </p:transition>
    </mc:Choice>
    <mc:Fallback xmlns="">
      <p:transition spd="slow" advTm="49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ppt_w</p:attrName>
                                        </p:attrNameLst>
                                      </p:cBhvr>
                                      <p:tavLst>
                                        <p:tav tm="0" fmla="#ppt_w*sin(2.5*pi*$)">
                                          <p:val>
                                            <p:fltVal val="0"/>
                                          </p:val>
                                        </p:tav>
                                        <p:tav tm="100000">
                                          <p:val>
                                            <p:fltVal val="1"/>
                                          </p:val>
                                        </p:tav>
                                      </p:tavLst>
                                    </p:anim>
                                    <p:anim calcmode="lin" valueType="num">
                                      <p:cBhvr>
                                        <p:cTn id="9" dur="15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anim calcmode="lin" valueType="num">
                                      <p:cBhvr>
                                        <p:cTn id="13" dur="1500" fill="hold"/>
                                        <p:tgtEl>
                                          <p:spTgt spid="7"/>
                                        </p:tgtEl>
                                        <p:attrNameLst>
                                          <p:attrName>ppt_w</p:attrName>
                                        </p:attrNameLst>
                                      </p:cBhvr>
                                      <p:tavLst>
                                        <p:tav tm="0" fmla="#ppt_w*sin(2.5*pi*$)">
                                          <p:val>
                                            <p:fltVal val="0"/>
                                          </p:val>
                                        </p:tav>
                                        <p:tav tm="100000">
                                          <p:val>
                                            <p:fltVal val="1"/>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ppt_w</p:attrName>
                                        </p:attrNameLst>
                                      </p:cBhvr>
                                      <p:tavLst>
                                        <p:tav tm="0" fmla="#ppt_w*sin(2.5*pi*$)">
                                          <p:val>
                                            <p:fltVal val="0"/>
                                          </p:val>
                                        </p:tav>
                                        <p:tav tm="100000">
                                          <p:val>
                                            <p:fltVal val="1"/>
                                          </p:val>
                                        </p:tav>
                                      </p:tavLst>
                                    </p:anim>
                                    <p:anim calcmode="lin" valueType="num">
                                      <p:cBhvr>
                                        <p:cTn id="24" dur="15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anim calcmode="lin" valueType="num">
                                      <p:cBhvr>
                                        <p:cTn id="28" dur="1500" fill="hold"/>
                                        <p:tgtEl>
                                          <p:spTgt spid="12"/>
                                        </p:tgtEl>
                                        <p:attrNameLst>
                                          <p:attrName>ppt_w</p:attrName>
                                        </p:attrNameLst>
                                      </p:cBhvr>
                                      <p:tavLst>
                                        <p:tav tm="0" fmla="#ppt_w*sin(2.5*pi*$)">
                                          <p:val>
                                            <p:fltVal val="0"/>
                                          </p:val>
                                        </p:tav>
                                        <p:tav tm="100000">
                                          <p:val>
                                            <p:fltVal val="1"/>
                                          </p:val>
                                        </p:tav>
                                      </p:tavLst>
                                    </p:anim>
                                    <p:anim calcmode="lin" valueType="num">
                                      <p:cBhvr>
                                        <p:cTn id="29" dur="1500" fill="hold"/>
                                        <p:tgtEl>
                                          <p:spTgt spid="1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500"/>
                                        <p:tgtEl>
                                          <p:spTgt spid="9"/>
                                        </p:tgtEl>
                                      </p:cBhvr>
                                    </p:animEffect>
                                    <p:anim calcmode="lin" valueType="num">
                                      <p:cBhvr>
                                        <p:cTn id="33" dur="1500" fill="hold"/>
                                        <p:tgtEl>
                                          <p:spTgt spid="9"/>
                                        </p:tgtEl>
                                        <p:attrNameLst>
                                          <p:attrName>ppt_w</p:attrName>
                                        </p:attrNameLst>
                                      </p:cBhvr>
                                      <p:tavLst>
                                        <p:tav tm="0" fmla="#ppt_w*sin(2.5*pi*$)">
                                          <p:val>
                                            <p:fltVal val="0"/>
                                          </p:val>
                                        </p:tav>
                                        <p:tav tm="100000">
                                          <p:val>
                                            <p:fltVal val="1"/>
                                          </p:val>
                                        </p:tav>
                                      </p:tavLst>
                                    </p:anim>
                                    <p:anim calcmode="lin" valueType="num">
                                      <p:cBhvr>
                                        <p:cTn id="34" dur="1500" fill="hold"/>
                                        <p:tgtEl>
                                          <p:spTgt spid="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500"/>
                                        <p:tgtEl>
                                          <p:spTgt spid="13"/>
                                        </p:tgtEl>
                                      </p:cBhvr>
                                    </p:animEffect>
                                    <p:anim calcmode="lin" valueType="num">
                                      <p:cBhvr>
                                        <p:cTn id="38" dur="1500" fill="hold"/>
                                        <p:tgtEl>
                                          <p:spTgt spid="13"/>
                                        </p:tgtEl>
                                        <p:attrNameLst>
                                          <p:attrName>ppt_w</p:attrName>
                                        </p:attrNameLst>
                                      </p:cBhvr>
                                      <p:tavLst>
                                        <p:tav tm="0" fmla="#ppt_w*sin(2.5*pi*$)">
                                          <p:val>
                                            <p:fltVal val="0"/>
                                          </p:val>
                                        </p:tav>
                                        <p:tav tm="100000">
                                          <p:val>
                                            <p:fltVal val="1"/>
                                          </p:val>
                                        </p:tav>
                                      </p:tavLst>
                                    </p:anim>
                                    <p:anim calcmode="lin" valueType="num">
                                      <p:cBhvr>
                                        <p:cTn id="39" dur="15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500"/>
                                        <p:tgtEl>
                                          <p:spTgt spid="10"/>
                                        </p:tgtEl>
                                      </p:cBhvr>
                                    </p:animEffect>
                                    <p:anim calcmode="lin" valueType="num">
                                      <p:cBhvr>
                                        <p:cTn id="43" dur="1500" fill="hold"/>
                                        <p:tgtEl>
                                          <p:spTgt spid="10"/>
                                        </p:tgtEl>
                                        <p:attrNameLst>
                                          <p:attrName>ppt_w</p:attrName>
                                        </p:attrNameLst>
                                      </p:cBhvr>
                                      <p:tavLst>
                                        <p:tav tm="0" fmla="#ppt_w*sin(2.5*pi*$)">
                                          <p:val>
                                            <p:fltVal val="0"/>
                                          </p:val>
                                        </p:tav>
                                        <p:tav tm="100000">
                                          <p:val>
                                            <p:fltVal val="1"/>
                                          </p:val>
                                        </p:tav>
                                      </p:tavLst>
                                    </p:anim>
                                    <p:anim calcmode="lin" valueType="num">
                                      <p:cBhvr>
                                        <p:cTn id="44"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PILLARS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56</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PILLAR </a:t>
            </a:r>
            <a:r>
              <a:rPr kumimoji="1" lang="en-US" altLang="ja-JP" dirty="0" smtClean="0"/>
              <a:t>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PILLAR </a:t>
            </a:r>
            <a:r>
              <a:rPr kumimoji="1" lang="en-US" altLang="ja-JP" dirty="0" smtClean="0"/>
              <a:t>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PILLAR </a:t>
            </a:r>
            <a:r>
              <a:rPr kumimoji="1" lang="en-US" altLang="ja-JP" dirty="0" smtClean="0"/>
              <a:t>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p:transition spd="slow" advTm="5198">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smtClean="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57</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smtClean="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smtClean="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smtClean="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smtClean="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smtClean="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p:transition spd="slow" advTm="7375">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58</a:t>
            </a:fld>
            <a:endParaRPr lang="en-US" dirty="0"/>
          </a:p>
        </p:txBody>
      </p:sp>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a:t>
            </a:r>
            <a:r>
              <a:rPr kumimoji="1" lang="en-US" altLang="ja-JP" dirty="0" smtClean="0"/>
              <a:t>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smtClean="0"/>
              <a:t>4 IMPORTANT</a:t>
            </a:r>
          </a:p>
          <a:p>
            <a:r>
              <a:rPr kumimoji="1" lang="en-US" altLang="ja-JP" dirty="0" smtClean="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9" name="図プレースホルダー 8"/>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10" name="図プレースホルダー 9"/>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00" r="100"/>
          <a:stretch>
            <a:fillRect/>
          </a:stretch>
        </p:blipFill>
        <p:spPr/>
      </p:pic>
      <p:pic>
        <p:nvPicPr>
          <p:cNvPr id="11" name="図プレースホルダー 10"/>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8" name="図プレースホルダー 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p:transition spd="slow" advTm="8944">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59</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smtClean="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r>
              <a:rPr kumimoji="1" lang="en-US" altLang="ja-JP" dirty="0" smtClean="0"/>
              <a:t>.</a:t>
            </a:r>
            <a:endParaRPr kumimoji="1" lang="en-US" altLang="ja-JP" dirty="0"/>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r>
              <a:rPr kumimoji="1" lang="en-US" altLang="ja-JP" dirty="0" smtClean="0"/>
              <a:t>.</a:t>
            </a:r>
            <a:endParaRPr kumimoji="1" lang="en-US" altLang="ja-JP" dirty="0"/>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r>
              <a:rPr kumimoji="1" lang="en-US" altLang="ja-JP" dirty="0" smtClean="0"/>
              <a:t>.</a:t>
            </a:r>
            <a:endParaRPr kumimoji="1" lang="en-US" altLang="ja-JP" dirty="0"/>
          </a:p>
          <a:p>
            <a:r>
              <a:rPr kumimoji="1" lang="en-US" altLang="ja-JP" dirty="0"/>
              <a:t>Ea suas habemus civibus mei, ei aperiam patrioque intellegam sea. Numquam laoreet eum in. Mea et quodsi forensibus. Quo assum admodum albucius eu</a:t>
            </a:r>
            <a:r>
              <a:rPr kumimoji="1" lang="en-US" altLang="ja-JP" dirty="0" smtClean="0"/>
              <a:t>.</a:t>
            </a:r>
            <a:endParaRPr kumimoji="1" lang="en-US" altLang="ja-JP" dirty="0"/>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p:transition spd="slow" advTm="4372">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DE</a:t>
            </a:r>
            <a:r>
              <a:rPr kumimoji="1" lang="en-US" altLang="ja-JP" dirty="0" smtClean="0">
                <a:solidFill>
                  <a:schemeClr val="accent1">
                    <a:lumMod val="50000"/>
                  </a:schemeClr>
                </a:solidFill>
              </a:rPr>
              <a:t>M</a:t>
            </a:r>
            <a:r>
              <a:rPr kumimoji="1" lang="en-US" altLang="ja-JP" dirty="0" smtClean="0"/>
              <a:t>O</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Let’s dive into the Matrix!</a:t>
            </a:r>
            <a:endParaRPr kumimoji="1" lang="ja-JP" altLang="en-US" dirty="0"/>
          </a:p>
        </p:txBody>
      </p:sp>
      <p:pic>
        <p:nvPicPr>
          <p:cNvPr id="3" name="Picture Placeholder 2"/>
          <p:cNvPicPr>
            <a:picLocks noGrp="1" noChangeAspect="1"/>
          </p:cNvPicPr>
          <p:nvPr>
            <p:ph type="pic" sz="quarter" idx="23"/>
          </p:nvPr>
        </p:nvPicPr>
        <p:blipFill>
          <a:blip r:embed="rId2">
            <a:extLst>
              <a:ext uri="{28A0092B-C50C-407E-A947-70E740481C1C}">
                <a14:useLocalDpi xmlns:a14="http://schemas.microsoft.com/office/drawing/2010/main" val="0"/>
              </a:ext>
            </a:extLst>
          </a:blip>
          <a:srcRect t="30101" b="30101"/>
          <a:stretch>
            <a:fillRect/>
          </a:stretch>
        </p:blipFill>
        <p:spPr/>
      </p:pic>
    </p:spTree>
    <p:extLst>
      <p:ext uri="{BB962C8B-B14F-4D97-AF65-F5344CB8AC3E}">
        <p14:creationId xmlns:p14="http://schemas.microsoft.com/office/powerpoint/2010/main" val="2764026002"/>
      </p:ext>
    </p:extLst>
  </p:cSld>
  <p:clrMapOvr>
    <a:masterClrMapping/>
  </p:clrMapOvr>
  <mc:AlternateContent xmlns:mc="http://schemas.openxmlformats.org/markup-compatibility/2006" xmlns:p14="http://schemas.microsoft.com/office/powerpoint/2010/main">
    <mc:Choice Requires="p14">
      <p:transition spd="slow" p14:dur="1600" advTm="3159">
        <p:blinds dir="vert"/>
      </p:transition>
    </mc:Choice>
    <mc:Fallback xmlns="">
      <p:transition spd="slow" advTm="3159">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60</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smtClean="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a:t>
            </a:r>
            <a:r>
              <a:rPr kumimoji="1" lang="en-US" altLang="ja-JP" dirty="0" smtClean="0"/>
              <a:t>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p:transition spd="slow" advTm="6415">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t>
            </a:r>
            <a:r>
              <a:rPr kumimoji="1" lang="en-US" altLang="ja-JP" dirty="0" smtClean="0"/>
              <a:t>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61</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smtClean="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smtClean="0"/>
              <a:t>WEAKNESSES</a:t>
            </a:r>
            <a:endParaRPr kumimoji="1" lang="en-US" altLang="ja-JP" dirty="0"/>
          </a:p>
        </p:txBody>
      </p:sp>
      <p:sp>
        <p:nvSpPr>
          <p:cNvPr id="25" name="テキスト プレースホルダー 24"/>
          <p:cNvSpPr>
            <a:spLocks noGrp="1"/>
          </p:cNvSpPr>
          <p:nvPr>
            <p:ph type="body" sz="quarter" idx="18"/>
          </p:nvPr>
        </p:nvSpPr>
        <p:spPr/>
        <p:txBody>
          <a:bodyPr/>
          <a:lstStyle/>
          <a:p>
            <a:r>
              <a:rPr kumimoji="1" lang="en-US" altLang="ja-JP" dirty="0" smtClean="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smtClean="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smtClean="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t>
            </a:r>
            <a:r>
              <a:rPr kumimoji="1" lang="en-US" altLang="ja-JP" dirty="0" smtClean="0"/>
              <a:t>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a:t>
            </a:r>
            <a:r>
              <a:rPr kumimoji="1" lang="en-US" altLang="ja-JP" dirty="0" smtClean="0"/>
              <a:t>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a:t>
            </a:r>
            <a:r>
              <a:rPr kumimoji="1" lang="en-US" altLang="ja-JP" dirty="0" smtClean="0">
                <a:solidFill>
                  <a:schemeClr val="accent2"/>
                </a:solidFill>
              </a:rPr>
              <a:t>lucilius</a:t>
            </a:r>
            <a:endParaRPr kumimoji="1" lang="en-US" altLang="ja-JP" dirty="0">
              <a:solidFill>
                <a:schemeClr val="accent2"/>
              </a:solidFill>
            </a:endParaRP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a:t>
            </a:r>
            <a:r>
              <a:rPr kumimoji="1" lang="en-US" altLang="ja-JP" dirty="0" smtClean="0"/>
              <a:t>consequuntur</a:t>
            </a:r>
            <a:endParaRPr kumimoji="1" lang="en-US" altLang="ja-JP" dirty="0"/>
          </a:p>
        </p:txBody>
      </p:sp>
      <p:pic>
        <p:nvPicPr>
          <p:cNvPr id="8" name="図プレースホルダー 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10" name="図プレースホルダー 9"/>
          <p:cNvPicPr>
            <a:picLocks noGrp="1" noChangeAspect="1"/>
          </p:cNvPicPr>
          <p:nvPr>
            <p:ph type="pic" sz="quarter" idx="39"/>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0"/>
          </p:nvPr>
        </p:nvPicPr>
        <p:blipFill>
          <a:blip r:embed="rId4"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p:transition spd="slow" advTm="7750">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62</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smtClean="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smtClean="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smtClean="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smtClean="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a:t>
            </a:r>
            <a:r>
              <a:rPr kumimoji="1" lang="en-US" altLang="ja-JP" dirty="0" smtClean="0"/>
              <a:t>id.</a:t>
            </a:r>
            <a:endParaRPr kumimoji="1" lang="en-US" altLang="ja-JP" dirty="0"/>
          </a:p>
        </p:txBody>
      </p:sp>
    </p:spTree>
    <p:extLst>
      <p:ext uri="{BB962C8B-B14F-4D97-AF65-F5344CB8AC3E}">
        <p14:creationId xmlns:p14="http://schemas.microsoft.com/office/powerpoint/2010/main" val="2590496837"/>
      </p:ext>
    </p:extLst>
  </p:cSld>
  <p:clrMapOvr>
    <a:masterClrMapping/>
  </p:clrMapOvr>
  <p:transition spd="slow" advTm="5997">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63</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smtClean="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r>
              <a:rPr kumimoji="1" lang="en-US" altLang="ja-JP" dirty="0" smtClean="0"/>
              <a:t/>
            </a:r>
            <a:br>
              <a:rPr kumimoji="1" lang="en-US" altLang="ja-JP" dirty="0" smtClean="0"/>
            </a:br>
            <a:r>
              <a:rPr kumimoji="1" lang="en-US" altLang="ja-JP" dirty="0" smtClean="0"/>
              <a:t>Nobis </a:t>
            </a:r>
            <a:r>
              <a:rPr kumimoji="1" lang="en-US" altLang="ja-JP" dirty="0"/>
              <a:t>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p:transition spd="slow" advTm="5222">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64</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smtClean="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smtClean="0"/>
              <a:t>ANYWHERE </a:t>
            </a:r>
            <a:r>
              <a:rPr kumimoji="1" lang="en-US" altLang="ja-JP" dirty="0"/>
              <a:t>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p:transition spd="slow" advTm="6686">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65</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p:transition spd="slow" advTm="4032">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66</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smtClean="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a:t>
            </a:r>
            <a:r>
              <a:rPr kumimoji="1" lang="en-US" altLang="ja-JP" dirty="0" smtClean="0"/>
              <a:t>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p:transition spd="slow" advTm="4809">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67</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smtClean="0"/>
              <a:t>OUR NETWORK</a:t>
            </a:r>
          </a:p>
          <a:p>
            <a:r>
              <a:rPr kumimoji="1" lang="en-US" altLang="ja-JP" dirty="0" smtClean="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t>
            </a:r>
            <a:r>
              <a:rPr kumimoji="1" lang="en-US" altLang="ja-JP" dirty="0" smtClean="0"/>
              <a:t>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a:t>
            </a:r>
            <a:r>
              <a:rPr kumimoji="1" lang="en-US" altLang="ja-JP" dirty="0" smtClean="0">
                <a:solidFill>
                  <a:schemeClr val="accent2"/>
                </a:solidFill>
              </a:rPr>
              <a:t>eam</a:t>
            </a:r>
            <a:r>
              <a:rPr kumimoji="1" lang="en-US" altLang="ja-JP" dirty="0" smtClean="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a:t>
            </a:r>
            <a:r>
              <a:rPr kumimoji="1" lang="en-US" altLang="ja-JP" dirty="0" smtClean="0"/>
              <a:t>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a:t>
            </a:r>
            <a:r>
              <a:rPr kumimoji="1" lang="en-US" altLang="ja-JP" dirty="0" smtClean="0"/>
              <a:t>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p:transition spd="slow" advTm="9298">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68</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SHARE YOUR MOMENT</a:t>
            </a:r>
          </a:p>
          <a:p>
            <a:r>
              <a:rPr kumimoji="1" lang="en-US" altLang="ja-JP" dirty="0" smtClean="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a:t>
            </a:r>
            <a:r>
              <a:rPr kumimoji="1" lang="en-US" altLang="ja-JP" dirty="0" smtClean="0"/>
              <a:t>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20GB FREE STORAGE</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2132179066"/>
      </p:ext>
    </p:extLst>
  </p:cSld>
  <p:clrMapOvr>
    <a:masterClrMapping/>
  </p:clrMapOvr>
  <p:transition spd="slow" advTm="6522">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69</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p:transition spd="slow" advTm="5031">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smtClean="0"/>
              <a:t>Q</a:t>
            </a:r>
            <a:r>
              <a:rPr kumimoji="1" lang="en-US" altLang="ja-JP" dirty="0" smtClean="0">
                <a:solidFill>
                  <a:schemeClr val="accent1">
                    <a:lumMod val="50000"/>
                  </a:schemeClr>
                </a:solidFill>
              </a:rPr>
              <a:t>&amp;</a:t>
            </a:r>
            <a:r>
              <a:rPr kumimoji="1" lang="en-US" altLang="ja-JP" dirty="0" smtClean="0"/>
              <a:t>A?</a:t>
            </a:r>
            <a:endParaRPr kumimoji="1" lang="ja-JP" altLang="en-US" dirty="0"/>
          </a:p>
        </p:txBody>
      </p:sp>
    </p:spTree>
    <p:extLst>
      <p:ext uri="{BB962C8B-B14F-4D97-AF65-F5344CB8AC3E}">
        <p14:creationId xmlns:p14="http://schemas.microsoft.com/office/powerpoint/2010/main" val="4164590721"/>
      </p:ext>
    </p:extLst>
  </p:cSld>
  <p:clrMapOvr>
    <a:masterClrMapping/>
  </p:clrMapOvr>
  <mc:AlternateContent xmlns:mc="http://schemas.openxmlformats.org/markup-compatibility/2006" xmlns:p14="http://schemas.microsoft.com/office/powerpoint/2010/main">
    <mc:Choice Requires="p14">
      <p:transition spd="slow" p14:dur="800" advTm="3618">
        <p14:flythrough/>
      </p:transition>
    </mc:Choice>
    <mc:Fallback xmlns="">
      <p:transition spd="slow" advTm="3618">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70</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smtClean="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smtClean="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smtClean="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smtClean="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smtClean="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smtClean="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smtClean="0"/>
              <a:t>EXPANDING</a:t>
            </a:r>
          </a:p>
          <a:p>
            <a:r>
              <a:rPr kumimoji="1" lang="en-US" altLang="ja-JP" dirty="0"/>
              <a:t>OUR </a:t>
            </a:r>
            <a:r>
              <a:rPr kumimoji="1" lang="en-US" altLang="ja-JP" dirty="0" smtClean="0"/>
              <a:t>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p:transition spd="slow" advTm="12430">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smtClean="0"/>
              <a:t>NO STRESS TO</a:t>
            </a:r>
          </a:p>
          <a:p>
            <a:r>
              <a:rPr kumimoji="1" lang="en-US" altLang="ja-JP" dirty="0" smtClean="0"/>
              <a:t>MANAGE</a:t>
            </a:r>
          </a:p>
          <a:p>
            <a:r>
              <a:rPr kumimoji="1" lang="en-US" altLang="ja-JP" dirty="0" smtClean="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71</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endParaRPr kumimoji="1" lang="en-US" altLang="ja-JP" dirty="0" smtClean="0"/>
          </a:p>
          <a:p>
            <a:r>
              <a:rPr kumimoji="1" lang="en-US" altLang="ja-JP" dirty="0" smtClean="0"/>
              <a:t>Qui </a:t>
            </a:r>
            <a:r>
              <a:rPr kumimoji="1" lang="en-US" altLang="ja-JP" dirty="0"/>
              <a:t>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p:transition spd="slow" advTm="5119">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72</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smtClean="0"/>
              <a:t>STEP 1</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In mel purto exerci voluptaria, mel saepe sententiae moderatius ex. </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STEP </a:t>
            </a:r>
            <a:r>
              <a:rPr kumimoji="1" lang="en-US" altLang="ja-JP" dirty="0" smtClean="0"/>
              <a:t>2</a:t>
            </a:r>
            <a:endParaRPr kumimoji="1" lang="ja-JP" altLang="en-US" dirty="0"/>
          </a:p>
          <a:p>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STEP </a:t>
            </a:r>
            <a:r>
              <a:rPr kumimoji="1" lang="en-US" altLang="ja-JP" dirty="0" smtClean="0"/>
              <a:t>4</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STEP </a:t>
            </a:r>
            <a:r>
              <a:rPr kumimoji="1" lang="en-US" altLang="ja-JP" dirty="0" smtClean="0"/>
              <a:t>3</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STEP </a:t>
            </a:r>
            <a:r>
              <a:rPr kumimoji="1" lang="en-US" altLang="ja-JP" dirty="0" smtClean="0"/>
              <a:t>5</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Mel eu iracundia scripserit. Cu nam etiam congue, in hinc nibh </a:t>
            </a:r>
            <a:r>
              <a:rPr kumimoji="1" lang="en-US" altLang="ja-JP" dirty="0" smtClean="0"/>
              <a:t>eos.</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Te ornatus commune vim, at nam prima accusamus. Per no nobis dicunt admodum.</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Facete fastidii interpretaris nec in. Vel ponderum instructior disputationi </a:t>
            </a:r>
            <a:r>
              <a:rPr kumimoji="1" lang="en-US" altLang="ja-JP" dirty="0" smtClean="0"/>
              <a:t>et.</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Admodum assueverit ex his. Nec ne quidam veritus. Est id augue intellegebat.</a:t>
            </a:r>
            <a:endParaRPr kumimoji="1" lang="ja-JP" altLang="en-US" dirty="0"/>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p:txBody>
          <a:bodyPr/>
          <a:lstStyle/>
          <a:p>
            <a:r>
              <a:rPr kumimoji="1" lang="en-US" altLang="ja-JP" dirty="0" smtClean="0"/>
              <a:t>NETWORK PROCESS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Ridens bonorum fierent sed cu, vix ex modo putent feugait. </a:t>
            </a:r>
            <a:endParaRPr kumimoji="1" lang="en-US" altLang="ja-JP" dirty="0" smtClean="0"/>
          </a:p>
          <a:p>
            <a:r>
              <a:rPr kumimoji="1" lang="en-US" altLang="ja-JP" dirty="0" smtClean="0"/>
              <a:t>Habemus </a:t>
            </a:r>
            <a:r>
              <a:rPr kumimoji="1" lang="en-US" altLang="ja-JP" dirty="0"/>
              <a:t>contentiones ad vim.</a:t>
            </a:r>
            <a:endParaRPr kumimoji="1" lang="ja-JP" altLang="en-US" dirty="0"/>
          </a:p>
        </p:txBody>
      </p:sp>
    </p:spTree>
    <p:extLst>
      <p:ext uri="{BB962C8B-B14F-4D97-AF65-F5344CB8AC3E}">
        <p14:creationId xmlns:p14="http://schemas.microsoft.com/office/powerpoint/2010/main" val="858975197"/>
      </p:ext>
    </p:extLst>
  </p:cSld>
  <p:clrMapOvr>
    <a:masterClrMapping/>
  </p:clrMapOvr>
  <p:transition spd="slow" advTm="12228">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smtClean="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73</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a:t>
            </a:r>
            <a:r>
              <a:rPr kumimoji="1" lang="en-US" altLang="ja-JP" dirty="0" smtClean="0"/>
              <a:t>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smtClean="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smtClean="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a:t>
            </a:r>
            <a:r>
              <a:rPr kumimoji="1" lang="en-US" altLang="ja-JP" dirty="0" smtClean="0"/>
              <a:t>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smtClean="0"/>
              <a:t>GET FEEDBACK, </a:t>
            </a:r>
            <a:r>
              <a:rPr lang="en-US" altLang="ja-JP" dirty="0" smtClean="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smtClean="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smtClean="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p:transition spd="slow" advTm="8766">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74</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smtClean="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p:transition spd="slow" advTm="5794">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POTEN</a:t>
            </a:r>
            <a:r>
              <a:rPr kumimoji="1" lang="en-US" altLang="ja-JP" dirty="0" smtClean="0">
                <a:solidFill>
                  <a:schemeClr val="accent1">
                    <a:lumMod val="50000"/>
                  </a:schemeClr>
                </a:solidFill>
              </a:rPr>
              <a:t>T</a:t>
            </a:r>
            <a:r>
              <a:rPr kumimoji="1" lang="en-US" altLang="ja-JP" dirty="0" smtClean="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spd="slow" p14:dur="1600" advTm="3159">
        <p:blinds dir="vert"/>
      </p:transition>
    </mc:Choice>
    <mc:Fallback xmlns="">
      <p:transition spd="slow" advTm="3159">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mc:AlternateContent xmlns:mc="http://schemas.openxmlformats.org/markup-compatibility/2006" xmlns:p14="http://schemas.microsoft.com/office/powerpoint/2010/main">
    <mc:Choice Requires="p14">
      <p:transition spd="slow" p14:dur="1250" advTm="3316">
        <p14:flip dir="r"/>
      </p:transition>
    </mc:Choice>
    <mc:Fallback xmlns="">
      <p:transition spd="slow" advTm="3316">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77</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smtClean="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smtClean="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smtClean="0"/>
              <a:t>UNDERSTAND THE CURRENT TREND AND NEEDS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4839348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5032">
        <p15:prstTrans prst="peelOff"/>
      </p:transition>
    </mc:Choice>
    <mc:Fallback>
      <p:transition spd="slow" advTm="5032">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78</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smtClean="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smtClean="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p:transition spd="slow" advTm="7398">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79</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smtClean="0"/>
              <a:t>UNDERSTAND</a:t>
            </a:r>
          </a:p>
          <a:p>
            <a:r>
              <a:rPr kumimoji="1" lang="en-US" altLang="ja-JP" dirty="0" smtClean="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smtClean="0"/>
              <a:t>RESARCH</a:t>
            </a:r>
            <a:br>
              <a:rPr kumimoji="1" lang="en-US" altLang="ja-JP" dirty="0" smtClean="0"/>
            </a:br>
            <a:r>
              <a:rPr kumimoji="1" lang="en-US" altLang="ja-JP" dirty="0" smtClean="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smtClean="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smtClean="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smtClean="0"/>
              <a:t>TRY TO</a:t>
            </a:r>
          </a:p>
          <a:p>
            <a:r>
              <a:rPr kumimoji="1" lang="en-US" altLang="ja-JP" dirty="0" smtClean="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p:transition spd="slow" advTm="8325">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The Power of PowerPoint | thepopp.com</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pPr/>
              <a:t>8</a:t>
            </a:fld>
            <a:endParaRPr lang="en-US" dirty="0"/>
          </a:p>
        </p:txBody>
      </p:sp>
      <p:sp>
        <p:nvSpPr>
          <p:cNvPr id="6" name="テキスト プレースホルダー 11"/>
          <p:cNvSpPr txBox="1">
            <a:spLocks noGrp="1"/>
          </p:cNvSpPr>
          <p:nvPr>
            <p:ph type="body" sz="quarter" idx="39"/>
          </p:nvPr>
        </p:nvSpPr>
        <p:spPr>
          <a:prstGeom prst="rect">
            <a:avLst/>
          </a:prstGeom>
        </p:spPr>
        <p:txBody>
          <a:bodyP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7200" dirty="0" smtClean="0"/>
              <a:t>The remaining slides is extra content free to use.</a:t>
            </a:r>
            <a:endParaRPr kumimoji="1" lang="ja-JP" altLang="en-US" sz="7200" dirty="0"/>
          </a:p>
        </p:txBody>
      </p:sp>
    </p:spTree>
    <p:extLst>
      <p:ext uri="{BB962C8B-B14F-4D97-AF65-F5344CB8AC3E}">
        <p14:creationId xmlns:p14="http://schemas.microsoft.com/office/powerpoint/2010/main" val="1122400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dirty="0" smtClean="0"/>
              <a:t>HOW TO</a:t>
            </a:r>
          </a:p>
          <a:p>
            <a:r>
              <a:rPr kumimoji="1" lang="en-US" altLang="ja-JP" dirty="0" smtClean="0"/>
              <a:t>IMPROVE</a:t>
            </a:r>
          </a:p>
          <a:p>
            <a:r>
              <a:rPr kumimoji="1" lang="en-US" altLang="ja-JP" dirty="0" smtClean="0"/>
              <a:t>OUR</a:t>
            </a:r>
            <a:r>
              <a:rPr kumimoji="1" lang="en-US" altLang="ja-JP" dirty="0" smtClean="0">
                <a:solidFill>
                  <a:schemeClr val="accent1">
                    <a:lumMod val="50000"/>
                  </a:schemeClr>
                </a:solidFill>
              </a:rPr>
              <a:t>S</a:t>
            </a:r>
            <a:r>
              <a:rPr kumimoji="1" lang="en-US" altLang="ja-JP" dirty="0" smtClean="0"/>
              <a:t>ELVES?</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At cum elit labore scripta. Pri ut dicam prodesset. Eum at quis percipitur. Id eum dolore recusabo vulputate, justo civibus intellegat ne ius, sed omnes homero omnium te. Te vocibus voluptaria pro. Alia maluisset et eum, sea utamur appellantur ei</a:t>
            </a:r>
            <a:r>
              <a:rPr kumimoji="1" lang="en-US" altLang="ja-JP" dirty="0" smtClean="0"/>
              <a:t>.</a:t>
            </a:r>
            <a:endParaRPr kumimoji="1" lang="en-US" altLang="ja-JP" dirty="0"/>
          </a:p>
          <a:p>
            <a:r>
              <a:rPr kumimoji="1" lang="en-US" altLang="ja-JP" dirty="0"/>
              <a:t>Dictas docendi quaestio vel cu, eum tota putent graecis eu. Sit mentitum suavitate voluptaria an, elit dicunt usu an, sit in facilis indoctum. Assum timeam ei sed. </a:t>
            </a:r>
            <a:r>
              <a:rPr kumimoji="1" lang="en-US" altLang="ja-JP" dirty="0">
                <a:solidFill>
                  <a:schemeClr val="accent2"/>
                </a:solidFill>
              </a:rPr>
              <a:t>Suas accumsan deleniti id mei</a:t>
            </a:r>
            <a:r>
              <a:rPr kumimoji="1" lang="en-US" altLang="ja-JP" dirty="0"/>
              <a:t>, vero consetetur vix id. An vero modus convenire sit, no dicta fabellas pericula nam. Ne vivendo atomorum eum, et oratio utamur instructior est</a:t>
            </a:r>
            <a:r>
              <a:rPr kumimoji="1" lang="en-US" altLang="ja-JP" dirty="0" smtClean="0"/>
              <a:t>.</a:t>
            </a:r>
            <a:endParaRPr kumimoji="1" lang="en-US" altLang="ja-JP" dirty="0"/>
          </a:p>
          <a:p>
            <a:r>
              <a:rPr kumimoji="1" lang="en-US" altLang="ja-JP" dirty="0">
                <a:solidFill>
                  <a:schemeClr val="accent2"/>
                </a:solidFill>
              </a:rPr>
              <a:t>Pri ei aeterno aperiam menandri</a:t>
            </a:r>
            <a:r>
              <a:rPr kumimoji="1" lang="en-US" altLang="ja-JP" dirty="0"/>
              <a:t>, ius an platonem consetetur constituam. Ad vis amet causae reprehendunt, nec ea numquam oportere mnesarchum. Vim ne consulatu iracundia. Saepe malorum pri ei, ne per tacimates periculis democritum.</a:t>
            </a:r>
            <a:endParaRPr kumimoji="1" lang="ja-JP" altLang="en-US" dirty="0"/>
          </a:p>
        </p:txBody>
      </p:sp>
    </p:spTree>
    <p:extLst>
      <p:ext uri="{BB962C8B-B14F-4D97-AF65-F5344CB8AC3E}">
        <p14:creationId xmlns:p14="http://schemas.microsoft.com/office/powerpoint/2010/main" val="3423305440"/>
      </p:ext>
    </p:extLst>
  </p:cSld>
  <p:clrMapOvr>
    <a:masterClrMapping/>
  </p:clrMapOvr>
  <p:transition spd="slow" advTm="4548">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81</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a:t>
            </a:r>
            <a:r>
              <a:rPr kumimoji="1" lang="en-US" altLang="ja-JP" dirty="0" smtClean="0"/>
              <a:t>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a:t>
            </a:r>
            <a:r>
              <a:rPr kumimoji="1" lang="en-US" altLang="ja-JP" dirty="0" smtClean="0"/>
              <a:t>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a:t>
            </a:r>
            <a:r>
              <a:rPr kumimoji="1" lang="en-US" altLang="ja-JP" dirty="0" smtClean="0"/>
              <a:t>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p:transition spd="slow" advTm="8419">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smtClean="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smtClean="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smtClean="0"/>
              <a:t>DISCUSS TEHM </a:t>
            </a:r>
          </a:p>
          <a:p>
            <a:r>
              <a:rPr kumimoji="1" lang="en-US" altLang="ja-JP" dirty="0" smtClean="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smtClean="0"/>
              <a:t>WEEKLY </a:t>
            </a:r>
          </a:p>
          <a:p>
            <a:r>
              <a:rPr kumimoji="1" lang="en-US" altLang="ja-JP" dirty="0" smtClean="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smtClean="0"/>
              <a:t>APPROVE THEM</a:t>
            </a:r>
          </a:p>
          <a:p>
            <a:r>
              <a:rPr kumimoji="1" lang="en-US" altLang="ja-JP" dirty="0" smtClean="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2"/>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0"/>
          </p:nvPr>
        </p:nvSpPr>
        <p:spPr/>
      </p:sp>
    </p:spTree>
    <p:extLst>
      <p:ext uri="{BB962C8B-B14F-4D97-AF65-F5344CB8AC3E}">
        <p14:creationId xmlns:p14="http://schemas.microsoft.com/office/powerpoint/2010/main" val="3111278227"/>
      </p:ext>
    </p:extLst>
  </p:cSld>
  <p:clrMapOvr>
    <a:masterClrMapping/>
  </p:clrMapOvr>
  <p:transition spd="slow" advTm="8319">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83</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smtClean="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a:t>
            </a:r>
            <a:r>
              <a:rPr kumimoji="1" lang="en-US" altLang="ja-JP" dirty="0" smtClean="0"/>
              <a:t>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a:t>
            </a:r>
            <a:r>
              <a:rPr kumimoji="1" lang="en-US" altLang="ja-JP" dirty="0" smtClean="0"/>
              <a:t>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a:t>
            </a:r>
            <a:r>
              <a:rPr kumimoji="1" lang="en-US" altLang="ja-JP" dirty="0" smtClean="0"/>
              <a:t>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a:t>
            </a:r>
            <a:r>
              <a:rPr kumimoji="1" lang="en-US" altLang="ja-JP" dirty="0" smtClean="0"/>
              <a:t>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a:t>
            </a:r>
            <a:r>
              <a:rPr kumimoji="1" lang="en-US" altLang="ja-JP" dirty="0" smtClean="0"/>
              <a:t>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smtClean="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p:transition spd="slow" advTm="11969">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smtClean="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84</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endParaRPr kumimoji="1" lang="en-US" altLang="ja-JP" dirty="0" smtClean="0"/>
          </a:p>
          <a:p>
            <a:r>
              <a:rPr kumimoji="1" lang="en-US" altLang="ja-JP" dirty="0" smtClean="0"/>
              <a:t>An </a:t>
            </a:r>
            <a:r>
              <a:rPr kumimoji="1" lang="en-US" altLang="ja-JP" dirty="0"/>
              <a:t>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smtClean="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smtClean="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p:transition spd="slow" advTm="6555">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85</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a:t>
            </a:r>
            <a:r>
              <a:rPr kumimoji="1" lang="en-US" altLang="ja-JP" dirty="0" smtClean="0"/>
              <a:t>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endParaRPr kumimoji="1" lang="en-US" altLang="ja-JP" dirty="0" smtClean="0"/>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endParaRPr kumimoji="1" lang="en-US" altLang="ja-JP" dirty="0" smtClean="0"/>
          </a:p>
          <a:p>
            <a:r>
              <a:rPr kumimoji="1" lang="en-US" altLang="ja-JP" dirty="0" smtClean="0"/>
              <a:t>Discere </a:t>
            </a:r>
            <a:r>
              <a:rPr kumimoji="1" lang="en-US" altLang="ja-JP" dirty="0"/>
              <a:t>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p:transition spd="slow" advTm="6604">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86</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a:t>
            </a:r>
            <a:r>
              <a:rPr kumimoji="1" lang="en-US" altLang="ja-JP" dirty="0" smtClean="0"/>
              <a:t>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a:t>
            </a:r>
            <a:r>
              <a:rPr kumimoji="1" lang="en-US" altLang="ja-JP" dirty="0" smtClean="0">
                <a:solidFill>
                  <a:schemeClr val="accent2"/>
                </a:solidFill>
              </a:rPr>
              <a:t>dissentiet</a:t>
            </a:r>
            <a:r>
              <a:rPr kumimoji="1" lang="en-US" altLang="ja-JP" dirty="0" smtClean="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a:t>
            </a:r>
            <a:r>
              <a:rPr kumimoji="1" lang="en-US" altLang="ja-JP" dirty="0" smtClean="0"/>
              <a:t>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smtClean="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p:transition spd="slow" advTm="8358">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87</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smtClean="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r>
              <a:rPr kumimoji="1" lang="en-US" altLang="ja-JP" dirty="0" smtClean="0"/>
              <a:t>.</a:t>
            </a:r>
            <a:endParaRPr kumimoji="1" lang="en-US" altLang="ja-JP" dirty="0"/>
          </a:p>
        </p:txBody>
      </p:sp>
      <p:sp>
        <p:nvSpPr>
          <p:cNvPr id="39" name="テキスト プレースホルダー 38"/>
          <p:cNvSpPr>
            <a:spLocks noGrp="1"/>
          </p:cNvSpPr>
          <p:nvPr>
            <p:ph type="body" sz="quarter" idx="38"/>
          </p:nvPr>
        </p:nvSpPr>
        <p:spPr/>
        <p:txBody>
          <a:bodyPr/>
          <a:lstStyle/>
          <a:p>
            <a:r>
              <a:rPr kumimoji="1" lang="en-US" altLang="ja-JP" dirty="0" smtClean="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endParaRPr kumimoji="1" lang="en-US" altLang="ja-JP" dirty="0" smtClean="0"/>
          </a:p>
          <a:p>
            <a:r>
              <a:rPr kumimoji="1" lang="en-US" altLang="ja-JP" dirty="0" smtClean="0">
                <a:solidFill>
                  <a:schemeClr val="accent2"/>
                </a:solidFill>
              </a:rPr>
              <a:t>Stet </a:t>
            </a:r>
            <a:r>
              <a:rPr kumimoji="1" lang="en-US" altLang="ja-JP" dirty="0">
                <a:solidFill>
                  <a:schemeClr val="accent2"/>
                </a:solidFill>
              </a:rPr>
              <a:t>mediocrem prodesset an mel</a:t>
            </a:r>
            <a:r>
              <a:rPr kumimoji="1" lang="en-US" altLang="ja-JP" dirty="0"/>
              <a:t>, qui lorem legere </a:t>
            </a:r>
            <a:r>
              <a:rPr kumimoji="1" lang="en-US" altLang="ja-JP" dirty="0" smtClean="0"/>
              <a:t>no.</a:t>
            </a:r>
            <a:endParaRPr kumimoji="1" lang="ja-JP" altLang="en-US" dirty="0"/>
          </a:p>
        </p:txBody>
      </p:sp>
      <p:sp>
        <p:nvSpPr>
          <p:cNvPr id="4" name="図プレースホルダー 3"/>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p:transition spd="slow" advTm="5660">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88</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endParaRPr kumimoji="1" lang="en-US" altLang="ja-JP" dirty="0" smtClean="0"/>
          </a:p>
          <a:p>
            <a:r>
              <a:rPr kumimoji="1" lang="en-US" altLang="ja-JP" dirty="0" smtClean="0"/>
              <a:t>Alii </a:t>
            </a:r>
            <a:r>
              <a:rPr kumimoji="1" lang="en-US" altLang="ja-JP" dirty="0"/>
              <a:t>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a:t>
            </a:r>
            <a:r>
              <a:rPr kumimoji="1" lang="en-US" altLang="ja-JP" dirty="0" smtClean="0"/>
              <a:t>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smtClean="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smtClean="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p:transition spd="slow" advTm="8097">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89</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smtClean="0"/>
              <a:t>MISSIONS</a:t>
            </a:r>
          </a:p>
          <a:p>
            <a:r>
              <a:rPr kumimoji="1" lang="en-US" altLang="ja-JP" dirty="0" smtClean="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p:transition spd="slow" advTm="6059">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INTRODUCTION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図プレースホルダー 2"/>
          <p:cNvSpPr>
            <a:spLocks noGrp="1"/>
          </p:cNvSpPr>
          <p:nvPr>
            <p:ph type="pic" sz="quarter" idx="10"/>
          </p:nvPr>
        </p:nvSpPr>
        <p:spPr/>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advTm="3030">
        <p14:flip dir="r"/>
      </p:transition>
    </mc:Choice>
    <mc:Fallback xmlns="">
      <p:transition spd="slow" advTm="3030">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90</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endParaRPr kumimoji="1" lang="en-US" altLang="ja-JP" dirty="0" smtClean="0"/>
          </a:p>
          <a:p>
            <a:r>
              <a:rPr kumimoji="1" lang="en-US" altLang="ja-JP" dirty="0" smtClean="0"/>
              <a:t>Sensibus </a:t>
            </a:r>
            <a:r>
              <a:rPr kumimoji="1" lang="en-US" altLang="ja-JP" dirty="0"/>
              <a:t>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smtClean="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smtClean="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p:transition spd="slow" advTm="6352">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91</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smtClean="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a:t>
            </a:r>
            <a:r>
              <a:rPr kumimoji="1" lang="en-US" altLang="ja-JP" dirty="0" smtClean="0"/>
              <a:t>ne.</a:t>
            </a:r>
          </a:p>
          <a:p>
            <a:r>
              <a:rPr kumimoji="1" lang="en-US" altLang="ja-JP" dirty="0" smtClean="0"/>
              <a:t>Dignissim </a:t>
            </a:r>
            <a:r>
              <a:rPr kumimoji="1" lang="en-US" altLang="ja-JP" dirty="0"/>
              <a:t>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smtClean="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smtClean="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smtClean="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smtClean="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356</a:t>
            </a:r>
            <a:endParaRPr kumimoji="1" lang="ja-JP" altLang="en-US" dirty="0"/>
          </a:p>
        </p:txBody>
      </p:sp>
    </p:spTree>
    <p:extLst>
      <p:ext uri="{BB962C8B-B14F-4D97-AF65-F5344CB8AC3E}">
        <p14:creationId xmlns:p14="http://schemas.microsoft.com/office/powerpoint/2010/main" val="3439910271"/>
      </p:ext>
    </p:extLst>
  </p:cSld>
  <p:clrMapOvr>
    <a:masterClrMapping/>
  </p:clrMapOvr>
  <p:transition spd="slow" advTm="9861">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92</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smtClean="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smtClean="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smtClean="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smtClean="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smtClean="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smtClean="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smtClean="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smtClean="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smtClean="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smtClean="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smtClean="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smtClean="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smtClean="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p:transition spd="slow" advTm="732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randombar(horizontal)">
                                      <p:cBhvr>
                                        <p:cTn id="46" dur="500"/>
                                        <p:tgtEl>
                                          <p:spTgt spid="3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p:bldP spid="42" grpId="0"/>
      <p:bldP spid="43" grpId="0"/>
      <p:bldP spid="44" grpId="0"/>
      <p:bldP spid="45" grpId="0"/>
      <p:bldP spid="4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93</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smtClean="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smtClean="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r>
              <a:rPr kumimoji="1" lang="en-US" altLang="ja-JP" dirty="0" smtClean="0"/>
              <a:t>,.</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smtClean="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smtClean="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r>
              <a:rPr kumimoji="1" lang="en-US" altLang="ja-JP" dirty="0" smtClean="0"/>
              <a:t>.</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smtClean="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a:t>
            </a:r>
            <a:r>
              <a:rPr kumimoji="1" lang="en-US" altLang="ja-JP" dirty="0" smtClean="0"/>
              <a:t>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smtClean="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a:t>
            </a:r>
            <a:r>
              <a:rPr kumimoji="1" lang="en-US" altLang="ja-JP" dirty="0" smtClean="0"/>
              <a:t>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smtClean="0"/>
              <a:t>6 POINTS</a:t>
            </a:r>
          </a:p>
          <a:p>
            <a:r>
              <a:rPr kumimoji="1" lang="en-US" altLang="ja-JP" dirty="0" smtClean="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p:transition spd="slow" advTm="7983">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94</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smtClean="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smtClean="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a:t>
            </a:r>
            <a:r>
              <a:rPr kumimoji="1" lang="en-US" altLang="ja-JP" dirty="0" smtClean="0"/>
              <a:t>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a:t>
            </a:r>
            <a:r>
              <a:rPr kumimoji="1" lang="en-US" altLang="ja-JP" dirty="0" smtClean="0"/>
              <a:t>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smtClean="0"/>
              <a:t>STILL</a:t>
            </a:r>
          </a:p>
          <a:p>
            <a:r>
              <a:rPr kumimoji="1" lang="en-US" altLang="ja-JP" dirty="0" smtClean="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p:transition spd="slow" advTm="8629">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95</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smtClean="0"/>
              <a:t>Id </a:t>
            </a:r>
            <a:r>
              <a:rPr kumimoji="1" lang="en-US" altLang="ja-JP" dirty="0"/>
              <a:t>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smtClean="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smtClean="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p:transition spd="slow" advTm="10011">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par>
                          <p:cTn id="69" fill="hold">
                            <p:stCondLst>
                              <p:cond delay="4000"/>
                            </p:stCondLst>
                            <p:childTnLst>
                              <p:par>
                                <p:cTn id="70" presetID="47" presetClass="entr" presetSubtype="0" fill="hold" grpId="0" nodeType="afterEffect">
                                  <p:stCondLst>
                                    <p:cond delay="25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childTnLst>
                          </p:cTn>
                        </p:par>
                        <p:par>
                          <p:cTn id="80" fill="hold">
                            <p:stCondLst>
                              <p:cond delay="5250"/>
                            </p:stCondLst>
                            <p:childTnLst>
                              <p:par>
                                <p:cTn id="81" presetID="10" presetClass="entr" presetSubtype="0" fill="hold" grpId="0" nodeType="afterEffect">
                                  <p:stCondLst>
                                    <p:cond delay="50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fade">
                                      <p:cBhvr>
                                        <p:cTn id="86" dur="500"/>
                                        <p:tgtEl>
                                          <p:spTgt spid="7">
                                            <p:txEl>
                                              <p:pRg st="0" end="0"/>
                                            </p:txEl>
                                          </p:spTgt>
                                        </p:tgtEl>
                                      </p:cBhvr>
                                    </p:animEffect>
                                  </p:childTnLst>
                                </p:cTn>
                              </p:par>
                            </p:childTnLst>
                          </p:cTn>
                        </p:par>
                        <p:par>
                          <p:cTn id="87" fill="hold">
                            <p:stCondLst>
                              <p:cond delay="6500"/>
                            </p:stCondLst>
                            <p:childTnLst>
                              <p:par>
                                <p:cTn id="88" presetID="10" presetClass="entr" presetSubtype="0" fill="hold" grpId="0" nodeType="afterEffect">
                                  <p:stCondLst>
                                    <p:cond delay="50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grpId="0" nodeType="withEffect">
                                  <p:stCondLst>
                                    <p:cond delay="75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6" grpId="0" animBg="1"/>
      <p:bldP spid="21" grpId="0" animBg="1"/>
      <p:bldP spid="22" grpId="0" animBg="1"/>
      <p:bldP spid="23" grpId="0" animBg="1"/>
      <p:bldP spid="24" grpId="0" animBg="1"/>
      <p:bldP spid="25" grpId="0" animBg="1"/>
      <p:bldP spid="26" grpId="0" animBg="1"/>
      <p:bldP spid="29" grpId="0"/>
      <p:bldP spid="30" grpId="0"/>
      <p:bldP spid="31" grpId="0"/>
      <p:bldP spid="32" grpId="0"/>
      <p:bldP spid="33" grpId="0"/>
      <p:bldP spid="34" grpId="0"/>
      <p:bldP spid="35" grpId="0"/>
      <p:bldP spid="36" grpId="0"/>
      <p:bldP spid="37" grpId="0"/>
      <p:bldP spid="38" grpId="0" animBg="1"/>
      <p:bldP spid="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96</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smtClean="0">
                <a:solidFill>
                  <a:schemeClr val="accent2"/>
                </a:solidFill>
                <a:latin typeface="+mj-lt"/>
              </a:rPr>
              <a:t>$498,457</a:t>
            </a:r>
            <a:endParaRPr kumimoji="1" lang="ja-JP" altLang="en-US" sz="2800" dirty="0">
              <a:solidFill>
                <a:schemeClr val="accent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smtClean="0">
                <a:solidFill>
                  <a:schemeClr val="accent2"/>
                </a:solidFill>
                <a:latin typeface="+mj-lt"/>
              </a:rPr>
              <a:t>$423,055</a:t>
            </a:r>
            <a:endParaRPr kumimoji="1" lang="ja-JP" altLang="en-US" sz="2800" dirty="0">
              <a:solidFill>
                <a:schemeClr val="accent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p:transition spd="slow" advTm="171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2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9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par>
                          <p:cTn id="58" fill="hold">
                            <p:stCondLst>
                              <p:cond delay="1400"/>
                            </p:stCondLst>
                            <p:childTnLst>
                              <p:par>
                                <p:cTn id="59" presetID="22" presetClass="entr" presetSubtype="4"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par>
                          <p:cTn id="65" fill="hold">
                            <p:stCondLst>
                              <p:cond delay="2900"/>
                            </p:stCondLst>
                            <p:childTnLst>
                              <p:par>
                                <p:cTn id="66" presetID="2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3900"/>
                            </p:stCondLst>
                            <p:childTnLst>
                              <p:par>
                                <p:cTn id="73" presetID="22" presetClass="entr" presetSubtype="4"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9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par>
                          <p:cTn id="86" fill="hold">
                            <p:stCondLst>
                              <p:cond delay="590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par>
                          <p:cTn id="93" fill="hold">
                            <p:stCondLst>
                              <p:cond delay="6900"/>
                            </p:stCondLst>
                            <p:childTnLst>
                              <p:par>
                                <p:cTn id="94" presetID="22" presetClass="entr" presetSubtype="1"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par>
                          <p:cTn id="100" fill="hold">
                            <p:stCondLst>
                              <p:cond delay="7900"/>
                            </p:stCondLst>
                            <p:childTnLst>
                              <p:par>
                                <p:cTn id="101" presetID="22" presetClass="entr" presetSubtype="4"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par>
                          <p:cTn id="107" fill="hold">
                            <p:stCondLst>
                              <p:cond delay="8900"/>
                            </p:stCondLst>
                            <p:childTnLst>
                              <p:par>
                                <p:cTn id="108" presetID="22" presetClass="entr" presetSubtype="1"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up)">
                                      <p:cBhvr>
                                        <p:cTn id="110" dur="500"/>
                                        <p:tgtEl>
                                          <p:spTgt spid="41"/>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9900"/>
                            </p:stCondLst>
                            <p:childTnLst>
                              <p:par>
                                <p:cTn id="115" presetID="22" presetClass="entr" presetSubtype="4" fill="hold" nodeType="after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par>
                                <p:cTn id="118" presetID="10" presetClass="entr" presetSubtype="0" fill="hold" grpId="0" nodeType="withEffect">
                                  <p:stCondLst>
                                    <p:cond delay="50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par>
                          <p:cTn id="121" fill="hold">
                            <p:stCondLst>
                              <p:cond delay="10900"/>
                            </p:stCondLst>
                            <p:childTnLst>
                              <p:par>
                                <p:cTn id="122" presetID="22" presetClass="entr" presetSubtype="1" fill="hold"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up)">
                                      <p:cBhvr>
                                        <p:cTn id="124" dur="500"/>
                                        <p:tgtEl>
                                          <p:spTgt spid="44"/>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500"/>
                                        <p:tgtEl>
                                          <p:spTgt spid="59"/>
                                        </p:tgtEl>
                                      </p:cBhvr>
                                    </p:animEffect>
                                  </p:childTnLst>
                                </p:cTn>
                              </p:par>
                            </p:childTnLst>
                          </p:cTn>
                        </p:par>
                        <p:par>
                          <p:cTn id="128" fill="hold">
                            <p:stCondLst>
                              <p:cond delay="11900"/>
                            </p:stCondLst>
                            <p:childTnLst>
                              <p:par>
                                <p:cTn id="129" presetID="53" presetClass="entr" presetSubtype="16"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12400"/>
                            </p:stCondLst>
                            <p:childTnLst>
                              <p:par>
                                <p:cTn id="135" presetID="53" presetClass="entr" presetSubtype="16"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p:cTn id="137" dur="500" fill="hold"/>
                                        <p:tgtEl>
                                          <p:spTgt spid="47"/>
                                        </p:tgtEl>
                                        <p:attrNameLst>
                                          <p:attrName>ppt_w</p:attrName>
                                        </p:attrNameLst>
                                      </p:cBhvr>
                                      <p:tavLst>
                                        <p:tav tm="0">
                                          <p:val>
                                            <p:fltVal val="0"/>
                                          </p:val>
                                        </p:tav>
                                        <p:tav tm="100000">
                                          <p:val>
                                            <p:strVal val="#ppt_w"/>
                                          </p:val>
                                        </p:tav>
                                      </p:tavLst>
                                    </p:anim>
                                    <p:anim calcmode="lin" valueType="num">
                                      <p:cBhvr>
                                        <p:cTn id="138" dur="500" fill="hold"/>
                                        <p:tgtEl>
                                          <p:spTgt spid="47"/>
                                        </p:tgtEl>
                                        <p:attrNameLst>
                                          <p:attrName>ppt_h</p:attrName>
                                        </p:attrNameLst>
                                      </p:cBhvr>
                                      <p:tavLst>
                                        <p:tav tm="0">
                                          <p:val>
                                            <p:fltVal val="0"/>
                                          </p:val>
                                        </p:tav>
                                        <p:tav tm="100000">
                                          <p:val>
                                            <p:strVal val="#ppt_h"/>
                                          </p:val>
                                        </p:tav>
                                      </p:tavLst>
                                    </p:anim>
                                    <p:animEffect transition="in" filter="fade">
                                      <p:cBhvr>
                                        <p:cTn id="139" dur="500"/>
                                        <p:tgtEl>
                                          <p:spTgt spid="47"/>
                                        </p:tgtEl>
                                      </p:cBhvr>
                                    </p:animEffect>
                                  </p:childTnLst>
                                </p:cTn>
                              </p:par>
                            </p:childTnLst>
                          </p:cTn>
                        </p:par>
                        <p:par>
                          <p:cTn id="140" fill="hold">
                            <p:stCondLst>
                              <p:cond delay="12900"/>
                            </p:stCondLst>
                            <p:childTnLst>
                              <p:par>
                                <p:cTn id="141" presetID="10" presetClass="entr" presetSubtype="0" fill="hold" grpId="0" nodeType="afterEffect">
                                  <p:stCondLst>
                                    <p:cond delay="50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fade">
                                      <p:cBhvr>
                                        <p:cTn id="143" dur="500"/>
                                        <p:tgtEl>
                                          <p:spTgt spid="11">
                                            <p:txEl>
                                              <p:pRg st="0" end="0"/>
                                            </p:txEl>
                                          </p:spTgt>
                                        </p:tgtEl>
                                      </p:cBhvr>
                                    </p:animEffect>
                                  </p:childTnLst>
                                </p:cTn>
                              </p:par>
                            </p:childTnLst>
                          </p:cTn>
                        </p:par>
                        <p:par>
                          <p:cTn id="144" fill="hold">
                            <p:stCondLst>
                              <p:cond delay="13900"/>
                            </p:stCondLst>
                            <p:childTnLst>
                              <p:par>
                                <p:cTn id="145" presetID="10" presetClass="entr" presetSubtype="0" fill="hold" grpId="0" nodeType="afterEffect">
                                  <p:stCondLst>
                                    <p:cond delay="0"/>
                                  </p:stCondLst>
                                  <p:childTnLst>
                                    <p:set>
                                      <p:cBhvr>
                                        <p:cTn id="146" dur="1" fill="hold">
                                          <p:stCondLst>
                                            <p:cond delay="0"/>
                                          </p:stCondLst>
                                        </p:cTn>
                                        <p:tgtEl>
                                          <p:spTgt spid="10">
                                            <p:txEl>
                                              <p:pRg st="0" end="0"/>
                                            </p:txEl>
                                          </p:spTgt>
                                        </p:tgtEl>
                                        <p:attrNameLst>
                                          <p:attrName>style.visibility</p:attrName>
                                        </p:attrNameLst>
                                      </p:cBhvr>
                                      <p:to>
                                        <p:strVal val="visible"/>
                                      </p:to>
                                    </p:set>
                                    <p:animEffect transition="in" filter="fade">
                                      <p:cBhvr>
                                        <p:cTn id="1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7" grpId="0"/>
      <p:bldP spid="48" grpId="0"/>
      <p:bldP spid="49" grpId="0"/>
      <p:bldP spid="50" grpId="0"/>
      <p:bldP spid="51" grpId="0"/>
      <p:bldP spid="52" grpId="0"/>
      <p:bldP spid="54" grpId="0"/>
      <p:bldP spid="55" grpId="0"/>
      <p:bldP spid="56" grpId="0"/>
      <p:bldP spid="57" grpId="0"/>
      <p:bldP spid="58" grpId="0"/>
      <p:bldP spid="5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97</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smtClean="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p:transition spd="slow" advTm="6478">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500"/>
                                        <p:tgtEl>
                                          <p:spTgt spid="7">
                                            <p:graphicEl>
                                              <a:chart seriesIdx="0" categoryIdx="-4" bldStep="series"/>
                                            </p:graphicEl>
                                          </p:spTgt>
                                        </p:tgtEl>
                                      </p:cBhvr>
                                    </p:animEffect>
                                  </p:childTnLst>
                                </p:cTn>
                              </p:par>
                            </p:childTnLst>
                          </p:cTn>
                        </p:par>
                        <p:par>
                          <p:cTn id="12" fill="hold">
                            <p:stCondLst>
                              <p:cond delay="1250"/>
                            </p:stCondLst>
                            <p:childTnLst>
                              <p:par>
                                <p:cTn id="13" presetID="22" presetClass="entr" presetSubtype="8" fill="hold" grpId="0" nodeType="afterEffect">
                                  <p:stCondLst>
                                    <p:cond delay="50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5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98</a:t>
            </a:fld>
            <a:endParaRPr lang="en-US" dirty="0"/>
          </a:p>
        </p:txBody>
      </p:sp>
      <p:graphicFrame>
        <p:nvGraphicFramePr>
          <p:cNvPr id="10" name="グラフ 9"/>
          <p:cNvGraphicFramePr/>
          <p:nvPr>
            <p:extLst>
              <p:ext uri="{D42A27DB-BD31-4B8C-83A1-F6EECF244321}">
                <p14:modId xmlns:p14="http://schemas.microsoft.com/office/powerpoint/2010/main" val="2828532858"/>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smtClean="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587811" y="2201398"/>
            <a:ext cx="2272181" cy="526460"/>
          </a:xfrm>
          <a:custGeom>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3332238406"/>
      </p:ext>
    </p:extLst>
  </p:cSld>
  <p:clrMapOvr>
    <a:masterClrMapping/>
  </p:clrMapOvr>
  <p:transition spd="slow" advTm="930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2"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2" fill="hold" grpId="0" nodeType="after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decel="10000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250"/>
                            </p:stCondLst>
                            <p:childTnLst>
                              <p:par>
                                <p:cTn id="35" presetID="22" presetClass="entr" presetSubtype="2" fill="hold" grpId="0"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 presetClass="entr" presetSubtype="8" decel="100000" fill="hold" grpId="0" nodeType="withEffect">
                                  <p:stCondLst>
                                    <p:cond delay="25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2" presetClass="entr" presetSubtype="2" fill="hold" grpId="0" nodeType="afterEffect">
                                  <p:stCondLst>
                                    <p:cond delay="25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par>
                                <p:cTn id="51" presetID="2" presetClass="entr" presetSubtype="8" decel="100000" fill="hold" grpId="0" nodeType="withEffect">
                                  <p:stCondLst>
                                    <p:cond delay="25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 presetClass="entr" presetSubtype="8" decel="10000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p:bldP spid="16" grpId="0"/>
      <p:bldP spid="17" grpId="0"/>
      <p:bldP spid="19" grpId="0"/>
      <p:bldP spid="20" grpId="0"/>
      <p:bldP spid="21" grpId="0"/>
      <p:bldP spid="22" grpId="0"/>
      <p:bldP spid="23" grpId="0"/>
      <p:bldP spid="33" grpId="0" animBg="1"/>
      <p:bldP spid="35" grpId="0" animBg="1"/>
      <p:bldP spid="36" grpId="0" animBg="1"/>
      <p:bldP spid="2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99</a:t>
            </a:fld>
            <a:endParaRPr lang="en-US" dirty="0"/>
          </a:p>
        </p:txBody>
      </p:sp>
      <p:grpSp>
        <p:nvGrpSpPr>
          <p:cNvPr id="10" name="グループ化 9"/>
          <p:cNvGrpSpPr/>
          <p:nvPr/>
        </p:nvGrpSpPr>
        <p:grpSpPr>
          <a:xfrm>
            <a:off x="817434" y="2218185"/>
            <a:ext cx="3645395" cy="3645396"/>
            <a:chOff x="817434" y="2218185"/>
            <a:chExt cx="3645395" cy="3645396"/>
          </a:xfrm>
        </p:grpSpPr>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97</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1" name="グループ化 10"/>
          <p:cNvGrpSpPr/>
          <p:nvPr/>
        </p:nvGrpSpPr>
        <p:grpSpPr>
          <a:xfrm>
            <a:off x="5137914" y="2218185"/>
            <a:ext cx="3645395" cy="3645396"/>
            <a:chOff x="5137914" y="2218185"/>
            <a:chExt cx="3645395" cy="3645396"/>
          </a:xfrm>
        </p:grpSpPr>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81</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2" name="グループ化 11"/>
          <p:cNvGrpSpPr/>
          <p:nvPr/>
        </p:nvGrpSpPr>
        <p:grpSpPr>
          <a:xfrm>
            <a:off x="9458261" y="2218184"/>
            <a:ext cx="3645395" cy="3645396"/>
            <a:chOff x="9458261" y="2218184"/>
            <a:chExt cx="3645395" cy="3645396"/>
          </a:xfrm>
        </p:grpSpPr>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smtClean="0">
                <a:solidFill>
                  <a:schemeClr val="accent2"/>
                </a:solidFill>
                <a:latin typeface="+mj-lt"/>
              </a:rPr>
              <a:t>90</a:t>
            </a:r>
            <a:r>
              <a:rPr kumimoji="1" lang="en-US" altLang="ja-JP" sz="2800" dirty="0" smtClean="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4" name="グループ化 13"/>
          <p:cNvGrpSpPr/>
          <p:nvPr/>
        </p:nvGrpSpPr>
        <p:grpSpPr>
          <a:xfrm>
            <a:off x="13778741" y="2218184"/>
            <a:ext cx="3645395" cy="3645396"/>
            <a:chOff x="13778741" y="2218184"/>
            <a:chExt cx="3645395" cy="3645396"/>
          </a:xfrm>
        </p:grpSpPr>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76</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p:transition spd="slow" advTm="981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anim calcmode="lin" valueType="num">
                                      <p:cBhvr>
                                        <p:cTn id="11" dur="2000" fill="hold"/>
                                        <p:tgtEl>
                                          <p:spTgt spid="9"/>
                                        </p:tgtEl>
                                        <p:attrNameLst>
                                          <p:attrName>ppt_w</p:attrName>
                                        </p:attrNameLst>
                                      </p:cBhvr>
                                      <p:tavLst>
                                        <p:tav tm="0" fmla="#ppt_w*sin(2.5*pi*$)">
                                          <p:val>
                                            <p:fltVal val="0"/>
                                          </p:val>
                                        </p:tav>
                                        <p:tav tm="100000">
                                          <p:val>
                                            <p:fltVal val="1"/>
                                          </p:val>
                                        </p:tav>
                                      </p:tavLst>
                                    </p:anim>
                                    <p:anim calcmode="lin" valueType="num">
                                      <p:cBhvr>
                                        <p:cTn id="12" dur="2000" fill="hold"/>
                                        <p:tgtEl>
                                          <p:spTgt spid="9"/>
                                        </p:tgtEl>
                                        <p:attrNameLst>
                                          <p:attrName>ppt_h</p:attrName>
                                        </p:attrNameLst>
                                      </p:cBhvr>
                                      <p:tavLst>
                                        <p:tav tm="0">
                                          <p:val>
                                            <p:strVal val="#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par>
                                <p:cTn id="25" presetID="4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anim calcmode="lin" valueType="num">
                                      <p:cBhvr>
                                        <p:cTn id="28" dur="2000" fill="hold"/>
                                        <p:tgtEl>
                                          <p:spTgt spid="20"/>
                                        </p:tgtEl>
                                        <p:attrNameLst>
                                          <p:attrName>ppt_w</p:attrName>
                                        </p:attrNameLst>
                                      </p:cBhvr>
                                      <p:tavLst>
                                        <p:tav tm="0" fmla="#ppt_w*sin(2.5*pi*$)">
                                          <p:val>
                                            <p:fltVal val="0"/>
                                          </p:val>
                                        </p:tav>
                                        <p:tav tm="100000">
                                          <p:val>
                                            <p:fltVal val="1"/>
                                          </p:val>
                                        </p:tav>
                                      </p:tavLst>
                                    </p:anim>
                                    <p:anim calcmode="lin" valueType="num">
                                      <p:cBhvr>
                                        <p:cTn id="29" dur="2000" fill="hold"/>
                                        <p:tgtEl>
                                          <p:spTgt spid="20"/>
                                        </p:tgtEl>
                                        <p:attrNameLst>
                                          <p:attrName>ppt_h</p:attrName>
                                        </p:attrNameLst>
                                      </p:cBhvr>
                                      <p:tavLst>
                                        <p:tav tm="0">
                                          <p:val>
                                            <p:strVal val="#ppt_h"/>
                                          </p:val>
                                        </p:tav>
                                        <p:tav tm="100000">
                                          <p:val>
                                            <p:strVal val="#ppt_h"/>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4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000"/>
                                        <p:tgtEl>
                                          <p:spTgt spid="26"/>
                                        </p:tgtEl>
                                      </p:cBhvr>
                                    </p:animEffect>
                                    <p:anim calcmode="lin" valueType="num">
                                      <p:cBhvr>
                                        <p:cTn id="45" dur="2000" fill="hold"/>
                                        <p:tgtEl>
                                          <p:spTgt spid="26"/>
                                        </p:tgtEl>
                                        <p:attrNameLst>
                                          <p:attrName>ppt_w</p:attrName>
                                        </p:attrNameLst>
                                      </p:cBhvr>
                                      <p:tavLst>
                                        <p:tav tm="0" fmla="#ppt_w*sin(2.5*pi*$)">
                                          <p:val>
                                            <p:fltVal val="0"/>
                                          </p:val>
                                        </p:tav>
                                        <p:tav tm="100000">
                                          <p:val>
                                            <p:fltVal val="1"/>
                                          </p:val>
                                        </p:tav>
                                      </p:tavLst>
                                    </p:anim>
                                    <p:anim calcmode="lin" valueType="num">
                                      <p:cBhvr>
                                        <p:cTn id="46" dur="2000" fill="hold"/>
                                        <p:tgtEl>
                                          <p:spTgt spid="26"/>
                                        </p:tgtEl>
                                        <p:attrNameLst>
                                          <p:attrName>ppt_h</p:attrName>
                                        </p:attrNameLst>
                                      </p:cBhvr>
                                      <p:tavLst>
                                        <p:tav tm="0">
                                          <p:val>
                                            <p:strVal val="#ppt_h"/>
                                          </p:val>
                                        </p:tav>
                                        <p:tav tm="100000">
                                          <p:val>
                                            <p:strVal val="#ppt_h"/>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par>
                          <p:cTn id="55" fill="hold">
                            <p:stCondLst>
                              <p:cond delay="6000"/>
                            </p:stCondLst>
                            <p:childTnLst>
                              <p:par>
                                <p:cTn id="56" presetID="21" presetClass="entr" presetSubtype="1"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1000"/>
                                        <p:tgtEl>
                                          <p:spTgt spid="14"/>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2000"/>
                                        <p:tgtEl>
                                          <p:spTgt spid="32"/>
                                        </p:tgtEl>
                                      </p:cBhvr>
                                    </p:animEffect>
                                    <p:anim calcmode="lin" valueType="num">
                                      <p:cBhvr>
                                        <p:cTn id="62" dur="2000" fill="hold"/>
                                        <p:tgtEl>
                                          <p:spTgt spid="32"/>
                                        </p:tgtEl>
                                        <p:attrNameLst>
                                          <p:attrName>ppt_w</p:attrName>
                                        </p:attrNameLst>
                                      </p:cBhvr>
                                      <p:tavLst>
                                        <p:tav tm="0" fmla="#ppt_w*sin(2.5*pi*$)">
                                          <p:val>
                                            <p:fltVal val="0"/>
                                          </p:val>
                                        </p:tav>
                                        <p:tav tm="100000">
                                          <p:val>
                                            <p:fltVal val="1"/>
                                          </p:val>
                                        </p:tav>
                                      </p:tavLst>
                                    </p:anim>
                                    <p:anim calcmode="lin" valueType="num">
                                      <p:cBhvr>
                                        <p:cTn id="63" dur="2000" fill="hold"/>
                                        <p:tgtEl>
                                          <p:spTgt spid="32"/>
                                        </p:tgtEl>
                                        <p:attrNameLst>
                                          <p:attrName>ppt_h</p:attrName>
                                        </p:attrNameLst>
                                      </p:cBhvr>
                                      <p:tavLst>
                                        <p:tav tm="0">
                                          <p:val>
                                            <p:strVal val="#ppt_h"/>
                                          </p:val>
                                        </p:tav>
                                        <p:tav tm="100000">
                                          <p:val>
                                            <p:strVal val="#ppt_h"/>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20" grpId="0"/>
      <p:bldP spid="21" grpId="0"/>
      <p:bldP spid="22" grpId="0"/>
      <p:bldP spid="26" grpId="0"/>
      <p:bldP spid="27" grpId="0"/>
      <p:bldP spid="28" grpId="0"/>
      <p:bldP spid="32" grpId="0"/>
      <p:bldP spid="33" grpId="0"/>
      <p:bldP spid="34" grpId="0"/>
    </p:bld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43561</TotalTime>
  <Words>10506</Words>
  <Application>Microsoft Office PowerPoint</Application>
  <PresentationFormat>Custom</PresentationFormat>
  <Paragraphs>1259</Paragraphs>
  <Slides>121</Slides>
  <Notes>16</Notes>
  <HiddenSlides>0</HiddenSlides>
  <MMClips>0</MMClips>
  <ScaleCrop>false</ScaleCrop>
  <HeadingPairs>
    <vt:vector size="4" baseType="variant">
      <vt:variant>
        <vt:lpstr>Theme</vt:lpstr>
      </vt:variant>
      <vt:variant>
        <vt:i4>4</vt:i4>
      </vt:variant>
      <vt:variant>
        <vt:lpstr>Slide Titles</vt:lpstr>
      </vt:variant>
      <vt:variant>
        <vt:i4>121</vt:i4>
      </vt:variant>
    </vt:vector>
  </HeadingPairs>
  <TitlesOfParts>
    <vt:vector size="125" baseType="lpstr">
      <vt:lpstr>Title</vt:lpstr>
      <vt:lpstr>No Decoration</vt:lpstr>
      <vt:lpstr>Contents</vt:lpstr>
      <vt:lpstr>1_Contents</vt:lpstr>
      <vt:lpstr>KNOWLEDGE MAVENS</vt:lpstr>
      <vt:lpstr>HELLO,</vt:lpstr>
      <vt:lpstr>AGENDA</vt:lpstr>
      <vt:lpstr>PowerPoint Presentation</vt:lpstr>
      <vt:lpstr>PowerPoint Presentation</vt:lpstr>
      <vt:lpstr>PowerPoint Presentation</vt:lpstr>
      <vt:lpstr>PowerPoint Presentation</vt:lpstr>
      <vt:lpstr>PowerPoint Presentation</vt:lpstr>
      <vt:lpstr>INTRODUCTION</vt:lpstr>
      <vt:lpstr>PowerPoint Presentation</vt:lpstr>
      <vt:lpstr>WELCOME!</vt:lpstr>
      <vt:lpstr>PowerPoint Presentation</vt:lpstr>
      <vt:lpstr>PowerPoint Presentation</vt:lpstr>
      <vt:lpstr>AGENDA</vt:lpstr>
      <vt:lpstr>TIMELINE</vt:lpstr>
      <vt:lpstr>HELLO,</vt:lpstr>
      <vt:lpstr>JONI DEROUCHIE</vt:lpstr>
      <vt:lpstr>ABOUT US</vt:lpstr>
      <vt:lpstr>VISION</vt:lpstr>
      <vt:lpstr>PowerPoint Presentation</vt:lpstr>
      <vt:lpstr>PowerPoint Presentation</vt:lpstr>
      <vt:lpstr>WHERE WE ARE GOING</vt:lpstr>
      <vt:lpstr>PowerPoint Presentation</vt:lpstr>
      <vt:lpstr>DON’T LOOK BACK</vt:lpstr>
      <vt:lpstr>PowerPoint Presentation</vt:lpstr>
      <vt:lpstr>OUR SERVICES</vt:lpstr>
      <vt:lpstr>PRODUCTS</vt:lpstr>
      <vt:lpstr>OTHER SERVICES</vt:lpstr>
      <vt:lpstr>KEY PERSON</vt:lpstr>
      <vt:lpstr>OUR AWESOME MEMBERS</vt:lpstr>
      <vt:lpstr>OUR AWESOME MEMBERS</vt:lpstr>
      <vt:lpstr>PowerPoint Presentation</vt:lpstr>
      <vt:lpstr>PowerPoint Presentation</vt:lpstr>
      <vt:lpstr>PowerPoint Presentation</vt:lpstr>
      <vt:lpstr>OUR PARTNERS</vt:lpstr>
      <vt:lpstr>OUR WAY TO CREATE A PRODUCT</vt:lpstr>
      <vt:lpstr>PowerPoint Presentation</vt:lpstr>
      <vt:lpstr>PURPOSE AND GOAL</vt:lpstr>
      <vt:lpstr>PowerPoint Presentation</vt:lpstr>
      <vt:lpstr>OUR PORTFOLIO</vt:lpstr>
      <vt:lpstr>VIRTUAL AND REAL</vt:lpstr>
      <vt:lpstr>PowerPoint Presentation</vt:lpstr>
      <vt:lpstr>PowerPoint Presentation</vt:lpstr>
      <vt:lpstr>OUR PROJECTS</vt:lpstr>
      <vt:lpstr>PowerPoint Presentation</vt:lpstr>
      <vt:lpstr>OUR PROJECTS</vt:lpstr>
      <vt:lpstr>PowerPoint Presentation</vt:lpstr>
      <vt:lpstr>PRODUCT DESIGN</vt:lpstr>
      <vt:lpstr>PowerPoint Presentation</vt:lpstr>
      <vt:lpstr>PowerPoint Presentation</vt:lpstr>
      <vt:lpstr>PowerPoint Presentation</vt:lpstr>
      <vt:lpstr>NEW PROPOSAL</vt:lpstr>
      <vt:lpstr>CONCEPT</vt:lpstr>
      <vt:lpstr>PowerPoint Presentation</vt:lpstr>
      <vt:lpstr>PowerPoint Presentation</vt:lpstr>
      <vt:lpstr>3 PILLARS</vt:lpstr>
      <vt:lpstr>3 IMPORTANT KEYWORDS</vt:lpstr>
      <vt:lpstr>PowerPoint Presentation</vt:lpstr>
      <vt:lpstr>BACKEND</vt:lpstr>
      <vt:lpstr>PowerPoint Presentation</vt:lpstr>
      <vt:lpstr>SWOT ANALYSIS</vt:lpstr>
      <vt:lpstr>5 IMPORTANT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DATA NETWORK</vt:lpstr>
      <vt:lpstr>YOUR CONTENTS ARE WORTH</vt:lpstr>
      <vt:lpstr>PowerPoint Presentation</vt:lpstr>
      <vt:lpstr>ANALYSIS</vt:lpstr>
      <vt:lpstr>MARKETING GOALS</vt:lpstr>
      <vt:lpstr>PRINCIPLES OF MARKETING</vt:lpstr>
      <vt:lpstr>STEPS TO IMPROVE OURSELVES</vt:lpstr>
      <vt:lpstr>PowerPoint Presentation</vt:lpstr>
      <vt:lpstr>OLD SYSTEM WASTES COSTS</vt:lpstr>
      <vt:lpstr>SMOOTH &amp; SIMPLE LOOP</vt:lpstr>
      <vt:lpstr>6 LAYERS</vt:lpstr>
      <vt:lpstr>4 WAYS TO SOLVE OUR PROBLEMS</vt:lpstr>
      <vt:lpstr>4 POINTS</vt:lpstr>
      <vt:lpstr>4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INCOME CHANGES</vt:lpstr>
      <vt:lpstr>MONTHLY SALES OF MOBILE APPS</vt:lpstr>
      <vt:lpstr>PowerPoint Presentation</vt:lpstr>
      <vt:lpstr>SALSES DETAILS</vt:lpstr>
      <vt:lpstr>SALSES DETAILS</vt:lpstr>
      <vt:lpstr>SALES HISTORY</vt:lpstr>
      <vt:lpstr>WE WILL NEVER STOP</vt:lpstr>
      <vt:lpstr>FEEDBACK FROM USERS</vt:lpstr>
      <vt:lpstr>CUSTOMER REVIEWS</vt:lpstr>
      <vt:lpstr>FEEDBACK POINTS</vt:lpstr>
      <vt:lpstr>3 NEW OPTIONS</vt:lpstr>
      <vt:lpstr>4 NEW OPTIONS</vt:lpstr>
      <vt:lpstr>COMPARISON TABLE</vt:lpstr>
      <vt:lpstr>COMPARISON TABLE OF PRODUCTS</vt:lpstr>
      <vt:lpstr>NEXT STEP</vt:lpstr>
      <vt:lpstr>OUR NEXT APPROACH</vt:lpstr>
      <vt:lpstr>PowerPoint Presentation</vt:lpstr>
      <vt:lpstr>PowerPoint Presentation</vt:lpstr>
      <vt:lpstr>2x2 IMAGES</vt:lpstr>
      <vt:lpstr>2x3 IMAGES</vt:lpstr>
      <vt:lpstr>PowerPoint Presentation</vt:lpstr>
      <vt:lpstr>PowerPoint Presentation</vt:lpstr>
      <vt:lpstr>KEY TAKEAWAYS</vt:lpstr>
      <vt:lpstr>KEY TAKEAWAYS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Garrett Broughton</cp:lastModifiedBy>
  <cp:revision>722</cp:revision>
  <dcterms:created xsi:type="dcterms:W3CDTF">2015-01-09T17:56:04Z</dcterms:created>
  <dcterms:modified xsi:type="dcterms:W3CDTF">2018-06-01T21:02:12Z</dcterms:modified>
</cp:coreProperties>
</file>