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8F12E-B7B8-4C8D-BF8D-0D8D27122D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D431F-F9C0-42FB-A47C-BDE055427046}">
      <dgm:prSet phldrT="[Text]"/>
      <dgm:spPr/>
      <dgm:t>
        <a:bodyPr/>
        <a:lstStyle/>
        <a:p>
          <a:r>
            <a:rPr lang="en-US" dirty="0" smtClean="0"/>
            <a:t>Introductions</a:t>
          </a:r>
          <a:endParaRPr lang="en-US" dirty="0"/>
        </a:p>
      </dgm:t>
    </dgm:pt>
    <dgm:pt modelId="{013CF989-A045-4DCC-8651-7345049F0806}" type="parTrans" cxnId="{0533038F-951D-4D92-90A6-8DBF8C4DA5D2}">
      <dgm:prSet/>
      <dgm:spPr/>
      <dgm:t>
        <a:bodyPr/>
        <a:lstStyle/>
        <a:p>
          <a:endParaRPr lang="en-US"/>
        </a:p>
      </dgm:t>
    </dgm:pt>
    <dgm:pt modelId="{A968E219-4656-4B59-B764-204C0AF05C86}" type="sibTrans" cxnId="{0533038F-951D-4D92-90A6-8DBF8C4DA5D2}">
      <dgm:prSet/>
      <dgm:spPr/>
      <dgm:t>
        <a:bodyPr/>
        <a:lstStyle/>
        <a:p>
          <a:endParaRPr lang="en-US"/>
        </a:p>
      </dgm:t>
    </dgm:pt>
    <dgm:pt modelId="{541B8E52-CC42-4C29-ABB6-25BD90745BA9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AD878CBC-9CA3-4C5D-860B-B300CF210BF3}" type="parTrans" cxnId="{C126201B-BFBD-4DB0-A899-D2A3B5740A2E}">
      <dgm:prSet/>
      <dgm:spPr/>
      <dgm:t>
        <a:bodyPr/>
        <a:lstStyle/>
        <a:p>
          <a:endParaRPr lang="en-US"/>
        </a:p>
      </dgm:t>
    </dgm:pt>
    <dgm:pt modelId="{B16AFE3B-FE70-4B67-8355-CC0267570C4D}" type="sibTrans" cxnId="{C126201B-BFBD-4DB0-A899-D2A3B5740A2E}">
      <dgm:prSet/>
      <dgm:spPr/>
      <dgm:t>
        <a:bodyPr/>
        <a:lstStyle/>
        <a:p>
          <a:endParaRPr lang="en-US"/>
        </a:p>
      </dgm:t>
    </dgm:pt>
    <dgm:pt modelId="{31600BB4-56A9-4294-84C8-7C115C096F59}">
      <dgm:prSet phldrT="[Text]"/>
      <dgm:spPr/>
      <dgm:t>
        <a:bodyPr/>
        <a:lstStyle/>
        <a:p>
          <a:r>
            <a:rPr lang="en-US" dirty="0" smtClean="0"/>
            <a:t>Recorded Talk</a:t>
          </a:r>
          <a:endParaRPr lang="en-US" dirty="0"/>
        </a:p>
      </dgm:t>
    </dgm:pt>
    <dgm:pt modelId="{B1A1CFC4-8DA7-4518-8D6C-3844532CB15E}" type="parTrans" cxnId="{D2A652F1-6A3A-40F1-9538-6E5430623662}">
      <dgm:prSet/>
      <dgm:spPr/>
      <dgm:t>
        <a:bodyPr/>
        <a:lstStyle/>
        <a:p>
          <a:endParaRPr lang="en-US"/>
        </a:p>
      </dgm:t>
    </dgm:pt>
    <dgm:pt modelId="{4B59404F-385F-44B2-BC7C-B09CC3D5A5A9}" type="sibTrans" cxnId="{D2A652F1-6A3A-40F1-9538-6E5430623662}">
      <dgm:prSet/>
      <dgm:spPr/>
      <dgm:t>
        <a:bodyPr/>
        <a:lstStyle/>
        <a:p>
          <a:endParaRPr lang="en-US"/>
        </a:p>
      </dgm:t>
    </dgm:pt>
    <dgm:pt modelId="{E460A8E5-5658-4112-9CF9-0AE36ABC7704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3D3007BC-D20D-4E5B-B8AD-D32429F15341}" type="parTrans" cxnId="{A2C379FF-D186-4451-A8F8-FD957E8F74CD}">
      <dgm:prSet/>
      <dgm:spPr/>
      <dgm:t>
        <a:bodyPr/>
        <a:lstStyle/>
        <a:p>
          <a:endParaRPr lang="en-US"/>
        </a:p>
      </dgm:t>
    </dgm:pt>
    <dgm:pt modelId="{F8AAE097-5747-453B-A9F1-1446D90AE5E4}" type="sibTrans" cxnId="{A2C379FF-D186-4451-A8F8-FD957E8F74CD}">
      <dgm:prSet/>
      <dgm:spPr/>
      <dgm:t>
        <a:bodyPr/>
        <a:lstStyle/>
        <a:p>
          <a:endParaRPr lang="en-US"/>
        </a:p>
      </dgm:t>
    </dgm:pt>
    <dgm:pt modelId="{89564A20-2C47-4BBF-8996-816B8CF4393F}">
      <dgm:prSet phldrT="[Text]"/>
      <dgm:spPr/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0A850B76-8DA9-437A-BA5B-4D39479B4A30}" type="parTrans" cxnId="{B249ACC8-8551-4C63-B0FD-0076047A86E3}">
      <dgm:prSet/>
      <dgm:spPr/>
      <dgm:t>
        <a:bodyPr/>
        <a:lstStyle/>
        <a:p>
          <a:endParaRPr lang="en-US"/>
        </a:p>
      </dgm:t>
    </dgm:pt>
    <dgm:pt modelId="{FB03A3EA-9845-4C85-8B7B-229B33565925}" type="sibTrans" cxnId="{B249ACC8-8551-4C63-B0FD-0076047A86E3}">
      <dgm:prSet/>
      <dgm:spPr/>
      <dgm:t>
        <a:bodyPr/>
        <a:lstStyle/>
        <a:p>
          <a:endParaRPr lang="en-US"/>
        </a:p>
      </dgm:t>
    </dgm:pt>
    <dgm:pt modelId="{018FE4E7-F0B1-4C5B-89EF-1A4FBF9B1BF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6E0F3064-59BF-40A8-884D-D2CA14D115C6}" type="parTrans" cxnId="{3C95FD21-49F1-46B3-8E99-9196F2B31FE5}">
      <dgm:prSet/>
      <dgm:spPr/>
      <dgm:t>
        <a:bodyPr/>
        <a:lstStyle/>
        <a:p>
          <a:endParaRPr lang="en-US"/>
        </a:p>
      </dgm:t>
    </dgm:pt>
    <dgm:pt modelId="{5E4CEBE4-4683-47F0-AD98-7A7309D33A72}" type="sibTrans" cxnId="{3C95FD21-49F1-46B3-8E99-9196F2B31FE5}">
      <dgm:prSet/>
      <dgm:spPr/>
      <dgm:t>
        <a:bodyPr/>
        <a:lstStyle/>
        <a:p>
          <a:endParaRPr lang="en-US"/>
        </a:p>
      </dgm:t>
    </dgm:pt>
    <dgm:pt modelId="{6E87810C-F9EB-4674-9462-4A8D8B999A76}">
      <dgm:prSet phldrT="[Text]"/>
      <dgm:spPr/>
      <dgm:t>
        <a:bodyPr/>
        <a:lstStyle/>
        <a:p>
          <a:r>
            <a:rPr lang="en-US" dirty="0" smtClean="0"/>
            <a:t>Topic Ideas</a:t>
          </a:r>
          <a:endParaRPr lang="en-US" dirty="0"/>
        </a:p>
      </dgm:t>
    </dgm:pt>
    <dgm:pt modelId="{A10E2D2A-985C-4495-B2A9-A1BDC9FDE523}" type="parTrans" cxnId="{36598EC7-345A-425E-86F7-C49E191FA4A1}">
      <dgm:prSet/>
      <dgm:spPr/>
      <dgm:t>
        <a:bodyPr/>
        <a:lstStyle/>
        <a:p>
          <a:endParaRPr lang="en-US"/>
        </a:p>
      </dgm:t>
    </dgm:pt>
    <dgm:pt modelId="{E7B1602A-FDCA-44C1-8726-0DC5CBD37DF2}" type="sibTrans" cxnId="{36598EC7-345A-425E-86F7-C49E191FA4A1}">
      <dgm:prSet/>
      <dgm:spPr/>
      <dgm:t>
        <a:bodyPr/>
        <a:lstStyle/>
        <a:p>
          <a:endParaRPr lang="en-US"/>
        </a:p>
      </dgm:t>
    </dgm:pt>
    <dgm:pt modelId="{62766583-3FDA-4263-9C2F-245CCFDEC7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080F9752-AD8B-4F3F-8DA0-E6EA30BC957E}" type="parTrans" cxnId="{45FE3576-A39A-4577-82DC-E2F0852FE107}">
      <dgm:prSet/>
      <dgm:spPr/>
      <dgm:t>
        <a:bodyPr/>
        <a:lstStyle/>
        <a:p>
          <a:endParaRPr lang="en-US"/>
        </a:p>
      </dgm:t>
    </dgm:pt>
    <dgm:pt modelId="{A7940C9C-773E-4AAC-A176-EFFC17F46BBB}" type="sibTrans" cxnId="{45FE3576-A39A-4577-82DC-E2F0852FE107}">
      <dgm:prSet/>
      <dgm:spPr/>
      <dgm:t>
        <a:bodyPr/>
        <a:lstStyle/>
        <a:p>
          <a:endParaRPr lang="en-US"/>
        </a:p>
      </dgm:t>
    </dgm:pt>
    <dgm:pt modelId="{0EC1678B-4907-4CA5-8AFC-1CBB478CBD7E}" type="pres">
      <dgm:prSet presAssocID="{B538F12E-B7B8-4C8D-BF8D-0D8D27122D34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2F3C5D-90D3-4648-A869-7B3A5B4E7516}" type="pres">
      <dgm:prSet presAssocID="{219D431F-F9C0-42FB-A47C-BDE055427046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2F75-9B2A-4327-971F-A4ED6F98DAFA}" type="pres">
      <dgm:prSet presAssocID="{219D431F-F9C0-42FB-A47C-BDE055427046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3FFA2-01C6-4C4A-959A-96D2EFFE35C6}" type="pres">
      <dgm:prSet presAssocID="{31600BB4-56A9-4294-84C8-7C115C096F59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7467-D89D-4404-B97E-929976D8E9AD}" type="pres">
      <dgm:prSet presAssocID="{31600BB4-56A9-4294-84C8-7C115C096F59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0AAFA-90B3-45DC-B53E-FBFA7C0B9B6F}" type="pres">
      <dgm:prSet presAssocID="{89564A20-2C47-4BBF-8996-816B8CF4393F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B9A81-85A0-49BF-B540-9BD1DBEA8E10}" type="pres">
      <dgm:prSet presAssocID="{89564A20-2C47-4BBF-8996-816B8CF4393F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1595-3936-4364-8F6E-65E7EE3A177F}" type="pres">
      <dgm:prSet presAssocID="{6E87810C-F9EB-4674-9462-4A8D8B999A76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F76BC-345F-48AB-BFC3-354A2ACAAF03}" type="pres">
      <dgm:prSet presAssocID="{6E87810C-F9EB-4674-9462-4A8D8B999A76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379FF-D186-4451-A8F8-FD957E8F74CD}" srcId="{31600BB4-56A9-4294-84C8-7C115C096F59}" destId="{E460A8E5-5658-4112-9CF9-0AE36ABC7704}" srcOrd="0" destOrd="0" parTransId="{3D3007BC-D20D-4E5B-B8AD-D32429F15341}" sibTransId="{F8AAE097-5747-453B-A9F1-1446D90AE5E4}"/>
    <dgm:cxn modelId="{85FAAB16-242A-466F-B033-21EBD822A3A2}" type="presOf" srcId="{541B8E52-CC42-4C29-ABB6-25BD90745BA9}" destId="{41752F75-9B2A-4327-971F-A4ED6F98DAFA}" srcOrd="0" destOrd="0" presId="urn:microsoft.com/office/officeart/2009/3/layout/IncreasingArrowsProcess"/>
    <dgm:cxn modelId="{3C95FD21-49F1-46B3-8E99-9196F2B31FE5}" srcId="{89564A20-2C47-4BBF-8996-816B8CF4393F}" destId="{018FE4E7-F0B1-4C5B-89EF-1A4FBF9B1BF8}" srcOrd="0" destOrd="0" parTransId="{6E0F3064-59BF-40A8-884D-D2CA14D115C6}" sibTransId="{5E4CEBE4-4683-47F0-AD98-7A7309D33A72}"/>
    <dgm:cxn modelId="{6C2BBB8F-E984-436A-A206-3689A527E618}" type="presOf" srcId="{31600BB4-56A9-4294-84C8-7C115C096F59}" destId="{31C3FFA2-01C6-4C4A-959A-96D2EFFE35C6}" srcOrd="0" destOrd="0" presId="urn:microsoft.com/office/officeart/2009/3/layout/IncreasingArrowsProcess"/>
    <dgm:cxn modelId="{0E4F0A27-7FF8-48F3-8353-37AD8FEF8A90}" type="presOf" srcId="{018FE4E7-F0B1-4C5B-89EF-1A4FBF9B1BF8}" destId="{C1BB9A81-85A0-49BF-B540-9BD1DBEA8E10}" srcOrd="0" destOrd="0" presId="urn:microsoft.com/office/officeart/2009/3/layout/IncreasingArrowsProcess"/>
    <dgm:cxn modelId="{DEB4EC27-C4A6-4D17-B499-8476B979DE10}" type="presOf" srcId="{62766583-3FDA-4263-9C2F-245CCFDEC7C3}" destId="{8B9F76BC-345F-48AB-BFC3-354A2ACAAF03}" srcOrd="0" destOrd="0" presId="urn:microsoft.com/office/officeart/2009/3/layout/IncreasingArrowsProcess"/>
    <dgm:cxn modelId="{45FE3576-A39A-4577-82DC-E2F0852FE107}" srcId="{6E87810C-F9EB-4674-9462-4A8D8B999A76}" destId="{62766583-3FDA-4263-9C2F-245CCFDEC7C3}" srcOrd="0" destOrd="0" parTransId="{080F9752-AD8B-4F3F-8DA0-E6EA30BC957E}" sibTransId="{A7940C9C-773E-4AAC-A176-EFFC17F46BBB}"/>
    <dgm:cxn modelId="{0533038F-951D-4D92-90A6-8DBF8C4DA5D2}" srcId="{B538F12E-B7B8-4C8D-BF8D-0D8D27122D34}" destId="{219D431F-F9C0-42FB-A47C-BDE055427046}" srcOrd="0" destOrd="0" parTransId="{013CF989-A045-4DCC-8651-7345049F0806}" sibTransId="{A968E219-4656-4B59-B764-204C0AF05C86}"/>
    <dgm:cxn modelId="{0216C80D-7F36-408D-9785-B6640A04F51D}" type="presOf" srcId="{89564A20-2C47-4BBF-8996-816B8CF4393F}" destId="{44F0AAFA-90B3-45DC-B53E-FBFA7C0B9B6F}" srcOrd="0" destOrd="0" presId="urn:microsoft.com/office/officeart/2009/3/layout/IncreasingArrowsProcess"/>
    <dgm:cxn modelId="{97B2EF9A-B96E-44FD-84BA-4FAC352D3F3C}" type="presOf" srcId="{6E87810C-F9EB-4674-9462-4A8D8B999A76}" destId="{FBF21595-3936-4364-8F6E-65E7EE3A177F}" srcOrd="0" destOrd="0" presId="urn:microsoft.com/office/officeart/2009/3/layout/IncreasingArrowsProcess"/>
    <dgm:cxn modelId="{233979AD-0DB6-4331-ACE9-4585A03D80D5}" type="presOf" srcId="{B538F12E-B7B8-4C8D-BF8D-0D8D27122D34}" destId="{0EC1678B-4907-4CA5-8AFC-1CBB478CBD7E}" srcOrd="0" destOrd="0" presId="urn:microsoft.com/office/officeart/2009/3/layout/IncreasingArrowsProcess"/>
    <dgm:cxn modelId="{C126201B-BFBD-4DB0-A899-D2A3B5740A2E}" srcId="{219D431F-F9C0-42FB-A47C-BDE055427046}" destId="{541B8E52-CC42-4C29-ABB6-25BD90745BA9}" srcOrd="0" destOrd="0" parTransId="{AD878CBC-9CA3-4C5D-860B-B300CF210BF3}" sibTransId="{B16AFE3B-FE70-4B67-8355-CC0267570C4D}"/>
    <dgm:cxn modelId="{DB51F8E1-C3AE-4F0D-9DEB-65B17C633C96}" type="presOf" srcId="{219D431F-F9C0-42FB-A47C-BDE055427046}" destId="{062F3C5D-90D3-4648-A869-7B3A5B4E7516}" srcOrd="0" destOrd="0" presId="urn:microsoft.com/office/officeart/2009/3/layout/IncreasingArrowsProcess"/>
    <dgm:cxn modelId="{CD2A392E-E86D-4CDD-AEEF-141503208532}" type="presOf" srcId="{E460A8E5-5658-4112-9CF9-0AE36ABC7704}" destId="{520D7467-D89D-4404-B97E-929976D8E9AD}" srcOrd="0" destOrd="0" presId="urn:microsoft.com/office/officeart/2009/3/layout/IncreasingArrowsProcess"/>
    <dgm:cxn modelId="{B249ACC8-8551-4C63-B0FD-0076047A86E3}" srcId="{B538F12E-B7B8-4C8D-BF8D-0D8D27122D34}" destId="{89564A20-2C47-4BBF-8996-816B8CF4393F}" srcOrd="2" destOrd="0" parTransId="{0A850B76-8DA9-437A-BA5B-4D39479B4A30}" sibTransId="{FB03A3EA-9845-4C85-8B7B-229B33565925}"/>
    <dgm:cxn modelId="{D2A652F1-6A3A-40F1-9538-6E5430623662}" srcId="{B538F12E-B7B8-4C8D-BF8D-0D8D27122D34}" destId="{31600BB4-56A9-4294-84C8-7C115C096F59}" srcOrd="1" destOrd="0" parTransId="{B1A1CFC4-8DA7-4518-8D6C-3844532CB15E}" sibTransId="{4B59404F-385F-44B2-BC7C-B09CC3D5A5A9}"/>
    <dgm:cxn modelId="{36598EC7-345A-425E-86F7-C49E191FA4A1}" srcId="{B538F12E-B7B8-4C8D-BF8D-0D8D27122D34}" destId="{6E87810C-F9EB-4674-9462-4A8D8B999A76}" srcOrd="3" destOrd="0" parTransId="{A10E2D2A-985C-4495-B2A9-A1BDC9FDE523}" sibTransId="{E7B1602A-FDCA-44C1-8726-0DC5CBD37DF2}"/>
    <dgm:cxn modelId="{2DEE5AB1-4672-4C87-984E-F03A81BFDEA9}" type="presParOf" srcId="{0EC1678B-4907-4CA5-8AFC-1CBB478CBD7E}" destId="{062F3C5D-90D3-4648-A869-7B3A5B4E7516}" srcOrd="0" destOrd="0" presId="urn:microsoft.com/office/officeart/2009/3/layout/IncreasingArrowsProcess"/>
    <dgm:cxn modelId="{98AEA9FB-0A09-43C8-ACF2-89AEF1AD0417}" type="presParOf" srcId="{0EC1678B-4907-4CA5-8AFC-1CBB478CBD7E}" destId="{41752F75-9B2A-4327-971F-A4ED6F98DAFA}" srcOrd="1" destOrd="0" presId="urn:microsoft.com/office/officeart/2009/3/layout/IncreasingArrowsProcess"/>
    <dgm:cxn modelId="{F4577E98-04AB-4F60-8AC7-A9BA55BC4A65}" type="presParOf" srcId="{0EC1678B-4907-4CA5-8AFC-1CBB478CBD7E}" destId="{31C3FFA2-01C6-4C4A-959A-96D2EFFE35C6}" srcOrd="2" destOrd="0" presId="urn:microsoft.com/office/officeart/2009/3/layout/IncreasingArrowsProcess"/>
    <dgm:cxn modelId="{3A0E4632-3D50-4D25-97A0-6D88309F71D2}" type="presParOf" srcId="{0EC1678B-4907-4CA5-8AFC-1CBB478CBD7E}" destId="{520D7467-D89D-4404-B97E-929976D8E9AD}" srcOrd="3" destOrd="0" presId="urn:microsoft.com/office/officeart/2009/3/layout/IncreasingArrowsProcess"/>
    <dgm:cxn modelId="{3C1FF3F3-FA3C-431D-B602-843CD962BF31}" type="presParOf" srcId="{0EC1678B-4907-4CA5-8AFC-1CBB478CBD7E}" destId="{44F0AAFA-90B3-45DC-B53E-FBFA7C0B9B6F}" srcOrd="4" destOrd="0" presId="urn:microsoft.com/office/officeart/2009/3/layout/IncreasingArrowsProcess"/>
    <dgm:cxn modelId="{965395B9-AC7C-4870-8E2B-5C7C5E4DDEDC}" type="presParOf" srcId="{0EC1678B-4907-4CA5-8AFC-1CBB478CBD7E}" destId="{C1BB9A81-85A0-49BF-B540-9BD1DBEA8E10}" srcOrd="5" destOrd="0" presId="urn:microsoft.com/office/officeart/2009/3/layout/IncreasingArrowsProcess"/>
    <dgm:cxn modelId="{86270291-47F9-4A01-B16B-AA04475E8E6C}" type="presParOf" srcId="{0EC1678B-4907-4CA5-8AFC-1CBB478CBD7E}" destId="{FBF21595-3936-4364-8F6E-65E7EE3A177F}" srcOrd="6" destOrd="0" presId="urn:microsoft.com/office/officeart/2009/3/layout/IncreasingArrowsProcess"/>
    <dgm:cxn modelId="{CF77E34D-C147-407A-83A8-7D797F565B70}" type="presParOf" srcId="{0EC1678B-4907-4CA5-8AFC-1CBB478CBD7E}" destId="{8B9F76BC-345F-48AB-BFC3-354A2ACAAF03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8F12E-B7B8-4C8D-BF8D-0D8D27122D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D431F-F9C0-42FB-A47C-BDE055427046}">
      <dgm:prSet phldrT="[Text]"/>
      <dgm:spPr/>
      <dgm:t>
        <a:bodyPr/>
        <a:lstStyle/>
        <a:p>
          <a:r>
            <a:rPr lang="en-US" dirty="0" smtClean="0"/>
            <a:t>Introductions</a:t>
          </a:r>
          <a:endParaRPr lang="en-US" dirty="0"/>
        </a:p>
      </dgm:t>
    </dgm:pt>
    <dgm:pt modelId="{013CF989-A045-4DCC-8651-7345049F0806}" type="parTrans" cxnId="{0533038F-951D-4D92-90A6-8DBF8C4DA5D2}">
      <dgm:prSet/>
      <dgm:spPr/>
      <dgm:t>
        <a:bodyPr/>
        <a:lstStyle/>
        <a:p>
          <a:endParaRPr lang="en-US"/>
        </a:p>
      </dgm:t>
    </dgm:pt>
    <dgm:pt modelId="{A968E219-4656-4B59-B764-204C0AF05C86}" type="sibTrans" cxnId="{0533038F-951D-4D92-90A6-8DBF8C4DA5D2}">
      <dgm:prSet/>
      <dgm:spPr/>
      <dgm:t>
        <a:bodyPr/>
        <a:lstStyle/>
        <a:p>
          <a:endParaRPr lang="en-US"/>
        </a:p>
      </dgm:t>
    </dgm:pt>
    <dgm:pt modelId="{541B8E52-CC42-4C29-ABB6-25BD90745BA9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10 minutes</a:t>
          </a:r>
          <a:endParaRPr lang="en-US" dirty="0"/>
        </a:p>
      </dgm:t>
    </dgm:pt>
    <dgm:pt modelId="{AD878CBC-9CA3-4C5D-860B-B300CF210BF3}" type="parTrans" cxnId="{C126201B-BFBD-4DB0-A899-D2A3B5740A2E}">
      <dgm:prSet/>
      <dgm:spPr/>
      <dgm:t>
        <a:bodyPr/>
        <a:lstStyle/>
        <a:p>
          <a:endParaRPr lang="en-US"/>
        </a:p>
      </dgm:t>
    </dgm:pt>
    <dgm:pt modelId="{B16AFE3B-FE70-4B67-8355-CC0267570C4D}" type="sibTrans" cxnId="{C126201B-BFBD-4DB0-A899-D2A3B5740A2E}">
      <dgm:prSet/>
      <dgm:spPr/>
      <dgm:t>
        <a:bodyPr/>
        <a:lstStyle/>
        <a:p>
          <a:endParaRPr lang="en-US"/>
        </a:p>
      </dgm:t>
    </dgm:pt>
    <dgm:pt modelId="{31600BB4-56A9-4294-84C8-7C115C096F59}">
      <dgm:prSet phldrT="[Text]"/>
      <dgm:spPr/>
      <dgm:t>
        <a:bodyPr/>
        <a:lstStyle/>
        <a:p>
          <a:r>
            <a:rPr lang="en-US" dirty="0" smtClean="0"/>
            <a:t>Talk with Q&amp;A</a:t>
          </a:r>
          <a:endParaRPr lang="en-US" dirty="0"/>
        </a:p>
      </dgm:t>
    </dgm:pt>
    <dgm:pt modelId="{B1A1CFC4-8DA7-4518-8D6C-3844532CB15E}" type="parTrans" cxnId="{D2A652F1-6A3A-40F1-9538-6E5430623662}">
      <dgm:prSet/>
      <dgm:spPr/>
      <dgm:t>
        <a:bodyPr/>
        <a:lstStyle/>
        <a:p>
          <a:endParaRPr lang="en-US"/>
        </a:p>
      </dgm:t>
    </dgm:pt>
    <dgm:pt modelId="{4B59404F-385F-44B2-BC7C-B09CC3D5A5A9}" type="sibTrans" cxnId="{D2A652F1-6A3A-40F1-9538-6E5430623662}">
      <dgm:prSet/>
      <dgm:spPr/>
      <dgm:t>
        <a:bodyPr/>
        <a:lstStyle/>
        <a:p>
          <a:endParaRPr lang="en-US"/>
        </a:p>
      </dgm:t>
    </dgm:pt>
    <dgm:pt modelId="{E460A8E5-5658-4112-9CF9-0AE36ABC7704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30 minutes</a:t>
          </a:r>
          <a:endParaRPr lang="en-US" dirty="0"/>
        </a:p>
      </dgm:t>
    </dgm:pt>
    <dgm:pt modelId="{3D3007BC-D20D-4E5B-B8AD-D32429F15341}" type="parTrans" cxnId="{A2C379FF-D186-4451-A8F8-FD957E8F74CD}">
      <dgm:prSet/>
      <dgm:spPr/>
      <dgm:t>
        <a:bodyPr/>
        <a:lstStyle/>
        <a:p>
          <a:endParaRPr lang="en-US"/>
        </a:p>
      </dgm:t>
    </dgm:pt>
    <dgm:pt modelId="{F8AAE097-5747-453B-A9F1-1446D90AE5E4}" type="sibTrans" cxnId="{A2C379FF-D186-4451-A8F8-FD957E8F74CD}">
      <dgm:prSet/>
      <dgm:spPr/>
      <dgm:t>
        <a:bodyPr/>
        <a:lstStyle/>
        <a:p>
          <a:endParaRPr lang="en-US"/>
        </a:p>
      </dgm:t>
    </dgm:pt>
    <dgm:pt modelId="{6E87810C-F9EB-4674-9462-4A8D8B999A76}">
      <dgm:prSet phldrT="[Text]"/>
      <dgm:spPr/>
      <dgm:t>
        <a:bodyPr/>
        <a:lstStyle/>
        <a:p>
          <a:r>
            <a:rPr lang="en-US" dirty="0" smtClean="0"/>
            <a:t>Topic Ideas</a:t>
          </a:r>
          <a:endParaRPr lang="en-US" dirty="0"/>
        </a:p>
      </dgm:t>
    </dgm:pt>
    <dgm:pt modelId="{A10E2D2A-985C-4495-B2A9-A1BDC9FDE523}" type="parTrans" cxnId="{36598EC7-345A-425E-86F7-C49E191FA4A1}">
      <dgm:prSet/>
      <dgm:spPr/>
      <dgm:t>
        <a:bodyPr/>
        <a:lstStyle/>
        <a:p>
          <a:endParaRPr lang="en-US"/>
        </a:p>
      </dgm:t>
    </dgm:pt>
    <dgm:pt modelId="{E7B1602A-FDCA-44C1-8726-0DC5CBD37DF2}" type="sibTrans" cxnId="{36598EC7-345A-425E-86F7-C49E191FA4A1}">
      <dgm:prSet/>
      <dgm:spPr/>
      <dgm:t>
        <a:bodyPr/>
        <a:lstStyle/>
        <a:p>
          <a:endParaRPr lang="en-US"/>
        </a:p>
      </dgm:t>
    </dgm:pt>
    <dgm:pt modelId="{62766583-3FDA-4263-9C2F-245CCFDEC7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20 minutes</a:t>
          </a:r>
          <a:endParaRPr lang="en-US" dirty="0"/>
        </a:p>
      </dgm:t>
    </dgm:pt>
    <dgm:pt modelId="{080F9752-AD8B-4F3F-8DA0-E6EA30BC957E}" type="parTrans" cxnId="{45FE3576-A39A-4577-82DC-E2F0852FE107}">
      <dgm:prSet/>
      <dgm:spPr/>
      <dgm:t>
        <a:bodyPr/>
        <a:lstStyle/>
        <a:p>
          <a:endParaRPr lang="en-US"/>
        </a:p>
      </dgm:t>
    </dgm:pt>
    <dgm:pt modelId="{A7940C9C-773E-4AAC-A176-EFFC17F46BBB}" type="sibTrans" cxnId="{45FE3576-A39A-4577-82DC-E2F0852FE107}">
      <dgm:prSet/>
      <dgm:spPr/>
      <dgm:t>
        <a:bodyPr/>
        <a:lstStyle/>
        <a:p>
          <a:endParaRPr lang="en-US"/>
        </a:p>
      </dgm:t>
    </dgm:pt>
    <dgm:pt modelId="{0EC1678B-4907-4CA5-8AFC-1CBB478CBD7E}" type="pres">
      <dgm:prSet presAssocID="{B538F12E-B7B8-4C8D-BF8D-0D8D27122D34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2F3C5D-90D3-4648-A869-7B3A5B4E7516}" type="pres">
      <dgm:prSet presAssocID="{219D431F-F9C0-42FB-A47C-BDE05542704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2F75-9B2A-4327-971F-A4ED6F98DAFA}" type="pres">
      <dgm:prSet presAssocID="{219D431F-F9C0-42FB-A47C-BDE05542704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3FFA2-01C6-4C4A-959A-96D2EFFE35C6}" type="pres">
      <dgm:prSet presAssocID="{31600BB4-56A9-4294-84C8-7C115C096F59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7467-D89D-4404-B97E-929976D8E9AD}" type="pres">
      <dgm:prSet presAssocID="{31600BB4-56A9-4294-84C8-7C115C096F59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8912-1610-41A2-BA9E-E8C91A191824}" type="pres">
      <dgm:prSet presAssocID="{6E87810C-F9EB-4674-9462-4A8D8B999A76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C2BA5-C732-4E54-8CD7-C76EE30C6F3C}" type="pres">
      <dgm:prSet presAssocID="{6E87810C-F9EB-4674-9462-4A8D8B999A7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33038F-951D-4D92-90A6-8DBF8C4DA5D2}" srcId="{B538F12E-B7B8-4C8D-BF8D-0D8D27122D34}" destId="{219D431F-F9C0-42FB-A47C-BDE055427046}" srcOrd="0" destOrd="0" parTransId="{013CF989-A045-4DCC-8651-7345049F0806}" sibTransId="{A968E219-4656-4B59-B764-204C0AF05C86}"/>
    <dgm:cxn modelId="{45FE3576-A39A-4577-82DC-E2F0852FE107}" srcId="{6E87810C-F9EB-4674-9462-4A8D8B999A76}" destId="{62766583-3FDA-4263-9C2F-245CCFDEC7C3}" srcOrd="0" destOrd="0" parTransId="{080F9752-AD8B-4F3F-8DA0-E6EA30BC957E}" sibTransId="{A7940C9C-773E-4AAC-A176-EFFC17F46BBB}"/>
    <dgm:cxn modelId="{D2A652F1-6A3A-40F1-9538-6E5430623662}" srcId="{B538F12E-B7B8-4C8D-BF8D-0D8D27122D34}" destId="{31600BB4-56A9-4294-84C8-7C115C096F59}" srcOrd="1" destOrd="0" parTransId="{B1A1CFC4-8DA7-4518-8D6C-3844532CB15E}" sibTransId="{4B59404F-385F-44B2-BC7C-B09CC3D5A5A9}"/>
    <dgm:cxn modelId="{36598EC7-345A-425E-86F7-C49E191FA4A1}" srcId="{B538F12E-B7B8-4C8D-BF8D-0D8D27122D34}" destId="{6E87810C-F9EB-4674-9462-4A8D8B999A76}" srcOrd="2" destOrd="0" parTransId="{A10E2D2A-985C-4495-B2A9-A1BDC9FDE523}" sibTransId="{E7B1602A-FDCA-44C1-8726-0DC5CBD37DF2}"/>
    <dgm:cxn modelId="{A2C379FF-D186-4451-A8F8-FD957E8F74CD}" srcId="{31600BB4-56A9-4294-84C8-7C115C096F59}" destId="{E460A8E5-5658-4112-9CF9-0AE36ABC7704}" srcOrd="0" destOrd="0" parTransId="{3D3007BC-D20D-4E5B-B8AD-D32429F15341}" sibTransId="{F8AAE097-5747-453B-A9F1-1446D90AE5E4}"/>
    <dgm:cxn modelId="{890A6C55-9DFD-4D10-B4A3-0779E1521168}" type="presOf" srcId="{B538F12E-B7B8-4C8D-BF8D-0D8D27122D34}" destId="{0EC1678B-4907-4CA5-8AFC-1CBB478CBD7E}" srcOrd="0" destOrd="0" presId="urn:microsoft.com/office/officeart/2009/3/layout/IncreasingArrowsProcess"/>
    <dgm:cxn modelId="{FA708B57-0885-4C1D-96BC-EA1317FE97BD}" type="presOf" srcId="{219D431F-F9C0-42FB-A47C-BDE055427046}" destId="{062F3C5D-90D3-4648-A869-7B3A5B4E7516}" srcOrd="0" destOrd="0" presId="urn:microsoft.com/office/officeart/2009/3/layout/IncreasingArrowsProcess"/>
    <dgm:cxn modelId="{0FB798E9-8177-4806-9EEC-1A23C3EA94DC}" type="presOf" srcId="{62766583-3FDA-4263-9C2F-245CCFDEC7C3}" destId="{3C1C2BA5-C732-4E54-8CD7-C76EE30C6F3C}" srcOrd="0" destOrd="0" presId="urn:microsoft.com/office/officeart/2009/3/layout/IncreasingArrowsProcess"/>
    <dgm:cxn modelId="{E83274C8-7A35-4D84-AF71-85140B41C32F}" type="presOf" srcId="{31600BB4-56A9-4294-84C8-7C115C096F59}" destId="{31C3FFA2-01C6-4C4A-959A-96D2EFFE35C6}" srcOrd="0" destOrd="0" presId="urn:microsoft.com/office/officeart/2009/3/layout/IncreasingArrowsProcess"/>
    <dgm:cxn modelId="{C126201B-BFBD-4DB0-A899-D2A3B5740A2E}" srcId="{219D431F-F9C0-42FB-A47C-BDE055427046}" destId="{541B8E52-CC42-4C29-ABB6-25BD90745BA9}" srcOrd="0" destOrd="0" parTransId="{AD878CBC-9CA3-4C5D-860B-B300CF210BF3}" sibTransId="{B16AFE3B-FE70-4B67-8355-CC0267570C4D}"/>
    <dgm:cxn modelId="{F5262193-7A41-44CE-AE1C-914E01FDB126}" type="presOf" srcId="{E460A8E5-5658-4112-9CF9-0AE36ABC7704}" destId="{520D7467-D89D-4404-B97E-929976D8E9AD}" srcOrd="0" destOrd="0" presId="urn:microsoft.com/office/officeart/2009/3/layout/IncreasingArrowsProcess"/>
    <dgm:cxn modelId="{D669A7F3-4253-40E1-83AD-53C6EAB45DE3}" type="presOf" srcId="{6E87810C-F9EB-4674-9462-4A8D8B999A76}" destId="{E0198912-1610-41A2-BA9E-E8C91A191824}" srcOrd="0" destOrd="0" presId="urn:microsoft.com/office/officeart/2009/3/layout/IncreasingArrowsProcess"/>
    <dgm:cxn modelId="{1BE0E019-B27A-48B8-BCC9-D9B9FF283FE1}" type="presOf" srcId="{541B8E52-CC42-4C29-ABB6-25BD90745BA9}" destId="{41752F75-9B2A-4327-971F-A4ED6F98DAFA}" srcOrd="0" destOrd="0" presId="urn:microsoft.com/office/officeart/2009/3/layout/IncreasingArrowsProcess"/>
    <dgm:cxn modelId="{3D35BE94-10C9-4F4E-9F13-3ED8F85804CC}" type="presParOf" srcId="{0EC1678B-4907-4CA5-8AFC-1CBB478CBD7E}" destId="{062F3C5D-90D3-4648-A869-7B3A5B4E7516}" srcOrd="0" destOrd="0" presId="urn:microsoft.com/office/officeart/2009/3/layout/IncreasingArrowsProcess"/>
    <dgm:cxn modelId="{F23A9614-D05E-4E9F-85DD-A1CE86360B7F}" type="presParOf" srcId="{0EC1678B-4907-4CA5-8AFC-1CBB478CBD7E}" destId="{41752F75-9B2A-4327-971F-A4ED6F98DAFA}" srcOrd="1" destOrd="0" presId="urn:microsoft.com/office/officeart/2009/3/layout/IncreasingArrowsProcess"/>
    <dgm:cxn modelId="{75DEAE64-E91D-4E0B-9C10-609BCDA79E0D}" type="presParOf" srcId="{0EC1678B-4907-4CA5-8AFC-1CBB478CBD7E}" destId="{31C3FFA2-01C6-4C4A-959A-96D2EFFE35C6}" srcOrd="2" destOrd="0" presId="urn:microsoft.com/office/officeart/2009/3/layout/IncreasingArrowsProcess"/>
    <dgm:cxn modelId="{11B52F47-4611-4BFA-AE6F-966A4CDB71B5}" type="presParOf" srcId="{0EC1678B-4907-4CA5-8AFC-1CBB478CBD7E}" destId="{520D7467-D89D-4404-B97E-929976D8E9AD}" srcOrd="3" destOrd="0" presId="urn:microsoft.com/office/officeart/2009/3/layout/IncreasingArrowsProcess"/>
    <dgm:cxn modelId="{E3D5627E-762C-4407-9FC0-54056D67EC72}" type="presParOf" srcId="{0EC1678B-4907-4CA5-8AFC-1CBB478CBD7E}" destId="{E0198912-1610-41A2-BA9E-E8C91A191824}" srcOrd="4" destOrd="0" presId="urn:microsoft.com/office/officeart/2009/3/layout/IncreasingArrowsProcess"/>
    <dgm:cxn modelId="{1517B465-1D48-457D-B72D-7DD19E561C64}" type="presParOf" srcId="{0EC1678B-4907-4CA5-8AFC-1CBB478CBD7E}" destId="{3C1C2BA5-C732-4E54-8CD7-C76EE30C6F3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3C5D-90D3-4648-A869-7B3A5B4E7516}">
      <dsp:nvSpPr>
        <dsp:cNvPr id="0" name=""/>
        <dsp:cNvSpPr/>
      </dsp:nvSpPr>
      <dsp:spPr>
        <a:xfrm>
          <a:off x="1352491" y="17939"/>
          <a:ext cx="3848217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Introductions</a:t>
          </a:r>
          <a:endParaRPr lang="en-US" sz="1000" kern="1200" dirty="0"/>
        </a:p>
      </dsp:txBody>
      <dsp:txXfrm>
        <a:off x="1352491" y="158000"/>
        <a:ext cx="3708157" cy="280121"/>
      </dsp:txXfrm>
    </dsp:sp>
    <dsp:sp modelId="{41752F75-9B2A-4327-971F-A4ED6F98DAFA}">
      <dsp:nvSpPr>
        <dsp:cNvPr id="0" name=""/>
        <dsp:cNvSpPr/>
      </dsp:nvSpPr>
      <dsp:spPr>
        <a:xfrm>
          <a:off x="1352491" y="450881"/>
          <a:ext cx="887014" cy="103628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1352491" y="450881"/>
        <a:ext cx="887014" cy="1036280"/>
      </dsp:txXfrm>
    </dsp:sp>
    <dsp:sp modelId="{31C3FFA2-01C6-4C4A-959A-96D2EFFE35C6}">
      <dsp:nvSpPr>
        <dsp:cNvPr id="0" name=""/>
        <dsp:cNvSpPr/>
      </dsp:nvSpPr>
      <dsp:spPr>
        <a:xfrm>
          <a:off x="2239505" y="204621"/>
          <a:ext cx="2961203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Recorded Talk</a:t>
          </a:r>
          <a:endParaRPr lang="en-US" sz="1000" kern="1200" dirty="0"/>
        </a:p>
      </dsp:txBody>
      <dsp:txXfrm>
        <a:off x="2239505" y="344682"/>
        <a:ext cx="2821143" cy="280121"/>
      </dsp:txXfrm>
    </dsp:sp>
    <dsp:sp modelId="{520D7467-D89D-4404-B97E-929976D8E9AD}">
      <dsp:nvSpPr>
        <dsp:cNvPr id="0" name=""/>
        <dsp:cNvSpPr/>
      </dsp:nvSpPr>
      <dsp:spPr>
        <a:xfrm>
          <a:off x="2239505" y="637562"/>
          <a:ext cx="887014" cy="10098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2239505" y="637562"/>
        <a:ext cx="887014" cy="1009866"/>
      </dsp:txXfrm>
    </dsp:sp>
    <dsp:sp modelId="{44F0AAFA-90B3-45DC-B53E-FBFA7C0B9B6F}">
      <dsp:nvSpPr>
        <dsp:cNvPr id="0" name=""/>
        <dsp:cNvSpPr/>
      </dsp:nvSpPr>
      <dsp:spPr>
        <a:xfrm>
          <a:off x="3126519" y="391302"/>
          <a:ext cx="2074189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Q&amp;A</a:t>
          </a:r>
          <a:endParaRPr lang="en-US" sz="1000" kern="1200" dirty="0"/>
        </a:p>
      </dsp:txBody>
      <dsp:txXfrm>
        <a:off x="3126519" y="531363"/>
        <a:ext cx="1934129" cy="280121"/>
      </dsp:txXfrm>
    </dsp:sp>
    <dsp:sp modelId="{C1BB9A81-85A0-49BF-B540-9BD1DBEA8E10}">
      <dsp:nvSpPr>
        <dsp:cNvPr id="0" name=""/>
        <dsp:cNvSpPr/>
      </dsp:nvSpPr>
      <dsp:spPr>
        <a:xfrm>
          <a:off x="3126519" y="824244"/>
          <a:ext cx="887014" cy="1016618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3126519" y="824244"/>
        <a:ext cx="887014" cy="1016618"/>
      </dsp:txXfrm>
    </dsp:sp>
    <dsp:sp modelId="{FBF21595-3936-4364-8F6E-65E7EE3A177F}">
      <dsp:nvSpPr>
        <dsp:cNvPr id="0" name=""/>
        <dsp:cNvSpPr/>
      </dsp:nvSpPr>
      <dsp:spPr>
        <a:xfrm>
          <a:off x="4013533" y="577983"/>
          <a:ext cx="1187175" cy="56024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893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Topic Ideas</a:t>
          </a:r>
          <a:endParaRPr lang="en-US" sz="1000" kern="1200" dirty="0"/>
        </a:p>
      </dsp:txBody>
      <dsp:txXfrm>
        <a:off x="4013533" y="718044"/>
        <a:ext cx="1047115" cy="280121"/>
      </dsp:txXfrm>
    </dsp:sp>
    <dsp:sp modelId="{8B9F76BC-345F-48AB-BFC3-354A2ACAAF03}">
      <dsp:nvSpPr>
        <dsp:cNvPr id="0" name=""/>
        <dsp:cNvSpPr/>
      </dsp:nvSpPr>
      <dsp:spPr>
        <a:xfrm>
          <a:off x="4013533" y="1010925"/>
          <a:ext cx="895095" cy="102853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4013533" y="1010925"/>
        <a:ext cx="895095" cy="102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3C5D-90D3-4648-A869-7B3A5B4E7516}">
      <dsp:nvSpPr>
        <dsp:cNvPr id="0" name=""/>
        <dsp:cNvSpPr/>
      </dsp:nvSpPr>
      <dsp:spPr>
        <a:xfrm>
          <a:off x="0" y="71111"/>
          <a:ext cx="388620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Introductions</a:t>
          </a:r>
          <a:endParaRPr lang="en-US" sz="1000" kern="1200" dirty="0"/>
        </a:p>
      </dsp:txBody>
      <dsp:txXfrm>
        <a:off x="0" y="212606"/>
        <a:ext cx="3744706" cy="282989"/>
      </dsp:txXfrm>
    </dsp:sp>
    <dsp:sp modelId="{41752F75-9B2A-4327-971F-A4ED6F98DAFA}">
      <dsp:nvSpPr>
        <dsp:cNvPr id="0" name=""/>
        <dsp:cNvSpPr/>
      </dsp:nvSpPr>
      <dsp:spPr>
        <a:xfrm>
          <a:off x="0" y="507562"/>
          <a:ext cx="1196949" cy="109028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minutes</a:t>
          </a:r>
          <a:endParaRPr lang="en-US" sz="1000" kern="1200" dirty="0"/>
        </a:p>
      </dsp:txBody>
      <dsp:txXfrm>
        <a:off x="0" y="507562"/>
        <a:ext cx="1196949" cy="1090283"/>
      </dsp:txXfrm>
    </dsp:sp>
    <dsp:sp modelId="{31C3FFA2-01C6-4C4A-959A-96D2EFFE35C6}">
      <dsp:nvSpPr>
        <dsp:cNvPr id="0" name=""/>
        <dsp:cNvSpPr/>
      </dsp:nvSpPr>
      <dsp:spPr>
        <a:xfrm>
          <a:off x="1196949" y="259771"/>
          <a:ext cx="268925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Talk with Q&amp;A</a:t>
          </a:r>
          <a:endParaRPr lang="en-US" sz="1000" kern="1200" dirty="0"/>
        </a:p>
      </dsp:txBody>
      <dsp:txXfrm>
        <a:off x="1196949" y="401266"/>
        <a:ext cx="2547756" cy="282989"/>
      </dsp:txXfrm>
    </dsp:sp>
    <dsp:sp modelId="{520D7467-D89D-4404-B97E-929976D8E9AD}">
      <dsp:nvSpPr>
        <dsp:cNvPr id="0" name=""/>
        <dsp:cNvSpPr/>
      </dsp:nvSpPr>
      <dsp:spPr>
        <a:xfrm>
          <a:off x="1196949" y="696222"/>
          <a:ext cx="1196949" cy="109028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30 minutes</a:t>
          </a:r>
          <a:endParaRPr lang="en-US" sz="1000" kern="1200" dirty="0"/>
        </a:p>
      </dsp:txBody>
      <dsp:txXfrm>
        <a:off x="1196949" y="696222"/>
        <a:ext cx="1196949" cy="1090283"/>
      </dsp:txXfrm>
    </dsp:sp>
    <dsp:sp modelId="{E0198912-1610-41A2-BA9E-E8C91A191824}">
      <dsp:nvSpPr>
        <dsp:cNvPr id="0" name=""/>
        <dsp:cNvSpPr/>
      </dsp:nvSpPr>
      <dsp:spPr>
        <a:xfrm>
          <a:off x="2393899" y="448430"/>
          <a:ext cx="1492300" cy="5659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89849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Topic Ideas</a:t>
          </a:r>
          <a:endParaRPr lang="en-US" sz="1000" kern="1200" dirty="0"/>
        </a:p>
      </dsp:txBody>
      <dsp:txXfrm>
        <a:off x="2393899" y="589925"/>
        <a:ext cx="1350806" cy="282989"/>
      </dsp:txXfrm>
    </dsp:sp>
    <dsp:sp modelId="{3C1C2BA5-C732-4E54-8CD7-C76EE30C6F3C}">
      <dsp:nvSpPr>
        <dsp:cNvPr id="0" name=""/>
        <dsp:cNvSpPr/>
      </dsp:nvSpPr>
      <dsp:spPr>
        <a:xfrm>
          <a:off x="2393899" y="884882"/>
          <a:ext cx="1196949" cy="1074327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 minutes</a:t>
          </a:r>
          <a:endParaRPr lang="en-US" sz="1000" kern="1200" dirty="0"/>
        </a:p>
      </dsp:txBody>
      <dsp:txXfrm>
        <a:off x="2393899" y="884882"/>
        <a:ext cx="1196949" cy="107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tx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E37F-372F-4DFA-B614-CF11115629C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6F26-6098-4127-885D-23F0AF56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3243423"/>
              </p:ext>
            </p:extLst>
          </p:nvPr>
        </p:nvGraphicFramePr>
        <p:xfrm>
          <a:off x="-457200" y="1143000"/>
          <a:ext cx="6553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64549845"/>
              </p:ext>
            </p:extLst>
          </p:nvPr>
        </p:nvGraphicFramePr>
        <p:xfrm>
          <a:off x="838200" y="4191000"/>
          <a:ext cx="3886200" cy="203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380996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Sharing Options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9483" y="1290935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Share Your </a:t>
            </a:r>
            <a:r>
              <a:rPr lang="en-US" dirty="0" smtClean="0">
                <a:solidFill>
                  <a:schemeClr val="bg1"/>
                </a:solidFill>
              </a:rPr>
              <a:t>Knowledge Online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Share on Meetup, YouTube, GitHub, Facebook, &amp;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 with the community who couldn’t attend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en-US" dirty="0" smtClean="0">
                <a:solidFill>
                  <a:schemeClr val="bg1"/>
                </a:solidFill>
              </a:rPr>
              <a:t>additional ideas </a:t>
            </a:r>
            <a:r>
              <a:rPr lang="en-US" smtClean="0">
                <a:solidFill>
                  <a:schemeClr val="bg1"/>
                </a:solidFill>
              </a:rPr>
              <a:t>and feedback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815" y="418785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ready to share online</a:t>
            </a:r>
          </a:p>
        </p:txBody>
      </p:sp>
      <p:pic>
        <p:nvPicPr>
          <p:cNvPr id="1026" name="Picture 2" descr="C:\Users\E08644\Desktop\Design - Icon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33" y="5334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7805" y="1515070"/>
            <a:ext cx="574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101" y="4639270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8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9</cp:revision>
  <dcterms:created xsi:type="dcterms:W3CDTF">2018-03-06T00:08:40Z</dcterms:created>
  <dcterms:modified xsi:type="dcterms:W3CDTF">2018-03-06T01:07:17Z</dcterms:modified>
</cp:coreProperties>
</file>