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7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Nancy Brewer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</a:t>
            </a:r>
            <a:r>
              <a:rPr lang="en-US" sz="2400" b="1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 Music &amp; Art. </a:t>
            </a:r>
            <a:r>
              <a:rPr lang="en-US" sz="24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Your ideas inspire </a:t>
            </a:r>
            <a:r>
              <a:rPr lang="en-US" sz="2400" b="1" i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craft. </a:t>
            </a:r>
            <a:endParaRPr lang="en-US" sz="24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Forte" panose="03060902040502070203" pitchFamily="66" charset="0"/>
              </a:rPr>
              <a:t>Electronic Mob 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00B05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00B05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0CBE-BCD2-44E3-8AE4-4749CBA2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1814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</TotalTime>
  <Words>34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53</cp:revision>
  <dcterms:created xsi:type="dcterms:W3CDTF">2006-08-16T00:00:00Z</dcterms:created>
  <dcterms:modified xsi:type="dcterms:W3CDTF">2018-04-01T01:33:45Z</dcterms:modified>
</cp:coreProperties>
</file>