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smtClean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Justin Larson</a:t>
            </a:r>
            <a:endParaRPr lang="en-US" sz="5400" b="1" dirty="0" smtClean="0">
              <a:solidFill>
                <a:srgbClr val="C8C300"/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innovator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Science. Your ideas 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8C300"/>
                </a:solidFill>
                <a:latin typeface="Forte" panose="03060902040502070203" pitchFamily="66" charset="0"/>
              </a:rPr>
              <a:t>Open Ideas in Science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5481202"/>
            <a:ext cx="7543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August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26,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2017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221</TotalTime>
  <Words>38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Integral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home</cp:lastModifiedBy>
  <cp:revision>54</cp:revision>
  <dcterms:created xsi:type="dcterms:W3CDTF">2006-08-16T00:00:00Z</dcterms:created>
  <dcterms:modified xsi:type="dcterms:W3CDTF">2017-09-23T22:51:25Z</dcterms:modified>
</cp:coreProperties>
</file>