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 err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Ataur</a:t>
            </a: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Patwary 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222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60</cp:revision>
  <dcterms:created xsi:type="dcterms:W3CDTF">2006-08-16T00:00:00Z</dcterms:created>
  <dcterms:modified xsi:type="dcterms:W3CDTF">2017-12-24T03:30:22Z</dcterms:modified>
</cp:coreProperties>
</file>