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300"/>
    <a:srgbClr val="D5D000"/>
    <a:srgbClr val="CCCC00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930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72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1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40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4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73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7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7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2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2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8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62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70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54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" y="0"/>
            <a:ext cx="9143913" cy="6819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  <a:extLst/>
        </p:spPr>
      </p:pic>
      <p:sp>
        <p:nvSpPr>
          <p:cNvPr id="6" name="Right Triangle 5"/>
          <p:cNvSpPr/>
          <p:nvPr/>
        </p:nvSpPr>
        <p:spPr>
          <a:xfrm rot="10800000" flipH="1">
            <a:off x="533401" y="533400"/>
            <a:ext cx="990599" cy="2460364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flipH="1">
            <a:off x="7467600" y="3810000"/>
            <a:ext cx="1137655" cy="2464904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2857238"/>
            <a:ext cx="75438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en-US" sz="5400" b="1" dirty="0">
                <a:solidFill>
                  <a:srgbClr val="C8C300"/>
                </a:solidFill>
                <a:latin typeface="Futura ND for Nike 365 Cn XBd" charset="0"/>
                <a:ea typeface="Futura ND for Nike 365 Cn XBd" charset="0"/>
                <a:cs typeface="Futura ND for Nike 365 Cn XBd" charset="0"/>
              </a:rPr>
              <a:t>Katelyn Milliman</a:t>
            </a:r>
          </a:p>
          <a:p>
            <a:pPr lvl="0" algn="ctr">
              <a:lnSpc>
                <a:spcPct val="80000"/>
              </a:lnSpc>
            </a:pPr>
            <a:endParaRPr lang="en-US" sz="2000" b="1" dirty="0">
              <a:solidFill>
                <a:schemeClr val="accent1">
                  <a:lumMod val="75000"/>
                </a:schemeClr>
              </a:solidFill>
              <a:latin typeface="Futura ND for Nike 365 Cn XBd" charset="0"/>
              <a:ea typeface="Futura ND for Nike 365 Cn XBd" charset="0"/>
              <a:cs typeface="Futura ND for Nike 365 Cn XBd" charset="0"/>
            </a:endParaRPr>
          </a:p>
          <a:p>
            <a:pPr lvl="0" algn="ctr">
              <a:lnSpc>
                <a:spcPct val="80000"/>
              </a:lnSpc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Is recognized with the achievement of being the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 innovator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of the week in Science &amp; Tech. Your ideas inspire 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everyone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 to improve our ideas as a community. 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Trade Gothic for Nike 365" charset="0"/>
              <a:ea typeface="Trade Gothic for Nike 365" charset="0"/>
              <a:cs typeface="Trade Gothic for Nike 365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1100" y="5246760"/>
            <a:ext cx="6781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C8C300"/>
                </a:solidFill>
                <a:latin typeface="Forte" panose="03060902040502070203" pitchFamily="66" charset="0"/>
              </a:rPr>
              <a:t>Hyperloop Topic</a:t>
            </a:r>
            <a:endParaRPr lang="en-US" dirty="0">
              <a:solidFill>
                <a:srgbClr val="C8C300"/>
              </a:solidFill>
              <a:latin typeface="Forte" panose="03060902040502070203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016" y="609600"/>
            <a:ext cx="2137369" cy="21373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1DF06C-6BDA-4389-9834-7C66C47549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94" y="658979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86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229</TotalTime>
  <Words>33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Forte</vt:lpstr>
      <vt:lpstr>Futura ND for Nike 365 Cn XBd</vt:lpstr>
      <vt:lpstr>Trade Gothic for Nike 365</vt:lpstr>
      <vt:lpstr>Tw Cen MT</vt:lpstr>
      <vt:lpstr>Tw Cen MT Condensed</vt:lpstr>
      <vt:lpstr>Wingdings 3</vt:lpstr>
      <vt:lpstr>Integral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Lacche, Justin</dc:creator>
  <cp:lastModifiedBy>Garrett Broughton</cp:lastModifiedBy>
  <cp:revision>74</cp:revision>
  <dcterms:created xsi:type="dcterms:W3CDTF">2006-08-16T00:00:00Z</dcterms:created>
  <dcterms:modified xsi:type="dcterms:W3CDTF">2018-04-01T01:35:00Z</dcterms:modified>
</cp:coreProperties>
</file>