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43" d="100"/>
          <a:sy n="43" d="100"/>
        </p:scale>
        <p:origin x="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0673-1925-4068-B8FE-4BE7056F5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768B3-821F-42AC-ACC7-5F419A185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E292-0B65-483E-A030-2B96029F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3E99-9D1E-4427-87DD-4778FF6E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A774-D5E5-4CA8-B478-8CCC53A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A9B3-1ABC-47B0-B41C-79EADC6D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D817-BC33-449D-8AD9-9FA448FCC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2A53-03C6-4508-8BFA-D61BE625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FBD4-3C1F-463A-9488-87DDA532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2C4B-7E64-4998-94E2-7AF3F1E5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FC963-9158-46DA-829A-B1449525E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4A5A1-ACCE-48B3-932D-FC4E3BB76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EBAA-C251-462A-A3A8-E6707F74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0F7C-3FA1-49B6-A82E-BD103345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44D8-CB54-4ECE-B805-B569C06D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1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C5A3-54AB-4A0F-8CAC-588E5079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9EC3-1293-47DE-98C9-4F1EA2A1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BEC21-F84C-447F-A0F0-55A17E3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CB9E-5C47-42B2-8811-8D5AF374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1497-EB53-4CB2-B653-72BFDAE2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AC46-CD22-47F8-8CE1-64FF0EC9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3F57-DB3C-4594-B1D8-5968FD69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29EAD-44AF-4975-A0F0-D00E92A3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CB0A-E744-4B37-8F03-ADB4E650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5DAF-3E6E-481C-90EA-8575257C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5E18-C1B0-47F4-B2A7-D03D1170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68FB-0B0C-4806-8C48-B38D1B1B9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592F-BD76-46BC-B4C7-F743597D0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C46B-2C38-4FB2-BA78-2ED86BE8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63909-843A-485A-AF05-23C01E29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AF1E-532B-4437-8610-18484F8A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9E92-FF17-4B76-9E36-ADA2CDBE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A5D29-297B-4398-9F0F-0BF14420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84F8-341B-4A37-AE53-D1E4B3FC5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5E97B-3BF4-4432-BBFC-1BD15CCA3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906DA-463F-4FD0-9246-C369DAFF4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DB43C-5FE9-4815-93E7-1569ED02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2303E-D34C-4226-B47F-806A934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88222-5190-438E-A249-913BF64D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E49B-7166-4286-B21E-DAE08A68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F46F1-B298-4B50-A19D-33BC44C3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8D946-474F-4D48-9090-8CFC5F09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EA4E8-94CA-4B14-B8E3-1DD06C2D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F517B-5BE5-409B-91B0-FB389A40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230BA-4745-4515-A827-4F14B242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1EC6A-E0B1-4824-AA3F-0C8C6849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096D-03C8-4B82-B333-5B6C625D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0A8D-9199-47E9-8FA6-39A19F8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6E2E-6CDE-4208-B091-6DFBFA93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CBC23-2837-4F2B-BDBF-CD4207FE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2A4DA-7098-4681-8256-4070471F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242F-5B59-4101-AC5D-5D6B0CFC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22F7-49F3-4C42-8319-28882265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53999-2146-4A86-A33D-B9929223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EFEA6-B8BE-4122-8414-82119FE0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E3A17-E575-4235-84D6-15E688B1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7F47C-C288-4CB1-8E14-C7F66A23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47951-C752-4FF8-8818-2FCA192B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7030A0"/>
            </a:gs>
            <a:gs pos="73000">
              <a:schemeClr val="accent5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3F680-AD8B-4782-A887-9DCE3A33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947BD-0034-484A-86A3-825DF730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25FCC-A291-4F00-B23C-07308623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9DD0-D8CE-4E46-9202-2ACA5B7491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E29D-E32F-44F6-BC31-083A9FCCB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A397-EC9F-433E-8FC0-0CB91E05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305C-1FEB-4393-929C-7AAAD82E2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05B77-8106-4977-B440-2658BE82E810}"/>
              </a:ext>
            </a:extLst>
          </p:cNvPr>
          <p:cNvSpPr txBox="1"/>
          <p:nvPr/>
        </p:nvSpPr>
        <p:spPr>
          <a:xfrm>
            <a:off x="768301" y="655486"/>
            <a:ext cx="8065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Knowledge Mavens - Who are we and what we 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E61B8-424C-4332-B9DE-3C8E4333CAC5}"/>
              </a:ext>
            </a:extLst>
          </p:cNvPr>
          <p:cNvSpPr txBox="1"/>
          <p:nvPr/>
        </p:nvSpPr>
        <p:spPr>
          <a:xfrm>
            <a:off x="1463153" y="2350322"/>
            <a:ext cx="101021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are a group of Scientists, Artist, Engineers, Musicians…aka Polymaths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“Show and Tell” ever Saturday 1pm in Beaverton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Our mission is “Free Knowledge”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&lt;Insert Group Photo and social media&gt;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9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BD0C6-942D-4D63-9FCD-B29EF9310304}"/>
              </a:ext>
            </a:extLst>
          </p:cNvPr>
          <p:cNvSpPr txBox="1"/>
          <p:nvPr/>
        </p:nvSpPr>
        <p:spPr>
          <a:xfrm>
            <a:off x="976637" y="464023"/>
            <a:ext cx="80658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8 </a:t>
            </a:r>
            <a:r>
              <a:rPr lang="en-US" sz="3200" dirty="0">
                <a:solidFill>
                  <a:schemeClr val="bg1"/>
                </a:solidFill>
              </a:rPr>
              <a:t>- Make modifications and print large design (Iterate as necessary)</a:t>
            </a:r>
          </a:p>
        </p:txBody>
      </p:sp>
    </p:spTree>
    <p:extLst>
      <p:ext uri="{BB962C8B-B14F-4D97-AF65-F5344CB8AC3E}">
        <p14:creationId xmlns:p14="http://schemas.microsoft.com/office/powerpoint/2010/main" val="86426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AB2F5-0DAA-4F6A-824D-94124669E99A}"/>
              </a:ext>
            </a:extLst>
          </p:cNvPr>
          <p:cNvSpPr txBox="1"/>
          <p:nvPr/>
        </p:nvSpPr>
        <p:spPr>
          <a:xfrm>
            <a:off x="942952" y="464023"/>
            <a:ext cx="80849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9 </a:t>
            </a:r>
            <a:r>
              <a:rPr lang="en-US" sz="3200" dirty="0">
                <a:solidFill>
                  <a:schemeClr val="bg1"/>
                </a:solidFill>
              </a:rPr>
              <a:t>- Code Gemma with Mu-Editor and test connections of </a:t>
            </a:r>
            <a:r>
              <a:rPr lang="en-US" sz="3200" dirty="0" err="1">
                <a:solidFill>
                  <a:schemeClr val="bg1"/>
                </a:solidFill>
              </a:rPr>
              <a:t>Neopixel</a:t>
            </a:r>
            <a:r>
              <a:rPr lang="en-US" sz="3200" dirty="0">
                <a:solidFill>
                  <a:schemeClr val="bg1"/>
                </a:solidFill>
              </a:rPr>
              <a:t> strip.</a:t>
            </a:r>
          </a:p>
        </p:txBody>
      </p:sp>
    </p:spTree>
    <p:extLst>
      <p:ext uri="{BB962C8B-B14F-4D97-AF65-F5344CB8AC3E}">
        <p14:creationId xmlns:p14="http://schemas.microsoft.com/office/powerpoint/2010/main" val="304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76A61-6224-4FCE-9A47-F6D2FC18BAD6}"/>
              </a:ext>
            </a:extLst>
          </p:cNvPr>
          <p:cNvSpPr txBox="1"/>
          <p:nvPr/>
        </p:nvSpPr>
        <p:spPr>
          <a:xfrm>
            <a:off x="873608" y="464023"/>
            <a:ext cx="80658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10 </a:t>
            </a:r>
            <a:r>
              <a:rPr lang="en-US" sz="3200" dirty="0">
                <a:solidFill>
                  <a:schemeClr val="bg1"/>
                </a:solidFill>
              </a:rPr>
              <a:t>- Solder </a:t>
            </a:r>
            <a:r>
              <a:rPr lang="en-US" sz="3200" dirty="0" err="1">
                <a:solidFill>
                  <a:schemeClr val="bg1"/>
                </a:solidFill>
              </a:rPr>
              <a:t>Neopixel</a:t>
            </a:r>
            <a:r>
              <a:rPr lang="en-US" sz="3200" dirty="0">
                <a:solidFill>
                  <a:schemeClr val="bg1"/>
                </a:solidFill>
              </a:rPr>
              <a:t> strip to Gemma and insert in Sandal</a:t>
            </a:r>
          </a:p>
        </p:txBody>
      </p:sp>
    </p:spTree>
    <p:extLst>
      <p:ext uri="{BB962C8B-B14F-4D97-AF65-F5344CB8AC3E}">
        <p14:creationId xmlns:p14="http://schemas.microsoft.com/office/powerpoint/2010/main" val="391177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49E37-6914-4864-BFD5-8C071B577396}"/>
              </a:ext>
            </a:extLst>
          </p:cNvPr>
          <p:cNvSpPr txBox="1"/>
          <p:nvPr/>
        </p:nvSpPr>
        <p:spPr>
          <a:xfrm>
            <a:off x="475357" y="712548"/>
            <a:ext cx="806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Light Up Shoe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2CA01-0F37-49C2-9B6A-478B5EF70C22}"/>
              </a:ext>
            </a:extLst>
          </p:cNvPr>
          <p:cNvSpPr txBox="1"/>
          <p:nvPr/>
        </p:nvSpPr>
        <p:spPr>
          <a:xfrm>
            <a:off x="1588616" y="2351782"/>
            <a:ext cx="11301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weeks– 10 steps &lt;Insert Shoe Picture&gt;</a:t>
            </a:r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2CA01-0F37-49C2-9B6A-478B5EF70C22}"/>
              </a:ext>
            </a:extLst>
          </p:cNvPr>
          <p:cNvSpPr txBox="1"/>
          <p:nvPr/>
        </p:nvSpPr>
        <p:spPr>
          <a:xfrm>
            <a:off x="626660" y="464023"/>
            <a:ext cx="8473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1 </a:t>
            </a:r>
            <a:r>
              <a:rPr lang="en-US" sz="3200" dirty="0">
                <a:solidFill>
                  <a:schemeClr val="bg1"/>
                </a:solidFill>
              </a:rPr>
              <a:t>- Print a sandal from the internet with PLA filament.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ECF47-2247-4148-B918-523F87846A35}"/>
              </a:ext>
            </a:extLst>
          </p:cNvPr>
          <p:cNvSpPr txBox="1"/>
          <p:nvPr/>
        </p:nvSpPr>
        <p:spPr>
          <a:xfrm>
            <a:off x="846960" y="464023"/>
            <a:ext cx="80658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2 </a:t>
            </a:r>
            <a:r>
              <a:rPr lang="en-US" sz="3200" dirty="0">
                <a:solidFill>
                  <a:schemeClr val="bg1"/>
                </a:solidFill>
              </a:rPr>
              <a:t>- Print a small sandal from the internet with flex filament</a:t>
            </a:r>
          </a:p>
        </p:txBody>
      </p:sp>
    </p:spTree>
    <p:extLst>
      <p:ext uri="{BB962C8B-B14F-4D97-AF65-F5344CB8AC3E}">
        <p14:creationId xmlns:p14="http://schemas.microsoft.com/office/powerpoint/2010/main" val="43716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2056E-B6D9-4F37-BA4A-D2E1255E7F8D}"/>
              </a:ext>
            </a:extLst>
          </p:cNvPr>
          <p:cNvSpPr txBox="1"/>
          <p:nvPr/>
        </p:nvSpPr>
        <p:spPr>
          <a:xfrm>
            <a:off x="905492" y="464023"/>
            <a:ext cx="80658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3 </a:t>
            </a:r>
            <a:r>
              <a:rPr lang="en-US" sz="3200" dirty="0">
                <a:solidFill>
                  <a:schemeClr val="bg1"/>
                </a:solidFill>
              </a:rPr>
              <a:t>- Print large shoe from the internet with flex filament</a:t>
            </a:r>
          </a:p>
        </p:txBody>
      </p:sp>
    </p:spTree>
    <p:extLst>
      <p:ext uri="{BB962C8B-B14F-4D97-AF65-F5344CB8AC3E}">
        <p14:creationId xmlns:p14="http://schemas.microsoft.com/office/powerpoint/2010/main" val="86415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33E24-9A6C-43B9-81FD-0C123A8EB59C}"/>
              </a:ext>
            </a:extLst>
          </p:cNvPr>
          <p:cNvSpPr txBox="1"/>
          <p:nvPr/>
        </p:nvSpPr>
        <p:spPr>
          <a:xfrm>
            <a:off x="846484" y="590532"/>
            <a:ext cx="90020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4 </a:t>
            </a:r>
            <a:r>
              <a:rPr lang="en-US" sz="3200" dirty="0">
                <a:solidFill>
                  <a:schemeClr val="bg1"/>
                </a:solidFill>
              </a:rPr>
              <a:t>- Test designing by referencing a Mesh in Oculus Medium</a:t>
            </a:r>
          </a:p>
        </p:txBody>
      </p:sp>
    </p:spTree>
    <p:extLst>
      <p:ext uri="{BB962C8B-B14F-4D97-AF65-F5344CB8AC3E}">
        <p14:creationId xmlns:p14="http://schemas.microsoft.com/office/powerpoint/2010/main" val="426612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84D22-DF4A-4965-AC3D-89A0FA57F161}"/>
              </a:ext>
            </a:extLst>
          </p:cNvPr>
          <p:cNvSpPr txBox="1"/>
          <p:nvPr/>
        </p:nvSpPr>
        <p:spPr>
          <a:xfrm>
            <a:off x="1122255" y="464023"/>
            <a:ext cx="80658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5 </a:t>
            </a:r>
            <a:r>
              <a:rPr lang="en-US" sz="3200" dirty="0">
                <a:solidFill>
                  <a:schemeClr val="bg1"/>
                </a:solidFill>
              </a:rPr>
              <a:t>- Create a new design without a template in Oculus Medium</a:t>
            </a:r>
          </a:p>
        </p:txBody>
      </p:sp>
    </p:spTree>
    <p:extLst>
      <p:ext uri="{BB962C8B-B14F-4D97-AF65-F5344CB8AC3E}">
        <p14:creationId xmlns:p14="http://schemas.microsoft.com/office/powerpoint/2010/main" val="152373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A23D9-8735-41B8-B352-DA1766A12B5E}"/>
              </a:ext>
            </a:extLst>
          </p:cNvPr>
          <p:cNvSpPr txBox="1"/>
          <p:nvPr/>
        </p:nvSpPr>
        <p:spPr>
          <a:xfrm>
            <a:off x="845532" y="674253"/>
            <a:ext cx="8065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6 </a:t>
            </a:r>
            <a:r>
              <a:rPr lang="en-US" sz="3200" dirty="0">
                <a:solidFill>
                  <a:schemeClr val="bg1"/>
                </a:solidFill>
              </a:rPr>
              <a:t>- Transform with Autodesk </a:t>
            </a:r>
            <a:r>
              <a:rPr lang="en-US" sz="3200" dirty="0" err="1">
                <a:solidFill>
                  <a:schemeClr val="bg1"/>
                </a:solidFill>
              </a:rPr>
              <a:t>Meshmixer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5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927AB4-3B4C-4DE8-B399-4DF9797D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438" y="464023"/>
            <a:ext cx="1514902" cy="1514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AD5AF-92F6-4952-9322-806117EA1DAC}"/>
              </a:ext>
            </a:extLst>
          </p:cNvPr>
          <p:cNvSpPr txBox="1"/>
          <p:nvPr/>
        </p:nvSpPr>
        <p:spPr>
          <a:xfrm>
            <a:off x="1136770" y="689243"/>
            <a:ext cx="8065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Step 7 </a:t>
            </a:r>
            <a:r>
              <a:rPr lang="en-US" sz="3200" dirty="0">
                <a:solidFill>
                  <a:schemeClr val="bg1"/>
                </a:solidFill>
              </a:rPr>
              <a:t>- Test printing small design</a:t>
            </a:r>
          </a:p>
        </p:txBody>
      </p:sp>
    </p:spTree>
    <p:extLst>
      <p:ext uri="{BB962C8B-B14F-4D97-AF65-F5344CB8AC3E}">
        <p14:creationId xmlns:p14="http://schemas.microsoft.com/office/powerpoint/2010/main" val="228814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182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8</cp:revision>
  <dcterms:created xsi:type="dcterms:W3CDTF">2018-09-10T18:22:23Z</dcterms:created>
  <dcterms:modified xsi:type="dcterms:W3CDTF">2018-09-10T20:53:11Z</dcterms:modified>
</cp:coreProperties>
</file>