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>
        <p:scale>
          <a:sx n="80" d="100"/>
          <a:sy n="80" d="100"/>
        </p:scale>
        <p:origin x="207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5BE0-EE5D-4AB4-B6B7-80E93F033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251B1-46D3-494B-B062-251E7204C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5C6D8-6EBB-4C26-9699-1C4EA5F8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56FD-45D3-4446-8357-AE2980E2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5078C-E433-4C61-B5F7-9AC83893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6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53B8-F088-40DA-A707-CBC00862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16243-CB9D-4E32-846D-C96A84694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AF133-CDE0-4375-A3C7-1161F7D1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4B549-C578-4294-8953-BEDFDAFB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D4664-1BB3-44DF-81C4-C7B95B4B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5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71916-2C2C-4C55-9CFC-6ECC39474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8FC9E-D220-4E0A-816E-3E6F087C4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E645F-6FA7-41E9-9198-F2453421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EED38-BDB2-47BA-8383-CA99D77B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56847-E503-4E38-A082-5C587968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8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2487-51B2-4760-B976-2E8C695D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65EED-40D8-4202-A7C0-36C7A362D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ACFE6-D77E-47DE-B8FC-93F51BC9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95444-C785-49D3-9A9A-91E3C3E4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BFBE-544A-474F-A56D-2B8FF4E8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7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C11E-6BD7-4CC6-A089-63E6A1F3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847D3-BE3A-4849-85BF-1B2BE2C82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75AB8-A917-4C81-B88B-54939625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0358B-CA68-4518-8F23-0E7D749C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65622-FFFB-49CE-B1AA-76150201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8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1ABC-8CAE-400C-B3C9-24324989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97843-FE5C-4195-B488-D2917229C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D6574-C3A6-44C4-8B86-73269D012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7DB21-D57E-48B4-B05C-E6F98C6A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37848-9B0B-43E7-9C99-B4F5D8F0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44D65-450E-4116-B449-A53CB94A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0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9664-1A67-4AF1-994C-5C3CE708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6893F-EC91-4FB6-9766-2CE9B6F94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29E2C-8063-482D-8D0B-7005A8324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20B36-3299-498A-8293-5F7B77F4F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AD632-3DE1-47AE-896C-27219B9F7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30A62-A44B-4D0B-A619-BDE0829C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A2C55-2828-4DF1-A996-F615A8C6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0FC43-FACE-4C1E-B8F4-A4EA6472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6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2D62-60C7-404C-B488-0B0D3880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D1E84-0D7E-4422-8095-2759F61B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2D5CF-BB99-4834-974A-7E7ED163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D51E6-578E-4CDB-8EBC-AC8BBFC3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4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66E45-6178-4DA7-B140-F6AA1175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BF34D-38DC-45BE-91C2-AA59C791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CCC92-832A-49DD-9127-80C78F8F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4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1277-4A23-437C-9D82-81806794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0A0FC-B18C-4C55-AB5C-582BBF06E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FC120-41B2-4AA4-94B5-29B4BFD4C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E38ED-E35F-4553-873F-66D1D110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37CEF-ADEF-4A39-AB2D-9837FE02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4A7EC-A111-4488-A499-5EBD1DC4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8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E2D4-DA4A-45AF-AD50-D3717A28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34340-4749-40E7-ACAE-3101E8943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9E091-BAB4-4440-9747-017F8779D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83B18-728B-46E5-815E-33CEA87A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086D5-417F-4D8D-A4BD-7B158877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C0AF1-6F77-443F-8BF8-150467E9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8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rgbClr val="7030A0"/>
            </a:gs>
            <a:gs pos="72000">
              <a:schemeClr val="accent1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C544A-D8AB-4FA3-88CF-D5739D27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67A77-B2A5-4E77-98DD-04EC1ED52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71369-58E4-472A-A87E-E5B2179A8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8D830-3F43-4FD1-8429-BB0A4D09BA8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13C7-3629-4765-A71F-786A54EE9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C010-5255-4121-A8D7-7457D279B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6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smicdolphins.files.wordpress.com/2010/06/spacejesus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3E0E-9CF8-4302-96E2-24A92258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53" y="251012"/>
            <a:ext cx="5942296" cy="2136681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Forte" panose="03060902040502070203" pitchFamily="66" charset="0"/>
              </a:rPr>
              <a:t>Show and Tell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A3FEF7-A02F-43B1-840C-74442D70F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881" y="5038038"/>
            <a:ext cx="1428750" cy="1428750"/>
          </a:xfrm>
          <a:prstGeom prst="rect">
            <a:avLst/>
          </a:prstGeom>
        </p:spPr>
      </p:pic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0268A9B0-34C2-4DE3-A8B8-8747AE009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2228569"/>
            <a:ext cx="33147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7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230E9C-1A1C-4CDB-885A-6945AB641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0" y="5271788"/>
            <a:ext cx="1428750" cy="14287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DC17A6B-870D-44E0-95D7-435B8E9F0886}"/>
              </a:ext>
            </a:extLst>
          </p:cNvPr>
          <p:cNvSpPr/>
          <p:nvPr/>
        </p:nvSpPr>
        <p:spPr>
          <a:xfrm>
            <a:off x="1169986" y="2947662"/>
            <a:ext cx="2748879" cy="2675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6660C-8491-44A7-ADEC-FB2DDA32E7A7}"/>
              </a:ext>
            </a:extLst>
          </p:cNvPr>
          <p:cNvSpPr/>
          <p:nvPr/>
        </p:nvSpPr>
        <p:spPr>
          <a:xfrm>
            <a:off x="4480190" y="2947662"/>
            <a:ext cx="2748879" cy="2675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C23EDF-108E-4D8D-A751-D78F72972077}"/>
              </a:ext>
            </a:extLst>
          </p:cNvPr>
          <p:cNvSpPr/>
          <p:nvPr/>
        </p:nvSpPr>
        <p:spPr>
          <a:xfrm>
            <a:off x="7831089" y="2947662"/>
            <a:ext cx="2748879" cy="2675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151F2-8374-4B5D-9A26-1A5CBC4BF54F}"/>
              </a:ext>
            </a:extLst>
          </p:cNvPr>
          <p:cNvSpPr txBox="1"/>
          <p:nvPr/>
        </p:nvSpPr>
        <p:spPr>
          <a:xfrm>
            <a:off x="1959437" y="4100519"/>
            <a:ext cx="130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 Up!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08F9E-346F-4D24-AA2D-7A3772205851}"/>
              </a:ext>
            </a:extLst>
          </p:cNvPr>
          <p:cNvSpPr txBox="1"/>
          <p:nvPr/>
        </p:nvSpPr>
        <p:spPr>
          <a:xfrm>
            <a:off x="3704454" y="260688"/>
            <a:ext cx="4623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orte" panose="03060902040502070203" pitchFamily="66" charset="0"/>
                <a:ea typeface="+mj-ea"/>
                <a:cs typeface="+mj-cs"/>
              </a:rPr>
              <a:t>Toastmasters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C4266-6F94-43A4-A18B-D41E3343E145}"/>
              </a:ext>
            </a:extLst>
          </p:cNvPr>
          <p:cNvSpPr txBox="1"/>
          <p:nvPr/>
        </p:nvSpPr>
        <p:spPr>
          <a:xfrm>
            <a:off x="4968153" y="3962019"/>
            <a:ext cx="17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Manuals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Awards - DTM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E3A5FC-4174-499B-93D2-18776C67916B}"/>
              </a:ext>
            </a:extLst>
          </p:cNvPr>
          <p:cNvSpPr txBox="1"/>
          <p:nvPr/>
        </p:nvSpPr>
        <p:spPr>
          <a:xfrm>
            <a:off x="8319052" y="3921316"/>
            <a:ext cx="1772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Become like Winston Churchill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EBBD6-BFCB-4043-9E33-A96608AF7D77}"/>
              </a:ext>
            </a:extLst>
          </p:cNvPr>
          <p:cNvSpPr txBox="1"/>
          <p:nvPr/>
        </p:nvSpPr>
        <p:spPr>
          <a:xfrm>
            <a:off x="8259416" y="2065613"/>
            <a:ext cx="2633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Product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0FF61-ED69-4426-8E3F-527876A323D3}"/>
              </a:ext>
            </a:extLst>
          </p:cNvPr>
          <p:cNvSpPr txBox="1"/>
          <p:nvPr/>
        </p:nvSpPr>
        <p:spPr>
          <a:xfrm>
            <a:off x="4891479" y="2079415"/>
            <a:ext cx="1926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82837-AF72-4454-AD22-83A0C90AAF04}"/>
              </a:ext>
            </a:extLst>
          </p:cNvPr>
          <p:cNvSpPr txBox="1"/>
          <p:nvPr/>
        </p:nvSpPr>
        <p:spPr>
          <a:xfrm>
            <a:off x="1581276" y="2065613"/>
            <a:ext cx="1926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417690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230E9C-1A1C-4CDB-885A-6945AB641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0" y="5271788"/>
            <a:ext cx="1428750" cy="14287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DC17A6B-870D-44E0-95D7-435B8E9F0886}"/>
              </a:ext>
            </a:extLst>
          </p:cNvPr>
          <p:cNvSpPr/>
          <p:nvPr/>
        </p:nvSpPr>
        <p:spPr>
          <a:xfrm>
            <a:off x="1934975" y="2507095"/>
            <a:ext cx="2748879" cy="2675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151F2-8374-4B5D-9A26-1A5CBC4BF54F}"/>
              </a:ext>
            </a:extLst>
          </p:cNvPr>
          <p:cNvSpPr txBox="1"/>
          <p:nvPr/>
        </p:nvSpPr>
        <p:spPr>
          <a:xfrm>
            <a:off x="2864986" y="3563401"/>
            <a:ext cx="130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Meetup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08F9E-346F-4D24-AA2D-7A3772205851}"/>
              </a:ext>
            </a:extLst>
          </p:cNvPr>
          <p:cNvSpPr txBox="1"/>
          <p:nvPr/>
        </p:nvSpPr>
        <p:spPr>
          <a:xfrm>
            <a:off x="4255247" y="308373"/>
            <a:ext cx="4303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orte" panose="03060902040502070203" pitchFamily="66" charset="0"/>
                <a:ea typeface="+mj-ea"/>
                <a:cs typeface="+mj-cs"/>
              </a:rPr>
              <a:t>People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A6B0A-6470-471E-8BC9-41E499689BEE}"/>
              </a:ext>
            </a:extLst>
          </p:cNvPr>
          <p:cNvSpPr txBox="1"/>
          <p:nvPr/>
        </p:nvSpPr>
        <p:spPr>
          <a:xfrm>
            <a:off x="5449151" y="2690456"/>
            <a:ext cx="6007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Demo &amp; Q/A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Collaborate on new Topics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Vote on most interesting topic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Winner get’s an award and opportunity to “Show and Tell”</a:t>
            </a:r>
          </a:p>
        </p:txBody>
      </p:sp>
    </p:spTree>
    <p:extLst>
      <p:ext uri="{BB962C8B-B14F-4D97-AF65-F5344CB8AC3E}">
        <p14:creationId xmlns:p14="http://schemas.microsoft.com/office/powerpoint/2010/main" val="271636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230E9C-1A1C-4CDB-885A-6945AB641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0" y="5271788"/>
            <a:ext cx="1428750" cy="14287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4E6660C-8491-44A7-ADEC-FB2DDA32E7A7}"/>
              </a:ext>
            </a:extLst>
          </p:cNvPr>
          <p:cNvSpPr/>
          <p:nvPr/>
        </p:nvSpPr>
        <p:spPr>
          <a:xfrm>
            <a:off x="2025789" y="2513696"/>
            <a:ext cx="2748879" cy="2675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08F9E-346F-4D24-AA2D-7A3772205851}"/>
              </a:ext>
            </a:extLst>
          </p:cNvPr>
          <p:cNvSpPr txBox="1"/>
          <p:nvPr/>
        </p:nvSpPr>
        <p:spPr>
          <a:xfrm>
            <a:off x="4303059" y="308373"/>
            <a:ext cx="4255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orte" panose="03060902040502070203" pitchFamily="66" charset="0"/>
                <a:ea typeface="+mj-ea"/>
                <a:cs typeface="+mj-cs"/>
              </a:rPr>
              <a:t>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C4266-6F94-43A4-A18B-D41E3343E145}"/>
              </a:ext>
            </a:extLst>
          </p:cNvPr>
          <p:cNvSpPr txBox="1"/>
          <p:nvPr/>
        </p:nvSpPr>
        <p:spPr>
          <a:xfrm>
            <a:off x="2530108" y="3429000"/>
            <a:ext cx="1772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GitHub and YouTube recognition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9C1151-9594-4AAF-BEDB-13D05744DE66}"/>
              </a:ext>
            </a:extLst>
          </p:cNvPr>
          <p:cNvSpPr txBox="1"/>
          <p:nvPr/>
        </p:nvSpPr>
        <p:spPr>
          <a:xfrm>
            <a:off x="5479033" y="2766240"/>
            <a:ext cx="4900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Instructor – expert in subject or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 demo a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36 demos in 3 years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Organizer – expert in many subjects or 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Attend 50 meetings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78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230E9C-1A1C-4CDB-885A-6945AB641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0" y="5271788"/>
            <a:ext cx="1428750" cy="142875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5C23EDF-108E-4D8D-A751-D78F72972077}"/>
              </a:ext>
            </a:extLst>
          </p:cNvPr>
          <p:cNvSpPr/>
          <p:nvPr/>
        </p:nvSpPr>
        <p:spPr>
          <a:xfrm>
            <a:off x="1869973" y="2487474"/>
            <a:ext cx="2748879" cy="2675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08F9E-346F-4D24-AA2D-7A3772205851}"/>
              </a:ext>
            </a:extLst>
          </p:cNvPr>
          <p:cNvSpPr txBox="1"/>
          <p:nvPr/>
        </p:nvSpPr>
        <p:spPr>
          <a:xfrm>
            <a:off x="4308225" y="356185"/>
            <a:ext cx="53145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orte" panose="03060902040502070203" pitchFamily="66" charset="0"/>
                <a:ea typeface="+mj-ea"/>
                <a:cs typeface="+mj-cs"/>
              </a:rPr>
              <a:t>Product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E3A5FC-4174-499B-93D2-18776C67916B}"/>
              </a:ext>
            </a:extLst>
          </p:cNvPr>
          <p:cNvSpPr txBox="1"/>
          <p:nvPr/>
        </p:nvSpPr>
        <p:spPr>
          <a:xfrm>
            <a:off x="2387042" y="3313461"/>
            <a:ext cx="1772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Superpower like Neo from the Matrix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D03EC0-A634-4077-AEF7-A96C8555D9F4}"/>
              </a:ext>
            </a:extLst>
          </p:cNvPr>
          <p:cNvSpPr txBox="1"/>
          <p:nvPr/>
        </p:nvSpPr>
        <p:spPr>
          <a:xfrm>
            <a:off x="5535885" y="2760264"/>
            <a:ext cx="49009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Knowledge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Solve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Innovate a new product or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a masterpiece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8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97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Forte</vt:lpstr>
      <vt:lpstr>Office Theme</vt:lpstr>
      <vt:lpstr>Show and Tell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 Broughton</dc:creator>
  <cp:lastModifiedBy>Garrett Broughton</cp:lastModifiedBy>
  <cp:revision>32</cp:revision>
  <dcterms:created xsi:type="dcterms:W3CDTF">2018-02-28T06:04:35Z</dcterms:created>
  <dcterms:modified xsi:type="dcterms:W3CDTF">2018-03-22T04:50:01Z</dcterms:modified>
</cp:coreProperties>
</file>