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7" r:id="rId3"/>
    <p:sldId id="259" r:id="rId4"/>
    <p:sldId id="267" r:id="rId5"/>
    <p:sldId id="274" r:id="rId6"/>
    <p:sldId id="272" r:id="rId7"/>
    <p:sldId id="271" r:id="rId8"/>
    <p:sldId id="276" r:id="rId9"/>
    <p:sldId id="268" r:id="rId10"/>
    <p:sldId id="278" r:id="rId11"/>
    <p:sldId id="275" r:id="rId12"/>
    <p:sldId id="270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TheSongbirdtre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0EDF0-7CA2-47F1-B065-48D3CC63AAD0}"/>
              </a:ext>
            </a:extLst>
          </p:cNvPr>
          <p:cNvSpPr txBox="1">
            <a:spLocks/>
          </p:cNvSpPr>
          <p:nvPr/>
        </p:nvSpPr>
        <p:spPr>
          <a:xfrm>
            <a:off x="7712765" y="1729409"/>
            <a:ext cx="3975652" cy="2235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Singing Basics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86CF54-D244-4E9B-AD81-BDB1A143AE1D}"/>
              </a:ext>
            </a:extLst>
          </p:cNvPr>
          <p:cNvSpPr txBox="1">
            <a:spLocks/>
          </p:cNvSpPr>
          <p:nvPr/>
        </p:nvSpPr>
        <p:spPr>
          <a:xfrm>
            <a:off x="7735956" y="4287079"/>
            <a:ext cx="3134139" cy="8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By Free Knowledge Mission</a:t>
            </a:r>
          </a:p>
        </p:txBody>
      </p:sp>
      <p:pic>
        <p:nvPicPr>
          <p:cNvPr id="1028" name="Picture 4" descr="Image result for singing">
            <a:extLst>
              <a:ext uri="{FF2B5EF4-FFF2-40B4-BE49-F238E27FC236}">
                <a16:creationId xmlns:a16="http://schemas.microsoft.com/office/drawing/2014/main" id="{905F8AF5-A0F4-4CA3-8DA4-72778A5F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3" y="1600672"/>
            <a:ext cx="5924274" cy="46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Voice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Higher range – Sounds breathy, weaker, and thinner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Buzzing on top of head or near your eyes and nose</a:t>
            </a:r>
          </a:p>
          <a:p>
            <a:endParaRPr lang="en-US" dirty="0"/>
          </a:p>
          <a:p>
            <a:r>
              <a:rPr lang="en-US" dirty="0"/>
              <a:t>Do a pre yawn stretch – Practice with “Nor, Nor, Nor”</a:t>
            </a:r>
          </a:p>
          <a:p>
            <a:endParaRPr lang="en-US" dirty="0"/>
          </a:p>
          <a:p>
            <a:r>
              <a:rPr lang="en-US" dirty="0"/>
              <a:t>Whoop, Whoop, Whoop descending scale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Middle or Mixed voice – In between chest voice and head 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Shake it off – Release your tension</a:t>
            </a:r>
          </a:p>
          <a:p>
            <a:r>
              <a:rPr lang="en-US" dirty="0"/>
              <a:t>Stretch out your tongue</a:t>
            </a:r>
          </a:p>
          <a:p>
            <a:pPr lvl="1"/>
            <a:r>
              <a:rPr lang="en-US" dirty="0"/>
              <a:t>Stick out your tongue  like the doctor</a:t>
            </a:r>
          </a:p>
          <a:p>
            <a:pPr lvl="1"/>
            <a:r>
              <a:rPr lang="en-US" dirty="0"/>
              <a:t>Roll tongue 5 times each direction</a:t>
            </a:r>
          </a:p>
          <a:p>
            <a:r>
              <a:rPr lang="en-US" dirty="0"/>
              <a:t>Bubbles over the hill – low, medium, high then the whole range</a:t>
            </a:r>
          </a:p>
          <a:p>
            <a:r>
              <a:rPr lang="en-US" dirty="0"/>
              <a:t>Ring for resonance – Mm </a:t>
            </a:r>
            <a:r>
              <a:rPr lang="en-US" dirty="0" err="1"/>
              <a:t>Mmm</a:t>
            </a:r>
            <a:r>
              <a:rPr lang="en-US" dirty="0"/>
              <a:t> over the hill</a:t>
            </a:r>
          </a:p>
          <a:p>
            <a:r>
              <a:rPr lang="en-US" dirty="0"/>
              <a:t>Perform a scale with Go, Gee, Ga, Goo – G opens the throat + plus vowels sounds</a:t>
            </a:r>
          </a:p>
          <a:p>
            <a:r>
              <a:rPr lang="en-US" dirty="0" err="1"/>
              <a:t>Lazify</a:t>
            </a:r>
            <a:r>
              <a:rPr lang="en-US" dirty="0"/>
              <a:t> your jaw and tongue – blah, blah, blah </a:t>
            </a:r>
          </a:p>
          <a:p>
            <a:r>
              <a:rPr lang="en-US" dirty="0"/>
              <a:t>Opera over the hill – Siren – NG sound</a:t>
            </a:r>
          </a:p>
        </p:txBody>
      </p:sp>
    </p:spTree>
    <p:extLst>
      <p:ext uri="{BB962C8B-B14F-4D97-AF65-F5344CB8AC3E}">
        <p14:creationId xmlns:p14="http://schemas.microsoft.com/office/powerpoint/2010/main" val="11033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Find a coach you like on YouTube</a:t>
            </a:r>
          </a:p>
          <a:p>
            <a:r>
              <a:rPr lang="en-US" dirty="0"/>
              <a:t>Practice the scales they teach you</a:t>
            </a:r>
          </a:p>
          <a:p>
            <a:r>
              <a:rPr lang="en-US" dirty="0"/>
              <a:t>Find your favorite music artist in your range</a:t>
            </a:r>
          </a:p>
          <a:p>
            <a:r>
              <a:rPr lang="en-US" dirty="0"/>
              <a:t>Practice Happy Birthday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The Songbird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Benefits</a:t>
            </a:r>
          </a:p>
          <a:p>
            <a:r>
              <a:rPr lang="en-US" dirty="0"/>
              <a:t>When can I find time</a:t>
            </a:r>
          </a:p>
          <a:p>
            <a:r>
              <a:rPr lang="en-US" dirty="0"/>
              <a:t>Where to start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Health &amp; Posture</a:t>
            </a:r>
          </a:p>
          <a:p>
            <a:r>
              <a:rPr lang="en-US" dirty="0"/>
              <a:t>Breathing</a:t>
            </a:r>
          </a:p>
          <a:p>
            <a:r>
              <a:rPr lang="en-US" dirty="0"/>
              <a:t>Chest Voice</a:t>
            </a:r>
          </a:p>
          <a:p>
            <a:r>
              <a:rPr lang="en-US" dirty="0"/>
              <a:t>Middle Voice</a:t>
            </a:r>
          </a:p>
          <a:p>
            <a:r>
              <a:rPr lang="en-US" dirty="0"/>
              <a:t>Head Voice</a:t>
            </a:r>
          </a:p>
          <a:p>
            <a:r>
              <a:rPr lang="en-US" dirty="0"/>
              <a:t>Warm Up Exercises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Singing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 and Entertaining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Top skill people want to learn</a:t>
            </a:r>
          </a:p>
          <a:p>
            <a:r>
              <a:rPr lang="en-US" dirty="0"/>
              <a:t>Improves posture</a:t>
            </a:r>
          </a:p>
          <a:p>
            <a:r>
              <a:rPr lang="en-US" dirty="0"/>
              <a:t>Gateway to learning an instrument or composing music</a:t>
            </a:r>
          </a:p>
          <a:p>
            <a:r>
              <a:rPr lang="en-US" dirty="0"/>
              <a:t>Increase Neuroplasticity in your brain</a:t>
            </a:r>
          </a:p>
          <a:p>
            <a:r>
              <a:rPr lang="en-US" dirty="0"/>
              <a:t>Music compliments Math skills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only need 2-5 minutes a day. Don’t recommend over 60 minutes a day.</a:t>
            </a:r>
          </a:p>
          <a:p>
            <a:r>
              <a:rPr lang="en-US" dirty="0"/>
              <a:t>Sing in the shower or the car</a:t>
            </a:r>
          </a:p>
          <a:p>
            <a:r>
              <a:rPr lang="en-US" dirty="0"/>
              <a:t>Sing to your children</a:t>
            </a:r>
          </a:p>
          <a:p>
            <a:r>
              <a:rPr lang="en-US" dirty="0"/>
              <a:t>Join a choir</a:t>
            </a:r>
          </a:p>
          <a:p>
            <a:r>
              <a:rPr lang="en-US" dirty="0"/>
              <a:t>Download podcasts or </a:t>
            </a:r>
            <a:r>
              <a:rPr lang="en-US" dirty="0" err="1"/>
              <a:t>Youtube</a:t>
            </a:r>
            <a:r>
              <a:rPr lang="en-US" dirty="0"/>
              <a:t> videos on you commute</a:t>
            </a:r>
          </a:p>
          <a:p>
            <a:r>
              <a:rPr lang="en-US" dirty="0"/>
              <a:t>Practice breathing at work</a:t>
            </a:r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Vibrato – Slight rapid variation of pitch when singing a note</a:t>
            </a:r>
          </a:p>
          <a:p>
            <a:r>
              <a:rPr lang="en-US" dirty="0"/>
              <a:t>Resonance  - Deep and full sound </a:t>
            </a:r>
          </a:p>
          <a:p>
            <a:r>
              <a:rPr lang="en-US" dirty="0"/>
              <a:t>Descending/Ascending Major Triad – Chord used when practicing a scale</a:t>
            </a:r>
          </a:p>
          <a:p>
            <a:r>
              <a:rPr lang="en-US" dirty="0"/>
              <a:t>Descending/Ascending Arpeggio Scale – Chords played in succession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&amp;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</a:t>
            </a:r>
          </a:p>
          <a:p>
            <a:r>
              <a:rPr lang="en-US" dirty="0"/>
              <a:t>Diet, Exercise, Sleep</a:t>
            </a:r>
          </a:p>
          <a:p>
            <a:r>
              <a:rPr lang="en-US" dirty="0"/>
              <a:t>Drink Water</a:t>
            </a:r>
          </a:p>
          <a:p>
            <a:r>
              <a:rPr lang="en-US" dirty="0"/>
              <a:t>Find your vocal cords</a:t>
            </a:r>
          </a:p>
          <a:p>
            <a:r>
              <a:rPr lang="en-US" dirty="0"/>
              <a:t>Learn about your tongue</a:t>
            </a:r>
          </a:p>
          <a:p>
            <a:pPr marL="0" indent="0">
              <a:buNone/>
            </a:pPr>
            <a:r>
              <a:rPr lang="en-US" dirty="0"/>
              <a:t>Posture</a:t>
            </a:r>
          </a:p>
          <a:p>
            <a:r>
              <a:rPr lang="en-US" dirty="0"/>
              <a:t>Standup straight - Head straight &amp; shoulders back</a:t>
            </a:r>
          </a:p>
          <a:p>
            <a:pPr lvl="1"/>
            <a:r>
              <a:rPr lang="en-US" dirty="0"/>
              <a:t> If you don’t it’s similar to a kink in a hose</a:t>
            </a:r>
          </a:p>
          <a:p>
            <a:r>
              <a:rPr lang="en-US" dirty="0"/>
              <a:t>Stretch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least 80 percent of your singing – Gas in your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Breath with our diaphragm – Find the bottom of your ribs</a:t>
            </a:r>
          </a:p>
          <a:p>
            <a:r>
              <a:rPr lang="en-US" dirty="0"/>
              <a:t>Exhalation – Expand and collapse for 10, 20, 30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take in as much as you need – don’t over or under breath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Yoga or Mediation - box breathing (5 seconds in, hold 5 seconds, 5 seconds out, hold five seconds) repeat 5 times. Increate the time and </a:t>
            </a:r>
            <a:r>
              <a:rPr lang="en-US" dirty="0" err="1"/>
              <a:t>repetion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 – 3 tips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Regular voice we use when speaking – Lower range (La, La, La, La, 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Feel vibration in chest</a:t>
            </a:r>
          </a:p>
          <a:p>
            <a:r>
              <a:rPr lang="en-US" dirty="0"/>
              <a:t>It’s not about pushing; it’s about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Constricts your throat</a:t>
            </a:r>
          </a:p>
          <a:p>
            <a:r>
              <a:rPr lang="en-US" dirty="0"/>
              <a:t>It’s not about louder; it’s about resonance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Strained and pitchy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like your shouting</a:t>
            </a:r>
          </a:p>
          <a:p>
            <a:r>
              <a:rPr lang="en-US" dirty="0"/>
              <a:t>Low Crying Sound – Ma </a:t>
            </a:r>
            <a:r>
              <a:rPr lang="en-US" dirty="0" err="1"/>
              <a:t>Ma</a:t>
            </a:r>
            <a:r>
              <a:rPr lang="en-US" dirty="0"/>
              <a:t> </a:t>
            </a:r>
            <a:r>
              <a:rPr lang="en-US" dirty="0" err="1"/>
              <a:t>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0E01-3BF3-4A74-8A25-E7421CF1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Voice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FC5DE0-FC32-4403-B45F-E7B494FB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Mixed voice – In between chest voice and head voice</a:t>
            </a:r>
          </a:p>
          <a:p>
            <a:endParaRPr lang="en-US" dirty="0"/>
          </a:p>
          <a:p>
            <a:r>
              <a:rPr lang="en-US" dirty="0"/>
              <a:t>Strengthen head voice</a:t>
            </a:r>
          </a:p>
          <a:p>
            <a:endParaRPr lang="en-US" dirty="0"/>
          </a:p>
          <a:p>
            <a:r>
              <a:rPr lang="en-US" dirty="0"/>
              <a:t>Lighten chest voice – Bah, Bah, Bah, Bah</a:t>
            </a:r>
            <a:r>
              <a:rPr lang="en-US"/>
              <a:t>, Bah, Baha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Exercise – Twang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Wah</a:t>
            </a:r>
            <a:r>
              <a:rPr lang="en-US" dirty="0"/>
              <a:t>, </a:t>
            </a:r>
            <a:r>
              <a:rPr lang="en-US" dirty="0" err="1"/>
              <a:t>Wah</a:t>
            </a:r>
            <a:r>
              <a:rPr lang="en-US" dirty="0"/>
              <a:t>, </a:t>
            </a:r>
            <a:r>
              <a:rPr lang="en-US" dirty="0" err="1"/>
              <a:t>Wah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552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Music Score 16x9</vt:lpstr>
      <vt:lpstr>PowerPoint Presentation</vt:lpstr>
      <vt:lpstr>What We’ll Cover</vt:lpstr>
      <vt:lpstr>PowerPoint Presentation</vt:lpstr>
      <vt:lpstr>When to find time</vt:lpstr>
      <vt:lpstr>Terminology</vt:lpstr>
      <vt:lpstr>Health &amp; Posture</vt:lpstr>
      <vt:lpstr>Breathing</vt:lpstr>
      <vt:lpstr>Chest Voice – 3 tips</vt:lpstr>
      <vt:lpstr>Middle Voice</vt:lpstr>
      <vt:lpstr>Head Voice</vt:lpstr>
      <vt:lpstr>Warm Up Exercises</vt:lpstr>
      <vt:lpstr>Practice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2018-02-04T05:24:58Z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