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131" d="100"/>
          <a:sy n="131" d="100"/>
        </p:scale>
        <p:origin x="192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06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4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Michael Wild</a:t>
            </a: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 &amp; Tech.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00" y="524676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Tours of Raspberry Pi, Arduino, and IoT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3DA294-A667-284F-8F66-7B7B7F0ED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82" y="689742"/>
            <a:ext cx="1543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250</TotalTime>
  <Words>40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81</cp:revision>
  <dcterms:created xsi:type="dcterms:W3CDTF">2006-08-16T00:00:00Z</dcterms:created>
  <dcterms:modified xsi:type="dcterms:W3CDTF">2018-05-20T08:45:06Z</dcterms:modified>
</cp:coreProperties>
</file>