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14"/>
  </p:notesMasterIdLst>
  <p:handoutMasterIdLst>
    <p:handoutMasterId r:id="rId15"/>
  </p:handoutMasterIdLst>
  <p:sldIdLst>
    <p:sldId id="267" r:id="rId5"/>
    <p:sldId id="307" r:id="rId6"/>
    <p:sldId id="271" r:id="rId7"/>
    <p:sldId id="386" r:id="rId8"/>
    <p:sldId id="402" r:id="rId9"/>
    <p:sldId id="290" r:id="rId10"/>
    <p:sldId id="401" r:id="rId11"/>
    <p:sldId id="403" r:id="rId12"/>
    <p:sldId id="404" r:id="rId13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0" autoAdjust="0"/>
    <p:restoredTop sz="92380" autoAdjust="0"/>
  </p:normalViewPr>
  <p:slideViewPr>
    <p:cSldViewPr showGuides="1">
      <p:cViewPr>
        <p:scale>
          <a:sx n="62" d="100"/>
          <a:sy n="62" d="100"/>
        </p:scale>
        <p:origin x="-276" y="-450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 slide master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90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570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59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62.xml"/><Relationship Id="rId47" Type="http://schemas.openxmlformats.org/officeDocument/2006/relationships/slideLayout" Target="../slideLayouts/slideLayout67.xml"/><Relationship Id="rId5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66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41" Type="http://schemas.openxmlformats.org/officeDocument/2006/relationships/slideLayout" Target="../slideLayouts/slideLayout61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57.xml"/><Relationship Id="rId40" Type="http://schemas.openxmlformats.org/officeDocument/2006/relationships/slideLayout" Target="../slideLayouts/slideLayout60.xml"/><Relationship Id="rId45" Type="http://schemas.openxmlformats.org/officeDocument/2006/relationships/slideLayout" Target="../slideLayouts/slideLayout65.xml"/><Relationship Id="rId53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4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4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7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63.xml"/><Relationship Id="rId48" Type="http://schemas.openxmlformats.org/officeDocument/2006/relationships/slideLayout" Target="../slideLayouts/slideLayout68.xml"/><Relationship Id="rId8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7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9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42" Type="http://schemas.openxmlformats.org/officeDocument/2006/relationships/slideLayout" Target="../slideLayouts/slideLayout114.xml"/><Relationship Id="rId47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38" Type="http://schemas.openxmlformats.org/officeDocument/2006/relationships/slideLayout" Target="../slideLayouts/slideLayout110.xml"/><Relationship Id="rId46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slideLayout" Target="../slideLayouts/slideLayout109.xml"/><Relationship Id="rId40" Type="http://schemas.openxmlformats.org/officeDocument/2006/relationships/slideLayout" Target="../slideLayouts/slideLayout112.xml"/><Relationship Id="rId45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49" Type="http://schemas.openxmlformats.org/officeDocument/2006/relationships/theme" Target="../theme/theme4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4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15.xml"/><Relationship Id="rId48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  <p:sldLayoutId id="2147483873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  <p:sldLayoutId id="2147483872" r:id="rId50"/>
    <p:sldLayoutId id="2147483874" r:id="rId51"/>
    <p:sldLayoutId id="2147483875" r:id="rId5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github.com/KnowledgeMavens" TargetMode="External"/><Relationship Id="rId3" Type="http://schemas.openxmlformats.org/officeDocument/2006/relationships/hyperlink" Target="https://www.youtube.com/channel/UC7CTkf5Za9VD6JU1C0ZXWlg?view_as=subscriber" TargetMode="External"/><Relationship Id="rId7" Type="http://schemas.openxmlformats.org/officeDocument/2006/relationships/hyperlink" Target="https://www.facebook.com/KnowledgeMavens/" TargetMode="External"/><Relationship Id="rId12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hyperlink" Target="http://knowledgemavens.org/" TargetMode="External"/><Relationship Id="rId5" Type="http://schemas.openxmlformats.org/officeDocument/2006/relationships/hyperlink" Target="https://www.instagram.com/KnowledgeMavens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jpeg"/><Relationship Id="rId9" Type="http://schemas.openxmlformats.org/officeDocument/2006/relationships/hyperlink" Target="https://www.meetup.com/KnowledgeMavens/" TargetMode="External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2110904" y="5233510"/>
            <a:ext cx="13753528" cy="118975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KNOWLEDGE MAVENS</a:t>
            </a:r>
            <a:endParaRPr kumimoji="1" lang="ja-JP" altLang="en-US" dirty="0"/>
          </a:p>
        </p:txBody>
      </p:sp>
      <p:pic>
        <p:nvPicPr>
          <p:cNvPr id="1026" name="Picture 2" descr="C:\Users\E08644\Downloads\owl-308773_12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13" y="2083160"/>
            <a:ext cx="4483998" cy="344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347451" y="6133610"/>
            <a:ext cx="13753528" cy="785311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smtClean="0"/>
              <a:t>us </a:t>
            </a:r>
            <a:r>
              <a:rPr lang="en-US" smtClean="0"/>
              <a:t>on </a:t>
            </a:r>
            <a:r>
              <a:rPr lang="en-US" dirty="0" smtClean="0"/>
              <a:t>Social Media!</a:t>
            </a:r>
            <a:endParaRPr lang="en-US" dirty="0"/>
          </a:p>
        </p:txBody>
      </p:sp>
      <p:pic>
        <p:nvPicPr>
          <p:cNvPr id="1029" name="Picture 5" descr="C:\Users\E08644\Downloads\flat,800x800,070,f.u5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29131" r="1896" b="30275"/>
          <a:stretch/>
        </p:blipFill>
        <p:spPr bwMode="auto">
          <a:xfrm>
            <a:off x="13123513" y="7602288"/>
            <a:ext cx="2007850" cy="47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08644\Downloads\instagram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43" y="7839405"/>
            <a:ext cx="2047187" cy="72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08644\Downloads\like-us-on-facebook-button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513" y="2184969"/>
            <a:ext cx="1712632" cy="65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E08644\Downloads\rsvp-on-meetup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58" y="70395"/>
            <a:ext cx="1251891" cy="9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08644\Downloads\Subscribe-to-our-Mailing-List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25" y="1878108"/>
            <a:ext cx="808224" cy="9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08644\Downloads\10000-stars-thumb.png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67" y="9328965"/>
            <a:ext cx="1401051" cy="79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6">
        <p:fade/>
      </p:transition>
    </mc:Choice>
    <mc:Fallback xmlns="">
      <p:transition spd="med" advTm="8506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HELLO,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LET ME INTRODUCE MYSELF…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My name is Garrett Broughton. I am happiest when I’m learning. If I could choose a super power, I would be Neo from the Matrix. I love to learn and teach anything to help people solve problems.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7"/>
          </p:nvPr>
        </p:nvSpPr>
        <p:spPr>
          <a:xfrm>
            <a:off x="7207992" y="3996482"/>
            <a:ext cx="1794722" cy="990542"/>
          </a:xfrm>
        </p:spPr>
        <p:txBody>
          <a:bodyPr/>
          <a:lstStyle/>
          <a:p>
            <a:r>
              <a:rPr kumimoji="1" lang="en-US" altLang="ja-JP" dirty="0" smtClean="0"/>
              <a:t>Organizer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8"/>
          </p:nvPr>
        </p:nvSpPr>
        <p:spPr>
          <a:xfrm>
            <a:off x="12248685" y="4003597"/>
            <a:ext cx="1845071" cy="990542"/>
          </a:xfrm>
        </p:spPr>
        <p:txBody>
          <a:bodyPr/>
          <a:lstStyle/>
          <a:p>
            <a:r>
              <a:rPr kumimoji="1" lang="en-US" altLang="ja-JP" dirty="0" smtClean="0"/>
              <a:t>Programmer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Teacher</a:t>
            </a:r>
            <a:endParaRPr kumimoji="1"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270905"/>
      </p:ext>
    </p:extLst>
  </p:cSld>
  <p:clrMapOvr>
    <a:masterClrMapping/>
  </p:clrMapOvr>
  <p:transition spd="slow" advTm="839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1:00</a:t>
            </a:r>
          </a:p>
          <a:p>
            <a:r>
              <a:rPr kumimoji="1" lang="en-US" altLang="ja-JP" dirty="0"/>
              <a:t>P</a:t>
            </a:r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Let’s get to know each other. What’s your current need?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INTRODUCTIONS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1:15</a:t>
            </a:r>
            <a:endParaRPr kumimoji="1" lang="en-US" altLang="ja-JP" dirty="0"/>
          </a:p>
          <a:p>
            <a:r>
              <a:rPr kumimoji="1" lang="en-US" altLang="ja-JP" dirty="0"/>
              <a:t>P</a:t>
            </a:r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Enjoy Valuable Information? Our 20 minute demo will be worth your time.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smtClean="0"/>
              <a:t>1:35</a:t>
            </a:r>
            <a:endParaRPr kumimoji="1" lang="en-US" altLang="ja-JP" dirty="0"/>
          </a:p>
          <a:p>
            <a:r>
              <a:rPr kumimoji="1" lang="en-US" altLang="ja-JP" dirty="0"/>
              <a:t>P</a:t>
            </a:r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Have questions?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smtClean="0"/>
              <a:t>Q&amp;A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1:45</a:t>
            </a:r>
            <a:endParaRPr kumimoji="1" lang="en-US" altLang="ja-JP" dirty="0"/>
          </a:p>
          <a:p>
            <a:r>
              <a:rPr kumimoji="1" lang="en-US" altLang="ja-JP" dirty="0" smtClean="0"/>
              <a:t>PM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Do you have knowledge you’re passionate about? Why not share it with the community?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Like to Share?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smtClean="0"/>
              <a:t>1:55</a:t>
            </a:r>
            <a:endParaRPr kumimoji="1" lang="en-US" altLang="ja-JP" dirty="0"/>
          </a:p>
          <a:p>
            <a:r>
              <a:rPr kumimoji="1" lang="en-US" altLang="ja-JP" dirty="0" smtClean="0"/>
              <a:t>PM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 smtClean="0"/>
              <a:t>Let’s see what’s most interesting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smtClean="0"/>
              <a:t>Vote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en-US" altLang="ja-JP" dirty="0" smtClean="0"/>
              <a:t>:00</a:t>
            </a:r>
            <a:br>
              <a:rPr kumimoji="1" lang="en-US" altLang="ja-JP" dirty="0" smtClean="0"/>
            </a:br>
            <a:r>
              <a:rPr kumimoji="1" lang="en-US" altLang="ja-JP" dirty="0" smtClean="0"/>
              <a:t>PM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 smtClean="0"/>
              <a:t>We hope you leave inspired to work on your project.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n-US" altLang="ja-JP" dirty="0" smtClean="0"/>
              <a:t>Be Inspired!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407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9341">
        <p15:prstTrans prst="peelOff"/>
      </p:transition>
    </mc:Choice>
    <mc:Fallback>
      <p:transition spd="slow" advTm="93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3" y="2709331"/>
            <a:ext cx="18286412" cy="7560840"/>
          </a:xfrm>
          <a:custGeom>
            <a:avLst/>
            <a:gdLst/>
            <a:ahLst/>
            <a:cxnLst/>
            <a:rect l="l" t="t" r="r" b="b"/>
            <a:pathLst>
              <a:path w="18286412" h="7560840">
                <a:moveTo>
                  <a:pt x="0" y="0"/>
                </a:moveTo>
                <a:lnTo>
                  <a:pt x="0" y="4635515"/>
                </a:lnTo>
                <a:lnTo>
                  <a:pt x="0" y="7560840"/>
                </a:lnTo>
                <a:lnTo>
                  <a:pt x="18286412" y="7560840"/>
                </a:lnTo>
                <a:lnTo>
                  <a:pt x="18286412" y="46355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43106" y="6252565"/>
            <a:ext cx="7830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spc="300" dirty="0" smtClean="0">
                <a:solidFill>
                  <a:schemeClr val="bg1"/>
                </a:solidFill>
                <a:latin typeface="+mj-lt"/>
              </a:rPr>
              <a:t>JavaScript?</a:t>
            </a:r>
            <a:endParaRPr kumimoji="1" lang="ja-JP" altLang="en-US" sz="6000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平行四辺形 6"/>
          <p:cNvSpPr/>
          <p:nvPr/>
        </p:nvSpPr>
        <p:spPr>
          <a:xfrm rot="20740135">
            <a:off x="-102848" y="7227191"/>
            <a:ext cx="7879033" cy="1064425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平行四辺形 7"/>
          <p:cNvSpPr/>
          <p:nvPr/>
        </p:nvSpPr>
        <p:spPr>
          <a:xfrm rot="20740135">
            <a:off x="830145" y="8238890"/>
            <a:ext cx="7879033" cy="287026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平行四辺形 8"/>
          <p:cNvSpPr/>
          <p:nvPr/>
        </p:nvSpPr>
        <p:spPr>
          <a:xfrm rot="20740135">
            <a:off x="7606487" y="4361866"/>
            <a:ext cx="4977711" cy="574052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平行四辺形 9"/>
          <p:cNvSpPr/>
          <p:nvPr/>
        </p:nvSpPr>
        <p:spPr>
          <a:xfrm rot="20740135">
            <a:off x="10003272" y="3611231"/>
            <a:ext cx="4977711" cy="28702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平行四辺形 10"/>
          <p:cNvSpPr/>
          <p:nvPr/>
        </p:nvSpPr>
        <p:spPr>
          <a:xfrm rot="20740135">
            <a:off x="-150396" y="7285824"/>
            <a:ext cx="4977711" cy="4235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20732246">
            <a:off x="293365" y="7381101"/>
            <a:ext cx="694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800" spc="300" dirty="0" smtClean="0">
                <a:solidFill>
                  <a:schemeClr val="accent1"/>
                </a:solidFill>
                <a:latin typeface="+mj-lt"/>
              </a:rPr>
              <a:t>Why</a:t>
            </a:r>
            <a:endParaRPr kumimoji="1" lang="ja-JP" altLang="en-US" sz="4800" spc="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平行四辺形 13"/>
          <p:cNvSpPr/>
          <p:nvPr/>
        </p:nvSpPr>
        <p:spPr>
          <a:xfrm rot="20740135">
            <a:off x="275489" y="9205075"/>
            <a:ext cx="3233854" cy="171221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平行四辺形 15"/>
          <p:cNvSpPr/>
          <p:nvPr/>
        </p:nvSpPr>
        <p:spPr>
          <a:xfrm rot="20740135">
            <a:off x="7979503" y="4000736"/>
            <a:ext cx="3767564" cy="16194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E08644\Downloads\javascript-2189147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66" y="691493"/>
            <a:ext cx="5222457" cy="408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77617"/>
      </p:ext>
    </p:extLst>
  </p:cSld>
  <p:clrMapOvr>
    <a:masterClrMapping/>
  </p:clrMapOvr>
  <p:transition spd="slow" advTm="5224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smtClean="0"/>
              <a:t>Java is JavaScript as Ham is to Hamburger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smtClean="0"/>
              <a:t>Originally named </a:t>
            </a:r>
            <a:r>
              <a:rPr kumimoji="1" lang="en-US" altLang="ja-JP" dirty="0" err="1" smtClean="0"/>
              <a:t>LiveScript</a:t>
            </a:r>
            <a:r>
              <a:rPr kumimoji="1" lang="en-US" altLang="ja-JP" dirty="0" smtClean="0"/>
              <a:t> or ECMAScript. Changed name for better marketing.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Front End vs Backend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0"/>
          </p:nvPr>
        </p:nvSpPr>
        <p:spPr>
          <a:xfrm>
            <a:off x="11168431" y="2848244"/>
            <a:ext cx="6120680" cy="1485165"/>
          </a:xfrm>
        </p:spPr>
        <p:txBody>
          <a:bodyPr/>
          <a:lstStyle/>
          <a:p>
            <a:r>
              <a:rPr kumimoji="1" lang="en-US" altLang="ja-JP" dirty="0" smtClean="0"/>
              <a:t>JavaScript is mostly frontend. Node.js has enabled full-stack development.</a:t>
            </a:r>
          </a:p>
          <a:p>
            <a:r>
              <a:rPr kumimoji="1" lang="en-US" altLang="ja-JP" dirty="0" smtClean="0"/>
              <a:t>Java is backend and can run on the frontend with Java applets.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 smtClean="0"/>
              <a:t>Interpreted vs Compiled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smtClean="0"/>
              <a:t>JavaScript is a scripting language any browser can read.</a:t>
            </a:r>
          </a:p>
          <a:p>
            <a:r>
              <a:rPr kumimoji="1" lang="en-US" altLang="ja-JP" dirty="0" smtClean="0"/>
              <a:t>Java uses a compiler and runs as an .exe or .jar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 smtClean="0"/>
              <a:t>Web Development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4"/>
          </p:nvPr>
        </p:nvSpPr>
        <p:spPr>
          <a:xfrm>
            <a:off x="11438461" y="7213729"/>
            <a:ext cx="6120680" cy="1845205"/>
          </a:xfrm>
        </p:spPr>
        <p:txBody>
          <a:bodyPr/>
          <a:lstStyle/>
          <a:p>
            <a:r>
              <a:rPr kumimoji="1" lang="en-US" altLang="ja-JP" dirty="0"/>
              <a:t>I’m choosing JavaScript due </a:t>
            </a:r>
            <a:r>
              <a:rPr kumimoji="1" lang="en-US" altLang="ja-JP" dirty="0" smtClean="0"/>
              <a:t>to the </a:t>
            </a:r>
            <a:r>
              <a:rPr kumimoji="1" lang="en-US" altLang="ja-JP" dirty="0"/>
              <a:t>power of processing on the client side. Web development has exploded because of the </a:t>
            </a:r>
            <a:r>
              <a:rPr kumimoji="1" lang="en-US" altLang="ja-JP" dirty="0" smtClean="0"/>
              <a:t>feature-rich </a:t>
            </a:r>
            <a:r>
              <a:rPr kumimoji="1" lang="en-US" altLang="ja-JP" dirty="0"/>
              <a:t>content </a:t>
            </a:r>
            <a:r>
              <a:rPr kumimoji="1" lang="en-US" altLang="ja-JP" dirty="0" smtClean="0"/>
              <a:t>due to </a:t>
            </a:r>
            <a:r>
              <a:rPr kumimoji="1" lang="en-US" altLang="ja-JP" dirty="0"/>
              <a:t>hardware </a:t>
            </a:r>
            <a:r>
              <a:rPr kumimoji="1" lang="en-US" altLang="ja-JP" dirty="0" smtClean="0"/>
              <a:t>processing of laptop and mobile.</a:t>
            </a:r>
            <a:endParaRPr kumimoji="1" lang="ja-JP" altLang="en-US" dirty="0"/>
          </a:p>
        </p:txBody>
      </p:sp>
      <p:pic>
        <p:nvPicPr>
          <p:cNvPr id="10" name="図プレースホルダー 9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図プレースホルダー 10"/>
          <p:cNvPicPr>
            <a:picLocks noGrp="1" noChangeAspect="1"/>
          </p:cNvPicPr>
          <p:nvPr>
            <p:ph type="pic" sz="quarter" idx="3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00" y="2978484"/>
            <a:ext cx="833044" cy="833044"/>
          </a:xfrm>
        </p:spPr>
      </p:pic>
      <p:pic>
        <p:nvPicPr>
          <p:cNvPr id="9" name="図プレースホルダー 8"/>
          <p:cNvPicPr>
            <a:picLocks noGrp="1" noChangeAspect="1"/>
          </p:cNvPicPr>
          <p:nvPr>
            <p:ph type="pic" sz="quarter" idx="3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67" y="4988806"/>
            <a:ext cx="1009789" cy="1009789"/>
          </a:xfrm>
        </p:spPr>
      </p:pic>
      <p:pic>
        <p:nvPicPr>
          <p:cNvPr id="8" name="図プレースホルダー 7"/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11" y="7438755"/>
            <a:ext cx="1222868" cy="1222868"/>
          </a:xfrm>
        </p:spPr>
      </p:pic>
      <p:sp>
        <p:nvSpPr>
          <p:cNvPr id="24" name="タイトル 17"/>
          <p:cNvSpPr txBox="1">
            <a:spLocks/>
          </p:cNvSpPr>
          <p:nvPr/>
        </p:nvSpPr>
        <p:spPr>
          <a:xfrm>
            <a:off x="187211" y="688005"/>
            <a:ext cx="6390710" cy="3555394"/>
          </a:xfrm>
          <a:prstGeom prst="rect">
            <a:avLst/>
          </a:prstGeom>
        </p:spPr>
        <p:txBody>
          <a:bodyPr/>
          <a:lstStyle>
            <a:lvl1pPr algn="ctr" defTabSz="1632753" rtl="0" eaLnBrk="1" latinLnBrk="0" hangingPunct="1">
              <a:spcBef>
                <a:spcPct val="0"/>
              </a:spcBef>
              <a:buNone/>
              <a:defRPr sz="7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6000" dirty="0" smtClean="0">
                <a:solidFill>
                  <a:schemeClr val="accent1"/>
                </a:solidFill>
              </a:rPr>
              <a:t>Is Java </a:t>
            </a:r>
          </a:p>
          <a:p>
            <a:r>
              <a:rPr kumimoji="1" lang="en-US" altLang="ja-JP" sz="6000" dirty="0" smtClean="0">
                <a:solidFill>
                  <a:schemeClr val="accent1"/>
                </a:solidFill>
              </a:rPr>
              <a:t>the same as JavaScript?</a:t>
            </a:r>
            <a:endParaRPr kumimoji="1" lang="ja-JP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09937"/>
      </p:ext>
    </p:extLst>
  </p:cSld>
  <p:clrMapOvr>
    <a:masterClrMapping/>
  </p:clrMapOvr>
  <p:transition spd="slow" advTm="11943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 Development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6"/>
          </p:nvPr>
        </p:nvSpPr>
        <p:spPr>
          <a:xfrm>
            <a:off x="10538361" y="1332964"/>
            <a:ext cx="6120680" cy="848975"/>
          </a:xfrm>
        </p:spPr>
        <p:txBody>
          <a:bodyPr/>
          <a:lstStyle/>
          <a:p>
            <a:r>
              <a:rPr kumimoji="1" lang="en-US" altLang="ja-JP" dirty="0" smtClean="0"/>
              <a:t>HTML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9"/>
          </p:nvPr>
        </p:nvSpPr>
        <p:spPr>
          <a:xfrm>
            <a:off x="10538361" y="2998150"/>
            <a:ext cx="6120680" cy="848975"/>
          </a:xfrm>
        </p:spPr>
        <p:txBody>
          <a:bodyPr/>
          <a:lstStyle/>
          <a:p>
            <a:r>
              <a:rPr kumimoji="1" lang="en-US" altLang="ja-JP" dirty="0" smtClean="0"/>
              <a:t>HTML + CSS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1"/>
          </p:nvPr>
        </p:nvSpPr>
        <p:spPr>
          <a:xfrm>
            <a:off x="10538361" y="4662500"/>
            <a:ext cx="6120680" cy="848975"/>
          </a:xfrm>
        </p:spPr>
        <p:txBody>
          <a:bodyPr/>
          <a:lstStyle/>
          <a:p>
            <a:r>
              <a:rPr kumimoji="1" lang="en-US" altLang="ja-JP" dirty="0" smtClean="0"/>
              <a:t>HTML + a little JS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>
          <a:xfrm>
            <a:off x="10538361" y="6340041"/>
            <a:ext cx="6120680" cy="848975"/>
          </a:xfrm>
        </p:spPr>
        <p:txBody>
          <a:bodyPr/>
          <a:lstStyle/>
          <a:p>
            <a:r>
              <a:rPr kumimoji="1" lang="en-US" altLang="ja-JP" dirty="0" smtClean="0"/>
              <a:t>HTML + a lot of JS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5"/>
          </p:nvPr>
        </p:nvSpPr>
        <p:spPr>
          <a:xfrm>
            <a:off x="10538361" y="7984935"/>
            <a:ext cx="6120680" cy="848975"/>
          </a:xfrm>
        </p:spPr>
        <p:txBody>
          <a:bodyPr/>
          <a:lstStyle/>
          <a:p>
            <a:r>
              <a:rPr kumimoji="1" lang="en-US" altLang="ja-JP" dirty="0" smtClean="0"/>
              <a:t>JS</a:t>
            </a:r>
            <a:endParaRPr kumimoji="1"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n-US" altLang="ja-JP" dirty="0" smtClean="0"/>
              <a:t>Evolution &amp; Prerequisites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043111"/>
      </p:ext>
    </p:extLst>
  </p:cSld>
  <p:clrMapOvr>
    <a:masterClrMapping/>
  </p:clrMapOvr>
  <p:transition spd="slow" advTm="8045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3967631" y="1993150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Variables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30"/>
          </p:nvPr>
        </p:nvSpPr>
        <p:spPr>
          <a:xfrm>
            <a:off x="6397901" y="3253290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Functions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3"/>
          </p:nvPr>
        </p:nvSpPr>
        <p:spPr>
          <a:xfrm>
            <a:off x="1402346" y="3388305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Printing &amp; Commenting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6"/>
          </p:nvPr>
        </p:nvSpPr>
        <p:spPr>
          <a:xfrm>
            <a:off x="1402346" y="6133610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Assignment</a:t>
            </a:r>
          </a:p>
          <a:p>
            <a:r>
              <a:rPr kumimoji="1" lang="en-US" altLang="ja-JP" dirty="0" smtClean="0"/>
              <a:t>Operators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9"/>
          </p:nvPr>
        </p:nvSpPr>
        <p:spPr>
          <a:xfrm>
            <a:off x="6487911" y="5953590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Math</a:t>
            </a:r>
          </a:p>
          <a:p>
            <a:r>
              <a:rPr kumimoji="1" lang="en-US" altLang="ja-JP" dirty="0" smtClean="0"/>
              <a:t>Operators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42"/>
          </p:nvPr>
        </p:nvSpPr>
        <p:spPr>
          <a:xfrm>
            <a:off x="3967631" y="7438755"/>
            <a:ext cx="2475275" cy="585065"/>
          </a:xfrm>
        </p:spPr>
        <p:txBody>
          <a:bodyPr/>
          <a:lstStyle/>
          <a:p>
            <a:r>
              <a:rPr kumimoji="1" lang="en-US" altLang="ja-JP" dirty="0" smtClean="0"/>
              <a:t>Scope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Basics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>
          <a:xfrm>
            <a:off x="10178321" y="6313630"/>
            <a:ext cx="7328624" cy="1627089"/>
          </a:xfrm>
        </p:spPr>
        <p:txBody>
          <a:bodyPr/>
          <a:lstStyle/>
          <a:p>
            <a:r>
              <a:rPr kumimoji="1" lang="en-US" altLang="ja-JP" dirty="0" smtClean="0"/>
              <a:t>In order to learn the basics, it’s best to start with syntax for print, comments, variables, functions, math operators, scope, assignment operators, and many more to cover if we have time.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What We’ll Cover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4427559"/>
      </p:ext>
    </p:extLst>
  </p:cSld>
  <p:clrMapOvr>
    <a:masterClrMapping/>
  </p:clrMapOvr>
  <p:transition spd="slow" advTm="7983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プレースホルダー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DE</a:t>
            </a:r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kumimoji="1" lang="en-US" altLang="ja-JP" dirty="0" smtClean="0"/>
              <a:t>O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Let’s dive into the Matrix!</a:t>
            </a:r>
            <a:endParaRPr kumimoji="1"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1" b="301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45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159">
        <p:blinds dir="vert"/>
      </p:transition>
    </mc:Choice>
    <mc:Fallback xmlns="">
      <p:transition spd="slow" advTm="3159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Q</a:t>
            </a:r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kumimoji="1" lang="en-US" altLang="ja-JP" dirty="0" smtClean="0"/>
              <a:t>A?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75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618">
        <p14:flythrough/>
      </p:transition>
    </mc:Choice>
    <mc:Fallback xmlns="">
      <p:transition spd="slow" advTm="36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43713</TotalTime>
  <Words>355</Words>
  <Application>Microsoft Office PowerPoint</Application>
  <PresentationFormat>Custom</PresentationFormat>
  <Paragraphs>74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Title</vt:lpstr>
      <vt:lpstr>No Decoration</vt:lpstr>
      <vt:lpstr>Contents</vt:lpstr>
      <vt:lpstr>1_Contents</vt:lpstr>
      <vt:lpstr>KNOWLEDGE MAVENS</vt:lpstr>
      <vt:lpstr>HELLO,</vt:lpstr>
      <vt:lpstr>AGENDA</vt:lpstr>
      <vt:lpstr>PowerPoint Presentation</vt:lpstr>
      <vt:lpstr>PowerPoint Presentation</vt:lpstr>
      <vt:lpstr>Web Development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Garrett Broughton</cp:lastModifiedBy>
  <cp:revision>749</cp:revision>
  <dcterms:created xsi:type="dcterms:W3CDTF">2015-01-09T17:56:04Z</dcterms:created>
  <dcterms:modified xsi:type="dcterms:W3CDTF">2018-06-01T21:04:53Z</dcterms:modified>
</cp:coreProperties>
</file>