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1" r:id="rId3"/>
    <p:sldId id="279" r:id="rId4"/>
    <p:sldId id="281" r:id="rId5"/>
    <p:sldId id="285" r:id="rId6"/>
    <p:sldId id="283" r:id="rId7"/>
    <p:sldId id="282" r:id="rId8"/>
    <p:sldId id="280" r:id="rId9"/>
    <p:sldId id="28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706" autoAdjust="0"/>
  </p:normalViewPr>
  <p:slideViewPr>
    <p:cSldViewPr>
      <p:cViewPr>
        <p:scale>
          <a:sx n="72" d="100"/>
          <a:sy n="72" d="100"/>
        </p:scale>
        <p:origin x="51" y="20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3/2/2018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3/2/2018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ZDTs4lpqUM&amp;list=PLXc9lYLG2RW1fuivdX_wGOBE02wKd4nx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Piano Lesson 2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457200"/>
            <a:ext cx="3781439" cy="914400"/>
          </a:xfrm>
        </p:spPr>
        <p:txBody>
          <a:bodyPr/>
          <a:lstStyle/>
          <a:p>
            <a:r>
              <a:rPr lang="en-US" dirty="0"/>
              <a:t>Practice Songs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1752600"/>
            <a:ext cx="6324599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PianoVideoLessons</a:t>
            </a:r>
            <a:endParaRPr lang="en-US" dirty="0"/>
          </a:p>
          <a:p>
            <a:r>
              <a:rPr lang="en-US" dirty="0"/>
              <a:t>Roughly one song per video lesson that progresses</a:t>
            </a:r>
          </a:p>
          <a:p>
            <a:r>
              <a:rPr lang="en-US" dirty="0"/>
              <a:t>Composed by instructor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9C71-D83E-40F6-B371-8E8DC4A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150A-5C45-4885-BB8A-8459C60E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PianoVideoLessons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PianoVideoLessons</a:t>
            </a:r>
            <a:r>
              <a:rPr lang="en-US" dirty="0"/>
              <a:t> 3-20</a:t>
            </a:r>
          </a:p>
          <a:p>
            <a:r>
              <a:rPr lang="en-US" dirty="0"/>
              <a:t>Finger exercises</a:t>
            </a:r>
          </a:p>
          <a:p>
            <a:r>
              <a:rPr lang="en-US" dirty="0"/>
              <a:t>Landmark Notes</a:t>
            </a:r>
          </a:p>
          <a:p>
            <a:r>
              <a:rPr lang="en-US" dirty="0"/>
              <a:t>Steps in practicing reading music</a:t>
            </a:r>
          </a:p>
          <a:p>
            <a:r>
              <a:rPr lang="en-US" dirty="0"/>
              <a:t>Site read in music</a:t>
            </a:r>
          </a:p>
          <a:p>
            <a:r>
              <a:rPr lang="en-US" dirty="0"/>
              <a:t>Piano/Forte</a:t>
            </a:r>
          </a:p>
          <a:p>
            <a:r>
              <a:rPr lang="en-US" dirty="0"/>
              <a:t>Basic songs to get you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4B-27F2-45CF-80EA-65E1052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2" y="152400"/>
            <a:ext cx="4419599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Finger gyms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44" y="1752600"/>
            <a:ext cx="8566467" cy="3505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Important your finders are in the correct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 fingers on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 your fingers with your other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 your fingers in you palm or playdoh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Practice playing even if you don’t have a piano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4B-27F2-45CF-80EA-65E1052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152400"/>
            <a:ext cx="622845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Landmark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2" y="1828801"/>
            <a:ext cx="9557067" cy="2971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Treble Clef - G </a:t>
            </a:r>
          </a:p>
          <a:p>
            <a:r>
              <a:rPr lang="en-US" dirty="0"/>
              <a:t>Blass Clef – F – fourth line</a:t>
            </a:r>
          </a:p>
          <a:p>
            <a:r>
              <a:rPr lang="en-US" dirty="0"/>
              <a:t>Work your way out from these two</a:t>
            </a:r>
          </a:p>
          <a:p>
            <a:r>
              <a:rPr lang="en-US" dirty="0"/>
              <a:t>Use words to memorize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 – drip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top bass clef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 top of bass clef</a:t>
            </a:r>
          </a:p>
          <a:p>
            <a:endParaRPr lang="en-US" dirty="0"/>
          </a:p>
        </p:txBody>
      </p:sp>
      <p:pic>
        <p:nvPicPr>
          <p:cNvPr id="1028" name="Picture 4" descr="Image result for grand staff  notes">
            <a:extLst>
              <a:ext uri="{FF2B5EF4-FFF2-40B4-BE49-F238E27FC236}">
                <a16:creationId xmlns:a16="http://schemas.microsoft.com/office/drawing/2014/main" id="{763BF9F1-6C91-4F5B-B736-9DCBEA2E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314701"/>
            <a:ext cx="47244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42C5-7E3E-4A81-9397-3FBF09C6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812" y="152400"/>
            <a:ext cx="289559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B6BD-A143-462F-AE43-51784CA5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8612" y="1638299"/>
            <a:ext cx="8229598" cy="3581401"/>
          </a:xfrm>
        </p:spPr>
        <p:txBody>
          <a:bodyPr/>
          <a:lstStyle/>
          <a:p>
            <a:r>
              <a:rPr lang="en-US" dirty="0"/>
              <a:t>Practice each </a:t>
            </a:r>
            <a:r>
              <a:rPr lang="en-US"/>
              <a:t>song with </a:t>
            </a:r>
            <a:r>
              <a:rPr lang="en-US" dirty="0"/>
              <a:t>right, left, and both hands</a:t>
            </a:r>
          </a:p>
          <a:p>
            <a:endParaRPr lang="en-US" dirty="0"/>
          </a:p>
          <a:p>
            <a:r>
              <a:rPr lang="en-US" dirty="0"/>
              <a:t>Move your finger positions</a:t>
            </a:r>
          </a:p>
          <a:p>
            <a:endParaRPr lang="en-US" dirty="0"/>
          </a:p>
          <a:p>
            <a:r>
              <a:rPr lang="en-US" dirty="0"/>
              <a:t>Practice variety of rhythms(Whole, half, quarter notes)</a:t>
            </a:r>
          </a:p>
          <a:p>
            <a:endParaRPr lang="en-US" dirty="0"/>
          </a:p>
          <a:p>
            <a:r>
              <a:rPr lang="en-US" dirty="0"/>
              <a:t>Keep practicing without mistakes before moving on</a:t>
            </a:r>
          </a:p>
        </p:txBody>
      </p:sp>
    </p:spTree>
    <p:extLst>
      <p:ext uri="{BB962C8B-B14F-4D97-AF65-F5344CB8AC3E}">
        <p14:creationId xmlns:p14="http://schemas.microsoft.com/office/powerpoint/2010/main" val="3332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4B-27F2-45CF-80EA-65E1052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371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A8AF8-8FA4-4C4A-ACEE-A5DCA9C6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284354"/>
            <a:ext cx="8977312" cy="32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44" y="2514600"/>
            <a:ext cx="9557067" cy="2971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56D7C-7301-4C56-94D0-0107CBDFFDC3}"/>
              </a:ext>
            </a:extLst>
          </p:cNvPr>
          <p:cNvSpPr txBox="1"/>
          <p:nvPr/>
        </p:nvSpPr>
        <p:spPr>
          <a:xfrm>
            <a:off x="909497" y="1828800"/>
            <a:ext cx="510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to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the music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the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Clap &amp; Tap and count out 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finger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by naming the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Prepare your hands before you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note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on your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6238A-B9A6-47F8-808A-E6FD8ADA9145}"/>
              </a:ext>
            </a:extLst>
          </p:cNvPr>
          <p:cNvSpPr txBox="1"/>
          <p:nvPr/>
        </p:nvSpPr>
        <p:spPr>
          <a:xfrm>
            <a:off x="6527896" y="1600200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tempo that is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 your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rounded fingers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flying fingers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out 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 the words</a:t>
            </a:r>
          </a:p>
          <a:p>
            <a:r>
              <a:rPr lang="en-US" dirty="0"/>
              <a:t>After you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any trouble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those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again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B4A712-64F4-4C69-99B5-1723C7ED62E3}"/>
              </a:ext>
            </a:extLst>
          </p:cNvPr>
          <p:cNvSpPr txBox="1">
            <a:spLocks/>
          </p:cNvSpPr>
          <p:nvPr/>
        </p:nvSpPr>
        <p:spPr bwMode="black">
          <a:xfrm>
            <a:off x="1065212" y="250499"/>
            <a:ext cx="9753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Tips for Reading Sheet Music</a:t>
            </a:r>
          </a:p>
        </p:txBody>
      </p:sp>
    </p:spTree>
    <p:extLst>
      <p:ext uri="{BB962C8B-B14F-4D97-AF65-F5344CB8AC3E}">
        <p14:creationId xmlns:p14="http://schemas.microsoft.com/office/powerpoint/2010/main" val="4601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061" y="2246079"/>
            <a:ext cx="5592885" cy="2971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Playing only once without mistakes like reading a 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than once is practicing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Scan the whole sheet 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the patterns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7FE2D-FF88-47B5-A2B0-D92B9812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67046"/>
            <a:ext cx="5592885" cy="35290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B28EF5-8119-49BA-A524-B2961F3D55C9}"/>
              </a:ext>
            </a:extLst>
          </p:cNvPr>
          <p:cNvSpPr txBox="1">
            <a:spLocks/>
          </p:cNvSpPr>
          <p:nvPr/>
        </p:nvSpPr>
        <p:spPr bwMode="black">
          <a:xfrm>
            <a:off x="3351212" y="199793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Site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4B-27F2-45CF-80EA-65E1052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12" y="152400"/>
            <a:ext cx="5029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Piano/Forte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678" y="2246079"/>
            <a:ext cx="6531134" cy="2971800"/>
          </a:xfrm>
        </p:spPr>
        <p:txBody>
          <a:bodyPr/>
          <a:lstStyle/>
          <a:p>
            <a:r>
              <a:rPr lang="en-US" dirty="0"/>
              <a:t>p on sheet music is soft or piano</a:t>
            </a:r>
          </a:p>
          <a:p>
            <a:endParaRPr lang="en-US" dirty="0"/>
          </a:p>
          <a:p>
            <a:r>
              <a:rPr lang="en-US" dirty="0"/>
              <a:t>f on sheet music is loud or forte</a:t>
            </a:r>
          </a:p>
          <a:p>
            <a:endParaRPr lang="en-US" dirty="0"/>
          </a:p>
        </p:txBody>
      </p:sp>
      <p:pic>
        <p:nvPicPr>
          <p:cNvPr id="2050" name="Picture 2" descr="Image result for music forte">
            <a:extLst>
              <a:ext uri="{FF2B5EF4-FFF2-40B4-BE49-F238E27FC236}">
                <a16:creationId xmlns:a16="http://schemas.microsoft.com/office/drawing/2014/main" id="{1ABBE0F9-4CFD-4313-9E0F-3651328F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295400"/>
            <a:ext cx="1676400" cy="16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usic forte">
            <a:extLst>
              <a:ext uri="{FF2B5EF4-FFF2-40B4-BE49-F238E27FC236}">
                <a16:creationId xmlns:a16="http://schemas.microsoft.com/office/drawing/2014/main" id="{840A24CE-AAD3-48A6-B306-9991C64F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237" y="344457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2008</TotalTime>
  <Words>291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Curves 16x9</vt:lpstr>
      <vt:lpstr>Piano Lesson 2</vt:lpstr>
      <vt:lpstr>What we’ll cover</vt:lpstr>
      <vt:lpstr>Finger gyms</vt:lpstr>
      <vt:lpstr>Landmark Notes</vt:lpstr>
      <vt:lpstr>Practice</vt:lpstr>
      <vt:lpstr>Flash Cards</vt:lpstr>
      <vt:lpstr>PowerPoint Presentation</vt:lpstr>
      <vt:lpstr>PowerPoint Presentation</vt:lpstr>
      <vt:lpstr>Piano/Forte</vt:lpstr>
      <vt:lpstr>Practice Songs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Basics</dc:title>
  <dc:creator>Garrett Broughton</dc:creator>
  <cp:lastModifiedBy>Garrett Broughton</cp:lastModifiedBy>
  <cp:revision>42</cp:revision>
  <dcterms:created xsi:type="dcterms:W3CDTF">2018-02-07T03:50:16Z</dcterms:created>
  <dcterms:modified xsi:type="dcterms:W3CDTF">2018-03-03T08:52:08Z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