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16" autoAdjust="0"/>
    <p:restoredTop sz="94660"/>
  </p:normalViewPr>
  <p:slideViewPr>
    <p:cSldViewPr snapToGrid="0">
      <p:cViewPr>
        <p:scale>
          <a:sx n="100" d="100"/>
          <a:sy n="100" d="100"/>
        </p:scale>
        <p:origin x="91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A869-4220-45CA-85D2-AC604C3830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2C76DF-D9EE-48B2-8010-84E69C745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0A94A7-4DBE-4198-8D61-98861E0509F0}"/>
              </a:ext>
            </a:extLst>
          </p:cNvPr>
          <p:cNvSpPr>
            <a:spLocks noGrp="1"/>
          </p:cNvSpPr>
          <p:nvPr>
            <p:ph type="dt" sz="half" idx="10"/>
          </p:nvPr>
        </p:nvSpPr>
        <p:spPr/>
        <p:txBody>
          <a:bodyPr/>
          <a:lstStyle/>
          <a:p>
            <a:fld id="{B920CACB-9B14-4F0A-BEB6-FAEB01F0CB3B}" type="datetimeFigureOut">
              <a:rPr lang="en-US" smtClean="0"/>
              <a:t>9/18/2020</a:t>
            </a:fld>
            <a:endParaRPr lang="en-US"/>
          </a:p>
        </p:txBody>
      </p:sp>
      <p:sp>
        <p:nvSpPr>
          <p:cNvPr id="5" name="Footer Placeholder 4">
            <a:extLst>
              <a:ext uri="{FF2B5EF4-FFF2-40B4-BE49-F238E27FC236}">
                <a16:creationId xmlns:a16="http://schemas.microsoft.com/office/drawing/2014/main" id="{A69CDF55-9DA5-42A6-8E38-3E8D95AEC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1F938-82C3-42C3-BF78-ED801F5B435F}"/>
              </a:ext>
            </a:extLst>
          </p:cNvPr>
          <p:cNvSpPr>
            <a:spLocks noGrp="1"/>
          </p:cNvSpPr>
          <p:nvPr>
            <p:ph type="sldNum" sz="quarter" idx="12"/>
          </p:nvPr>
        </p:nvSpPr>
        <p:spPr/>
        <p:txBody>
          <a:bodyPr/>
          <a:lstStyle/>
          <a:p>
            <a:fld id="{E4566F39-6672-4607-A7E6-914BBE208A10}" type="slidenum">
              <a:rPr lang="en-US" smtClean="0"/>
              <a:t>‹#›</a:t>
            </a:fld>
            <a:endParaRPr lang="en-US"/>
          </a:p>
        </p:txBody>
      </p:sp>
    </p:spTree>
    <p:extLst>
      <p:ext uri="{BB962C8B-B14F-4D97-AF65-F5344CB8AC3E}">
        <p14:creationId xmlns:p14="http://schemas.microsoft.com/office/powerpoint/2010/main" val="38639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D362-0888-4AAC-BC94-98249B56A6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9BC8EB-A57B-4B79-9FD8-FB2D1E34EA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2AAA59-CE82-436D-802C-21961BA7293E}"/>
              </a:ext>
            </a:extLst>
          </p:cNvPr>
          <p:cNvSpPr>
            <a:spLocks noGrp="1"/>
          </p:cNvSpPr>
          <p:nvPr>
            <p:ph type="dt" sz="half" idx="10"/>
          </p:nvPr>
        </p:nvSpPr>
        <p:spPr/>
        <p:txBody>
          <a:bodyPr/>
          <a:lstStyle/>
          <a:p>
            <a:fld id="{B920CACB-9B14-4F0A-BEB6-FAEB01F0CB3B}" type="datetimeFigureOut">
              <a:rPr lang="en-US" smtClean="0"/>
              <a:t>9/18/2020</a:t>
            </a:fld>
            <a:endParaRPr lang="en-US"/>
          </a:p>
        </p:txBody>
      </p:sp>
      <p:sp>
        <p:nvSpPr>
          <p:cNvPr id="5" name="Footer Placeholder 4">
            <a:extLst>
              <a:ext uri="{FF2B5EF4-FFF2-40B4-BE49-F238E27FC236}">
                <a16:creationId xmlns:a16="http://schemas.microsoft.com/office/drawing/2014/main" id="{8267C97F-3F62-4931-A0E0-DFB2E1D2C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44F84-0C0B-4CFD-940F-274502F75173}"/>
              </a:ext>
            </a:extLst>
          </p:cNvPr>
          <p:cNvSpPr>
            <a:spLocks noGrp="1"/>
          </p:cNvSpPr>
          <p:nvPr>
            <p:ph type="sldNum" sz="quarter" idx="12"/>
          </p:nvPr>
        </p:nvSpPr>
        <p:spPr/>
        <p:txBody>
          <a:bodyPr/>
          <a:lstStyle/>
          <a:p>
            <a:fld id="{E4566F39-6672-4607-A7E6-914BBE208A10}" type="slidenum">
              <a:rPr lang="en-US" smtClean="0"/>
              <a:t>‹#›</a:t>
            </a:fld>
            <a:endParaRPr lang="en-US"/>
          </a:p>
        </p:txBody>
      </p:sp>
    </p:spTree>
    <p:extLst>
      <p:ext uri="{BB962C8B-B14F-4D97-AF65-F5344CB8AC3E}">
        <p14:creationId xmlns:p14="http://schemas.microsoft.com/office/powerpoint/2010/main" val="191853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CD711-D0DC-4FE1-AC1E-E9DBE66C46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694C9E-332D-4CBF-B551-0FEF74B950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15A68-4D04-4A9B-A220-1BEAB73CDB63}"/>
              </a:ext>
            </a:extLst>
          </p:cNvPr>
          <p:cNvSpPr>
            <a:spLocks noGrp="1"/>
          </p:cNvSpPr>
          <p:nvPr>
            <p:ph type="dt" sz="half" idx="10"/>
          </p:nvPr>
        </p:nvSpPr>
        <p:spPr/>
        <p:txBody>
          <a:bodyPr/>
          <a:lstStyle/>
          <a:p>
            <a:fld id="{B920CACB-9B14-4F0A-BEB6-FAEB01F0CB3B}" type="datetimeFigureOut">
              <a:rPr lang="en-US" smtClean="0"/>
              <a:t>9/18/2020</a:t>
            </a:fld>
            <a:endParaRPr lang="en-US"/>
          </a:p>
        </p:txBody>
      </p:sp>
      <p:sp>
        <p:nvSpPr>
          <p:cNvPr id="5" name="Footer Placeholder 4">
            <a:extLst>
              <a:ext uri="{FF2B5EF4-FFF2-40B4-BE49-F238E27FC236}">
                <a16:creationId xmlns:a16="http://schemas.microsoft.com/office/drawing/2014/main" id="{836DB1E3-BA6B-42E2-86D5-19DB9E9FA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7A54A-836D-46A7-80B3-5FC81DD581FA}"/>
              </a:ext>
            </a:extLst>
          </p:cNvPr>
          <p:cNvSpPr>
            <a:spLocks noGrp="1"/>
          </p:cNvSpPr>
          <p:nvPr>
            <p:ph type="sldNum" sz="quarter" idx="12"/>
          </p:nvPr>
        </p:nvSpPr>
        <p:spPr/>
        <p:txBody>
          <a:bodyPr/>
          <a:lstStyle/>
          <a:p>
            <a:fld id="{E4566F39-6672-4607-A7E6-914BBE208A10}" type="slidenum">
              <a:rPr lang="en-US" smtClean="0"/>
              <a:t>‹#›</a:t>
            </a:fld>
            <a:endParaRPr lang="en-US"/>
          </a:p>
        </p:txBody>
      </p:sp>
    </p:spTree>
    <p:extLst>
      <p:ext uri="{BB962C8B-B14F-4D97-AF65-F5344CB8AC3E}">
        <p14:creationId xmlns:p14="http://schemas.microsoft.com/office/powerpoint/2010/main" val="352041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D208-3E99-4BCF-A0CC-41FF5B8E00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D7058-F761-43B8-852B-31EDA443C0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C34E9F-34CF-45A1-B917-D3EAA60069AB}"/>
              </a:ext>
            </a:extLst>
          </p:cNvPr>
          <p:cNvSpPr>
            <a:spLocks noGrp="1"/>
          </p:cNvSpPr>
          <p:nvPr>
            <p:ph type="dt" sz="half" idx="10"/>
          </p:nvPr>
        </p:nvSpPr>
        <p:spPr/>
        <p:txBody>
          <a:bodyPr/>
          <a:lstStyle/>
          <a:p>
            <a:fld id="{B920CACB-9B14-4F0A-BEB6-FAEB01F0CB3B}" type="datetimeFigureOut">
              <a:rPr lang="en-US" smtClean="0"/>
              <a:t>9/18/2020</a:t>
            </a:fld>
            <a:endParaRPr lang="en-US"/>
          </a:p>
        </p:txBody>
      </p:sp>
      <p:sp>
        <p:nvSpPr>
          <p:cNvPr id="5" name="Footer Placeholder 4">
            <a:extLst>
              <a:ext uri="{FF2B5EF4-FFF2-40B4-BE49-F238E27FC236}">
                <a16:creationId xmlns:a16="http://schemas.microsoft.com/office/drawing/2014/main" id="{6691D6CB-1D56-4557-A558-B28826232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0B66B-2E53-4905-A496-EEF887737B39}"/>
              </a:ext>
            </a:extLst>
          </p:cNvPr>
          <p:cNvSpPr>
            <a:spLocks noGrp="1"/>
          </p:cNvSpPr>
          <p:nvPr>
            <p:ph type="sldNum" sz="quarter" idx="12"/>
          </p:nvPr>
        </p:nvSpPr>
        <p:spPr/>
        <p:txBody>
          <a:bodyPr/>
          <a:lstStyle/>
          <a:p>
            <a:fld id="{E4566F39-6672-4607-A7E6-914BBE208A10}" type="slidenum">
              <a:rPr lang="en-US" smtClean="0"/>
              <a:t>‹#›</a:t>
            </a:fld>
            <a:endParaRPr lang="en-US"/>
          </a:p>
        </p:txBody>
      </p:sp>
    </p:spTree>
    <p:extLst>
      <p:ext uri="{BB962C8B-B14F-4D97-AF65-F5344CB8AC3E}">
        <p14:creationId xmlns:p14="http://schemas.microsoft.com/office/powerpoint/2010/main" val="383353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C300-A261-4136-A4EC-B75F298BEA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6C0AA0-040B-4121-B008-F9202C1984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91788-8E65-4F23-8766-924C415C79EC}"/>
              </a:ext>
            </a:extLst>
          </p:cNvPr>
          <p:cNvSpPr>
            <a:spLocks noGrp="1"/>
          </p:cNvSpPr>
          <p:nvPr>
            <p:ph type="dt" sz="half" idx="10"/>
          </p:nvPr>
        </p:nvSpPr>
        <p:spPr/>
        <p:txBody>
          <a:bodyPr/>
          <a:lstStyle/>
          <a:p>
            <a:fld id="{B920CACB-9B14-4F0A-BEB6-FAEB01F0CB3B}" type="datetimeFigureOut">
              <a:rPr lang="en-US" smtClean="0"/>
              <a:t>9/18/2020</a:t>
            </a:fld>
            <a:endParaRPr lang="en-US"/>
          </a:p>
        </p:txBody>
      </p:sp>
      <p:sp>
        <p:nvSpPr>
          <p:cNvPr id="5" name="Footer Placeholder 4">
            <a:extLst>
              <a:ext uri="{FF2B5EF4-FFF2-40B4-BE49-F238E27FC236}">
                <a16:creationId xmlns:a16="http://schemas.microsoft.com/office/drawing/2014/main" id="{44CD16A0-8144-49E1-B7FF-781DD395A0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25508-42B0-4C08-A2EC-66B3CE688AA3}"/>
              </a:ext>
            </a:extLst>
          </p:cNvPr>
          <p:cNvSpPr>
            <a:spLocks noGrp="1"/>
          </p:cNvSpPr>
          <p:nvPr>
            <p:ph type="sldNum" sz="quarter" idx="12"/>
          </p:nvPr>
        </p:nvSpPr>
        <p:spPr/>
        <p:txBody>
          <a:bodyPr/>
          <a:lstStyle/>
          <a:p>
            <a:fld id="{E4566F39-6672-4607-A7E6-914BBE208A10}" type="slidenum">
              <a:rPr lang="en-US" smtClean="0"/>
              <a:t>‹#›</a:t>
            </a:fld>
            <a:endParaRPr lang="en-US"/>
          </a:p>
        </p:txBody>
      </p:sp>
    </p:spTree>
    <p:extLst>
      <p:ext uri="{BB962C8B-B14F-4D97-AF65-F5344CB8AC3E}">
        <p14:creationId xmlns:p14="http://schemas.microsoft.com/office/powerpoint/2010/main" val="101709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6591-92C6-43B4-8CEB-7B57EB08D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53B367-C2F9-488C-9437-65B5C8A96A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31AEB7-BE31-45D0-8895-64C8AFFA1B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00020E-937D-4B4F-A2D7-9650395C16ED}"/>
              </a:ext>
            </a:extLst>
          </p:cNvPr>
          <p:cNvSpPr>
            <a:spLocks noGrp="1"/>
          </p:cNvSpPr>
          <p:nvPr>
            <p:ph type="dt" sz="half" idx="10"/>
          </p:nvPr>
        </p:nvSpPr>
        <p:spPr/>
        <p:txBody>
          <a:bodyPr/>
          <a:lstStyle/>
          <a:p>
            <a:fld id="{B920CACB-9B14-4F0A-BEB6-FAEB01F0CB3B}" type="datetimeFigureOut">
              <a:rPr lang="en-US" smtClean="0"/>
              <a:t>9/18/2020</a:t>
            </a:fld>
            <a:endParaRPr lang="en-US"/>
          </a:p>
        </p:txBody>
      </p:sp>
      <p:sp>
        <p:nvSpPr>
          <p:cNvPr id="6" name="Footer Placeholder 5">
            <a:extLst>
              <a:ext uri="{FF2B5EF4-FFF2-40B4-BE49-F238E27FC236}">
                <a16:creationId xmlns:a16="http://schemas.microsoft.com/office/drawing/2014/main" id="{6A25F957-B402-462C-BB8F-55FCF1701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43A00-070C-479A-8304-6BE0C56F1439}"/>
              </a:ext>
            </a:extLst>
          </p:cNvPr>
          <p:cNvSpPr>
            <a:spLocks noGrp="1"/>
          </p:cNvSpPr>
          <p:nvPr>
            <p:ph type="sldNum" sz="quarter" idx="12"/>
          </p:nvPr>
        </p:nvSpPr>
        <p:spPr/>
        <p:txBody>
          <a:bodyPr/>
          <a:lstStyle/>
          <a:p>
            <a:fld id="{E4566F39-6672-4607-A7E6-914BBE208A10}" type="slidenum">
              <a:rPr lang="en-US" smtClean="0"/>
              <a:t>‹#›</a:t>
            </a:fld>
            <a:endParaRPr lang="en-US"/>
          </a:p>
        </p:txBody>
      </p:sp>
    </p:spTree>
    <p:extLst>
      <p:ext uri="{BB962C8B-B14F-4D97-AF65-F5344CB8AC3E}">
        <p14:creationId xmlns:p14="http://schemas.microsoft.com/office/powerpoint/2010/main" val="118327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9FE0-5988-4B38-BBDE-4C1BEDD2E9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874A22-E1E5-4BCE-82CE-8F6D3DB80F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C6596D-1120-4504-B010-F7B7FD9B32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7B468A-61A9-4B46-9FDC-0355251C1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9EFE3B-5DDE-4317-B0EA-BB758EE6C9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A03D8-8FA2-436A-A305-9F31B89A1B7F}"/>
              </a:ext>
            </a:extLst>
          </p:cNvPr>
          <p:cNvSpPr>
            <a:spLocks noGrp="1"/>
          </p:cNvSpPr>
          <p:nvPr>
            <p:ph type="dt" sz="half" idx="10"/>
          </p:nvPr>
        </p:nvSpPr>
        <p:spPr/>
        <p:txBody>
          <a:bodyPr/>
          <a:lstStyle/>
          <a:p>
            <a:fld id="{B920CACB-9B14-4F0A-BEB6-FAEB01F0CB3B}" type="datetimeFigureOut">
              <a:rPr lang="en-US" smtClean="0"/>
              <a:t>9/18/2020</a:t>
            </a:fld>
            <a:endParaRPr lang="en-US"/>
          </a:p>
        </p:txBody>
      </p:sp>
      <p:sp>
        <p:nvSpPr>
          <p:cNvPr id="8" name="Footer Placeholder 7">
            <a:extLst>
              <a:ext uri="{FF2B5EF4-FFF2-40B4-BE49-F238E27FC236}">
                <a16:creationId xmlns:a16="http://schemas.microsoft.com/office/drawing/2014/main" id="{07B1C9C2-52EA-4DFC-8C2E-CE739E3E2A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4C5DC1-BBD9-48F8-82E1-A4A9C6920AF1}"/>
              </a:ext>
            </a:extLst>
          </p:cNvPr>
          <p:cNvSpPr>
            <a:spLocks noGrp="1"/>
          </p:cNvSpPr>
          <p:nvPr>
            <p:ph type="sldNum" sz="quarter" idx="12"/>
          </p:nvPr>
        </p:nvSpPr>
        <p:spPr/>
        <p:txBody>
          <a:bodyPr/>
          <a:lstStyle/>
          <a:p>
            <a:fld id="{E4566F39-6672-4607-A7E6-914BBE208A10}" type="slidenum">
              <a:rPr lang="en-US" smtClean="0"/>
              <a:t>‹#›</a:t>
            </a:fld>
            <a:endParaRPr lang="en-US"/>
          </a:p>
        </p:txBody>
      </p:sp>
    </p:spTree>
    <p:extLst>
      <p:ext uri="{BB962C8B-B14F-4D97-AF65-F5344CB8AC3E}">
        <p14:creationId xmlns:p14="http://schemas.microsoft.com/office/powerpoint/2010/main" val="311951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6999-2915-4731-80FF-6A770E4C30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6CD283-DD3C-44B9-9DEC-FEFF1C6075A0}"/>
              </a:ext>
            </a:extLst>
          </p:cNvPr>
          <p:cNvSpPr>
            <a:spLocks noGrp="1"/>
          </p:cNvSpPr>
          <p:nvPr>
            <p:ph type="dt" sz="half" idx="10"/>
          </p:nvPr>
        </p:nvSpPr>
        <p:spPr/>
        <p:txBody>
          <a:bodyPr/>
          <a:lstStyle/>
          <a:p>
            <a:fld id="{B920CACB-9B14-4F0A-BEB6-FAEB01F0CB3B}" type="datetimeFigureOut">
              <a:rPr lang="en-US" smtClean="0"/>
              <a:t>9/18/2020</a:t>
            </a:fld>
            <a:endParaRPr lang="en-US"/>
          </a:p>
        </p:txBody>
      </p:sp>
      <p:sp>
        <p:nvSpPr>
          <p:cNvPr id="4" name="Footer Placeholder 3">
            <a:extLst>
              <a:ext uri="{FF2B5EF4-FFF2-40B4-BE49-F238E27FC236}">
                <a16:creationId xmlns:a16="http://schemas.microsoft.com/office/drawing/2014/main" id="{D4C0A0DC-DE0E-498C-A59A-B184BBBC3F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F15148-EC7B-43F2-8132-E0E833B06409}"/>
              </a:ext>
            </a:extLst>
          </p:cNvPr>
          <p:cNvSpPr>
            <a:spLocks noGrp="1"/>
          </p:cNvSpPr>
          <p:nvPr>
            <p:ph type="sldNum" sz="quarter" idx="12"/>
          </p:nvPr>
        </p:nvSpPr>
        <p:spPr/>
        <p:txBody>
          <a:bodyPr/>
          <a:lstStyle/>
          <a:p>
            <a:fld id="{E4566F39-6672-4607-A7E6-914BBE208A10}" type="slidenum">
              <a:rPr lang="en-US" smtClean="0"/>
              <a:t>‹#›</a:t>
            </a:fld>
            <a:endParaRPr lang="en-US"/>
          </a:p>
        </p:txBody>
      </p:sp>
    </p:spTree>
    <p:extLst>
      <p:ext uri="{BB962C8B-B14F-4D97-AF65-F5344CB8AC3E}">
        <p14:creationId xmlns:p14="http://schemas.microsoft.com/office/powerpoint/2010/main" val="3120307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39F930-D9F9-4827-B577-B95B8D046736}"/>
              </a:ext>
            </a:extLst>
          </p:cNvPr>
          <p:cNvSpPr>
            <a:spLocks noGrp="1"/>
          </p:cNvSpPr>
          <p:nvPr>
            <p:ph type="dt" sz="half" idx="10"/>
          </p:nvPr>
        </p:nvSpPr>
        <p:spPr/>
        <p:txBody>
          <a:bodyPr/>
          <a:lstStyle/>
          <a:p>
            <a:fld id="{B920CACB-9B14-4F0A-BEB6-FAEB01F0CB3B}" type="datetimeFigureOut">
              <a:rPr lang="en-US" smtClean="0"/>
              <a:t>9/18/2020</a:t>
            </a:fld>
            <a:endParaRPr lang="en-US"/>
          </a:p>
        </p:txBody>
      </p:sp>
      <p:sp>
        <p:nvSpPr>
          <p:cNvPr id="3" name="Footer Placeholder 2">
            <a:extLst>
              <a:ext uri="{FF2B5EF4-FFF2-40B4-BE49-F238E27FC236}">
                <a16:creationId xmlns:a16="http://schemas.microsoft.com/office/drawing/2014/main" id="{23EFA67E-1208-4F66-AA6D-68231B248A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A3F1A4-C1D8-4241-9DF3-5607A3010422}"/>
              </a:ext>
            </a:extLst>
          </p:cNvPr>
          <p:cNvSpPr>
            <a:spLocks noGrp="1"/>
          </p:cNvSpPr>
          <p:nvPr>
            <p:ph type="sldNum" sz="quarter" idx="12"/>
          </p:nvPr>
        </p:nvSpPr>
        <p:spPr/>
        <p:txBody>
          <a:bodyPr/>
          <a:lstStyle/>
          <a:p>
            <a:fld id="{E4566F39-6672-4607-A7E6-914BBE208A10}" type="slidenum">
              <a:rPr lang="en-US" smtClean="0"/>
              <a:t>‹#›</a:t>
            </a:fld>
            <a:endParaRPr lang="en-US"/>
          </a:p>
        </p:txBody>
      </p:sp>
    </p:spTree>
    <p:extLst>
      <p:ext uri="{BB962C8B-B14F-4D97-AF65-F5344CB8AC3E}">
        <p14:creationId xmlns:p14="http://schemas.microsoft.com/office/powerpoint/2010/main" val="231055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B361-60CC-49CD-9E12-33D6A2973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65E7D4-2411-4B9C-962F-2A6B560C9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B2E78-AE4D-42B5-8EBB-744EF106D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7BEA4-3E8B-4E7C-9F4A-CF8D9AB0BA2F}"/>
              </a:ext>
            </a:extLst>
          </p:cNvPr>
          <p:cNvSpPr>
            <a:spLocks noGrp="1"/>
          </p:cNvSpPr>
          <p:nvPr>
            <p:ph type="dt" sz="half" idx="10"/>
          </p:nvPr>
        </p:nvSpPr>
        <p:spPr/>
        <p:txBody>
          <a:bodyPr/>
          <a:lstStyle/>
          <a:p>
            <a:fld id="{B920CACB-9B14-4F0A-BEB6-FAEB01F0CB3B}" type="datetimeFigureOut">
              <a:rPr lang="en-US" smtClean="0"/>
              <a:t>9/18/2020</a:t>
            </a:fld>
            <a:endParaRPr lang="en-US"/>
          </a:p>
        </p:txBody>
      </p:sp>
      <p:sp>
        <p:nvSpPr>
          <p:cNvPr id="6" name="Footer Placeholder 5">
            <a:extLst>
              <a:ext uri="{FF2B5EF4-FFF2-40B4-BE49-F238E27FC236}">
                <a16:creationId xmlns:a16="http://schemas.microsoft.com/office/drawing/2014/main" id="{CCBC2079-40B3-451A-BEF0-5B871C12B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ACA02-C1EC-4FBD-9D7C-A3CE500567AE}"/>
              </a:ext>
            </a:extLst>
          </p:cNvPr>
          <p:cNvSpPr>
            <a:spLocks noGrp="1"/>
          </p:cNvSpPr>
          <p:nvPr>
            <p:ph type="sldNum" sz="quarter" idx="12"/>
          </p:nvPr>
        </p:nvSpPr>
        <p:spPr/>
        <p:txBody>
          <a:bodyPr/>
          <a:lstStyle/>
          <a:p>
            <a:fld id="{E4566F39-6672-4607-A7E6-914BBE208A10}" type="slidenum">
              <a:rPr lang="en-US" smtClean="0"/>
              <a:t>‹#›</a:t>
            </a:fld>
            <a:endParaRPr lang="en-US"/>
          </a:p>
        </p:txBody>
      </p:sp>
    </p:spTree>
    <p:extLst>
      <p:ext uri="{BB962C8B-B14F-4D97-AF65-F5344CB8AC3E}">
        <p14:creationId xmlns:p14="http://schemas.microsoft.com/office/powerpoint/2010/main" val="215222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6CBBF-0AEB-4AF2-83D5-ADD64D9B3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B76101-D70E-4E8A-AECF-2C91491FA9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FD3E4-E99A-46C5-97F8-901D18A95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45854-6FD3-49CE-8B43-7D8705C9AE14}"/>
              </a:ext>
            </a:extLst>
          </p:cNvPr>
          <p:cNvSpPr>
            <a:spLocks noGrp="1"/>
          </p:cNvSpPr>
          <p:nvPr>
            <p:ph type="dt" sz="half" idx="10"/>
          </p:nvPr>
        </p:nvSpPr>
        <p:spPr/>
        <p:txBody>
          <a:bodyPr/>
          <a:lstStyle/>
          <a:p>
            <a:fld id="{B920CACB-9B14-4F0A-BEB6-FAEB01F0CB3B}" type="datetimeFigureOut">
              <a:rPr lang="en-US" smtClean="0"/>
              <a:t>9/18/2020</a:t>
            </a:fld>
            <a:endParaRPr lang="en-US"/>
          </a:p>
        </p:txBody>
      </p:sp>
      <p:sp>
        <p:nvSpPr>
          <p:cNvPr id="6" name="Footer Placeholder 5">
            <a:extLst>
              <a:ext uri="{FF2B5EF4-FFF2-40B4-BE49-F238E27FC236}">
                <a16:creationId xmlns:a16="http://schemas.microsoft.com/office/drawing/2014/main" id="{5EF002CF-49E9-4C22-8308-3DFC68B86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4FBEB-28A2-4028-86C0-E009720F4DEB}"/>
              </a:ext>
            </a:extLst>
          </p:cNvPr>
          <p:cNvSpPr>
            <a:spLocks noGrp="1"/>
          </p:cNvSpPr>
          <p:nvPr>
            <p:ph type="sldNum" sz="quarter" idx="12"/>
          </p:nvPr>
        </p:nvSpPr>
        <p:spPr/>
        <p:txBody>
          <a:bodyPr/>
          <a:lstStyle/>
          <a:p>
            <a:fld id="{E4566F39-6672-4607-A7E6-914BBE208A10}" type="slidenum">
              <a:rPr lang="en-US" smtClean="0"/>
              <a:t>‹#›</a:t>
            </a:fld>
            <a:endParaRPr lang="en-US"/>
          </a:p>
        </p:txBody>
      </p:sp>
    </p:spTree>
    <p:extLst>
      <p:ext uri="{BB962C8B-B14F-4D97-AF65-F5344CB8AC3E}">
        <p14:creationId xmlns:p14="http://schemas.microsoft.com/office/powerpoint/2010/main" val="3815528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6349D-CFC9-4E44-B1C9-A0743B0A00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E36081-7E47-4405-9948-5F3494881D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FD8E2-CA01-41E1-8786-A9258499D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0CACB-9B14-4F0A-BEB6-FAEB01F0CB3B}" type="datetimeFigureOut">
              <a:rPr lang="en-US" smtClean="0"/>
              <a:t>9/18/2020</a:t>
            </a:fld>
            <a:endParaRPr lang="en-US"/>
          </a:p>
        </p:txBody>
      </p:sp>
      <p:sp>
        <p:nvSpPr>
          <p:cNvPr id="5" name="Footer Placeholder 4">
            <a:extLst>
              <a:ext uri="{FF2B5EF4-FFF2-40B4-BE49-F238E27FC236}">
                <a16:creationId xmlns:a16="http://schemas.microsoft.com/office/drawing/2014/main" id="{5CFEF5CA-B26C-4BEF-AE42-016585351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6A159C-7C27-443C-99E3-571DF9154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66F39-6672-4607-A7E6-914BBE208A10}" type="slidenum">
              <a:rPr lang="en-US" smtClean="0"/>
              <a:t>‹#›</a:t>
            </a:fld>
            <a:endParaRPr lang="en-US"/>
          </a:p>
        </p:txBody>
      </p:sp>
    </p:spTree>
    <p:extLst>
      <p:ext uri="{BB962C8B-B14F-4D97-AF65-F5344CB8AC3E}">
        <p14:creationId xmlns:p14="http://schemas.microsoft.com/office/powerpoint/2010/main" val="20000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C119-3356-4F7A-A681-5CC444FD6A83}"/>
              </a:ext>
            </a:extLst>
          </p:cNvPr>
          <p:cNvSpPr>
            <a:spLocks noGrp="1"/>
          </p:cNvSpPr>
          <p:nvPr>
            <p:ph type="ctrTitle"/>
          </p:nvPr>
        </p:nvSpPr>
        <p:spPr/>
        <p:txBody>
          <a:bodyPr/>
          <a:lstStyle/>
          <a:p>
            <a:r>
              <a:rPr lang="en-US" dirty="0"/>
              <a:t>App Store Selection</a:t>
            </a:r>
          </a:p>
        </p:txBody>
      </p:sp>
      <p:sp>
        <p:nvSpPr>
          <p:cNvPr id="3" name="Subtitle 2">
            <a:extLst>
              <a:ext uri="{FF2B5EF4-FFF2-40B4-BE49-F238E27FC236}">
                <a16:creationId xmlns:a16="http://schemas.microsoft.com/office/drawing/2014/main" id="{8737FCB8-25FD-4E42-89AA-7C650A5C5201}"/>
              </a:ext>
            </a:extLst>
          </p:cNvPr>
          <p:cNvSpPr>
            <a:spLocks noGrp="1"/>
          </p:cNvSpPr>
          <p:nvPr>
            <p:ph type="subTitle" idx="1"/>
          </p:nvPr>
        </p:nvSpPr>
        <p:spPr/>
        <p:txBody>
          <a:bodyPr/>
          <a:lstStyle/>
          <a:p>
            <a:r>
              <a:rPr lang="en-US" dirty="0"/>
              <a:t>Selecting the Optimal App Store Platform for Your Product Offering!</a:t>
            </a:r>
          </a:p>
        </p:txBody>
      </p:sp>
    </p:spTree>
    <p:extLst>
      <p:ext uri="{BB962C8B-B14F-4D97-AF65-F5344CB8AC3E}">
        <p14:creationId xmlns:p14="http://schemas.microsoft.com/office/powerpoint/2010/main" val="413652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5385-4850-45D7-A0A7-96E1AD19C3F4}"/>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167CBFCF-E700-4A38-8285-0E99137C2AC3}"/>
              </a:ext>
            </a:extLst>
          </p:cNvPr>
          <p:cNvSpPr>
            <a:spLocks noGrp="1"/>
          </p:cNvSpPr>
          <p:nvPr>
            <p:ph idx="1"/>
          </p:nvPr>
        </p:nvSpPr>
        <p:spPr/>
        <p:txBody>
          <a:bodyPr>
            <a:normAutofit/>
          </a:bodyPr>
          <a:lstStyle/>
          <a:p>
            <a:r>
              <a:rPr lang="en-US" dirty="0"/>
              <a:t>There are a variety of major app stores available for new products with the primary two being Google &amp; Apple’s respective platforms</a:t>
            </a:r>
          </a:p>
          <a:p>
            <a:r>
              <a:rPr lang="en-US" dirty="0"/>
              <a:t> While both app stores seemingly offer the same types of solutions, the disparity of apps, variability of user reviews, and customer engagement across both platforms may result in one platform leading to superior product traction</a:t>
            </a:r>
          </a:p>
          <a:p>
            <a:r>
              <a:rPr lang="en-US" dirty="0"/>
              <a:t>We had drilled into app store reviews and user engagement to see if there is a significant difference in ratings between the two platforms and, if so, which platform you should host your product on!</a:t>
            </a:r>
          </a:p>
        </p:txBody>
      </p:sp>
    </p:spTree>
    <p:extLst>
      <p:ext uri="{BB962C8B-B14F-4D97-AF65-F5344CB8AC3E}">
        <p14:creationId xmlns:p14="http://schemas.microsoft.com/office/powerpoint/2010/main" val="370519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F9FE-E84B-41FF-AAA6-27440F27605C}"/>
              </a:ext>
            </a:extLst>
          </p:cNvPr>
          <p:cNvSpPr>
            <a:spLocks noGrp="1"/>
          </p:cNvSpPr>
          <p:nvPr>
            <p:ph type="title"/>
          </p:nvPr>
        </p:nvSpPr>
        <p:spPr/>
        <p:txBody>
          <a:bodyPr/>
          <a:lstStyle/>
          <a:p>
            <a:r>
              <a:rPr lang="en-US" dirty="0"/>
              <a:t>Findings</a:t>
            </a:r>
          </a:p>
        </p:txBody>
      </p:sp>
      <p:pic>
        <p:nvPicPr>
          <p:cNvPr id="5" name="Picture 4">
            <a:extLst>
              <a:ext uri="{FF2B5EF4-FFF2-40B4-BE49-F238E27FC236}">
                <a16:creationId xmlns:a16="http://schemas.microsoft.com/office/drawing/2014/main" id="{23928225-9047-4580-841F-38BCF5783AB7}"/>
              </a:ext>
            </a:extLst>
          </p:cNvPr>
          <p:cNvPicPr>
            <a:picLocks noChangeAspect="1"/>
          </p:cNvPicPr>
          <p:nvPr/>
        </p:nvPicPr>
        <p:blipFill>
          <a:blip r:embed="rId2"/>
          <a:stretch>
            <a:fillRect/>
          </a:stretch>
        </p:blipFill>
        <p:spPr>
          <a:xfrm>
            <a:off x="533401" y="4833732"/>
            <a:ext cx="4931540" cy="1325562"/>
          </a:xfrm>
          <a:prstGeom prst="rect">
            <a:avLst/>
          </a:prstGeom>
        </p:spPr>
      </p:pic>
      <p:pic>
        <p:nvPicPr>
          <p:cNvPr id="7" name="Picture 6">
            <a:extLst>
              <a:ext uri="{FF2B5EF4-FFF2-40B4-BE49-F238E27FC236}">
                <a16:creationId xmlns:a16="http://schemas.microsoft.com/office/drawing/2014/main" id="{E56547B4-541C-482D-8CD7-0AEFCBD27374}"/>
              </a:ext>
            </a:extLst>
          </p:cNvPr>
          <p:cNvPicPr>
            <a:picLocks noChangeAspect="1"/>
          </p:cNvPicPr>
          <p:nvPr/>
        </p:nvPicPr>
        <p:blipFill>
          <a:blip r:embed="rId3"/>
          <a:stretch>
            <a:fillRect/>
          </a:stretch>
        </p:blipFill>
        <p:spPr>
          <a:xfrm>
            <a:off x="6797405" y="4787598"/>
            <a:ext cx="5048764" cy="1371696"/>
          </a:xfrm>
          <a:prstGeom prst="rect">
            <a:avLst/>
          </a:prstGeom>
        </p:spPr>
      </p:pic>
      <p:sp>
        <p:nvSpPr>
          <p:cNvPr id="8" name="Content Placeholder 2">
            <a:extLst>
              <a:ext uri="{FF2B5EF4-FFF2-40B4-BE49-F238E27FC236}">
                <a16:creationId xmlns:a16="http://schemas.microsoft.com/office/drawing/2014/main" id="{9A61A317-7BE6-4BB4-9906-3D2CFA4C56A0}"/>
              </a:ext>
            </a:extLst>
          </p:cNvPr>
          <p:cNvSpPr>
            <a:spLocks noGrp="1"/>
          </p:cNvSpPr>
          <p:nvPr>
            <p:ph idx="1"/>
          </p:nvPr>
        </p:nvSpPr>
        <p:spPr>
          <a:xfrm>
            <a:off x="838200" y="1825625"/>
            <a:ext cx="10515600" cy="1965325"/>
          </a:xfrm>
        </p:spPr>
        <p:txBody>
          <a:bodyPr>
            <a:normAutofit/>
          </a:bodyPr>
          <a:lstStyle/>
          <a:p>
            <a:r>
              <a:rPr lang="en-US" sz="2000" dirty="0"/>
              <a:t>We reviewed the ratings and reviews across all apps listed in the app stores for both Google and Apple to see if one platform lead to higher reviews</a:t>
            </a:r>
          </a:p>
          <a:p>
            <a:r>
              <a:rPr lang="en-US" sz="2000" dirty="0">
                <a:solidFill>
                  <a:schemeClr val="tx1"/>
                </a:solidFill>
              </a:rPr>
              <a:t>Initial data set implied no difference in ratings across platforms; however, the data was not normally distributed. When standardizing the data, </a:t>
            </a:r>
            <a:r>
              <a:rPr lang="en-US" sz="2000" dirty="0" err="1">
                <a:solidFill>
                  <a:schemeClr val="tx1"/>
                </a:solidFill>
              </a:rPr>
              <a:t>google’s</a:t>
            </a:r>
            <a:r>
              <a:rPr lang="en-US" sz="2000" dirty="0">
                <a:solidFill>
                  <a:schemeClr val="tx1"/>
                </a:solidFill>
              </a:rPr>
              <a:t> data set is shown to having statistical significance in leading to higher reviews</a:t>
            </a:r>
          </a:p>
        </p:txBody>
      </p:sp>
      <p:sp>
        <p:nvSpPr>
          <p:cNvPr id="9" name="Rectangle 8">
            <a:extLst>
              <a:ext uri="{FF2B5EF4-FFF2-40B4-BE49-F238E27FC236}">
                <a16:creationId xmlns:a16="http://schemas.microsoft.com/office/drawing/2014/main" id="{EDECE6F2-A7CD-4A04-9159-9D34B55F5736}"/>
              </a:ext>
            </a:extLst>
          </p:cNvPr>
          <p:cNvSpPr/>
          <p:nvPr/>
        </p:nvSpPr>
        <p:spPr>
          <a:xfrm>
            <a:off x="679833" y="4213385"/>
            <a:ext cx="4638675" cy="4381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Data</a:t>
            </a:r>
          </a:p>
        </p:txBody>
      </p:sp>
      <p:sp>
        <p:nvSpPr>
          <p:cNvPr id="11" name="Rectangle 10">
            <a:extLst>
              <a:ext uri="{FF2B5EF4-FFF2-40B4-BE49-F238E27FC236}">
                <a16:creationId xmlns:a16="http://schemas.microsoft.com/office/drawing/2014/main" id="{A4B510D8-C92D-4D46-A795-406E7F515D35}"/>
              </a:ext>
            </a:extLst>
          </p:cNvPr>
          <p:cNvSpPr/>
          <p:nvPr/>
        </p:nvSpPr>
        <p:spPr>
          <a:xfrm>
            <a:off x="7002449" y="4213385"/>
            <a:ext cx="4638675" cy="4381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Permuted Data</a:t>
            </a:r>
          </a:p>
        </p:txBody>
      </p:sp>
      <p:sp>
        <p:nvSpPr>
          <p:cNvPr id="13" name="Arrow: Right 12">
            <a:extLst>
              <a:ext uri="{FF2B5EF4-FFF2-40B4-BE49-F238E27FC236}">
                <a16:creationId xmlns:a16="http://schemas.microsoft.com/office/drawing/2014/main" id="{B6D7B41F-EA0B-4B59-B739-C5C0D39283B8}"/>
              </a:ext>
            </a:extLst>
          </p:cNvPr>
          <p:cNvSpPr/>
          <p:nvPr/>
        </p:nvSpPr>
        <p:spPr>
          <a:xfrm>
            <a:off x="5606796" y="5231130"/>
            <a:ext cx="978408" cy="48463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A3FBFD-A103-4CEB-B09E-94C26E8FC87A}"/>
              </a:ext>
            </a:extLst>
          </p:cNvPr>
          <p:cNvSpPr/>
          <p:nvPr/>
        </p:nvSpPr>
        <p:spPr>
          <a:xfrm>
            <a:off x="1838325" y="5473446"/>
            <a:ext cx="781050" cy="706138"/>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B28296B-E39C-41AC-A057-A4A1B1CD2C64}"/>
              </a:ext>
            </a:extLst>
          </p:cNvPr>
          <p:cNvSpPr/>
          <p:nvPr/>
        </p:nvSpPr>
        <p:spPr>
          <a:xfrm>
            <a:off x="8159480" y="5453156"/>
            <a:ext cx="781050" cy="706138"/>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452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178C-25E7-4BD8-A32F-54CE6D96CF1F}"/>
              </a:ext>
            </a:extLst>
          </p:cNvPr>
          <p:cNvSpPr>
            <a:spLocks noGrp="1"/>
          </p:cNvSpPr>
          <p:nvPr>
            <p:ph type="title"/>
          </p:nvPr>
        </p:nvSpPr>
        <p:spPr/>
        <p:txBody>
          <a:bodyPr/>
          <a:lstStyle/>
          <a:p>
            <a:r>
              <a:rPr lang="en-US" dirty="0"/>
              <a:t>Conclusion</a:t>
            </a:r>
          </a:p>
        </p:txBody>
      </p:sp>
      <p:pic>
        <p:nvPicPr>
          <p:cNvPr id="6" name="Picture 5">
            <a:extLst>
              <a:ext uri="{FF2B5EF4-FFF2-40B4-BE49-F238E27FC236}">
                <a16:creationId xmlns:a16="http://schemas.microsoft.com/office/drawing/2014/main" id="{2329E7CD-452A-41C9-A27B-512E5C98A0AA}"/>
              </a:ext>
            </a:extLst>
          </p:cNvPr>
          <p:cNvPicPr>
            <a:picLocks noChangeAspect="1"/>
          </p:cNvPicPr>
          <p:nvPr/>
        </p:nvPicPr>
        <p:blipFill>
          <a:blip r:embed="rId2"/>
          <a:stretch>
            <a:fillRect/>
          </a:stretch>
        </p:blipFill>
        <p:spPr>
          <a:xfrm>
            <a:off x="7085085" y="3955151"/>
            <a:ext cx="4411590" cy="2857247"/>
          </a:xfrm>
          <a:prstGeom prst="rect">
            <a:avLst/>
          </a:prstGeom>
        </p:spPr>
      </p:pic>
      <p:sp>
        <p:nvSpPr>
          <p:cNvPr id="7" name="Content Placeholder 2">
            <a:extLst>
              <a:ext uri="{FF2B5EF4-FFF2-40B4-BE49-F238E27FC236}">
                <a16:creationId xmlns:a16="http://schemas.microsoft.com/office/drawing/2014/main" id="{7EE8AB8C-BC95-47EA-9903-DF31930BE6F7}"/>
              </a:ext>
            </a:extLst>
          </p:cNvPr>
          <p:cNvSpPr>
            <a:spLocks noGrp="1"/>
          </p:cNvSpPr>
          <p:nvPr>
            <p:ph idx="1"/>
          </p:nvPr>
        </p:nvSpPr>
        <p:spPr>
          <a:xfrm>
            <a:off x="838200" y="1825625"/>
            <a:ext cx="10515600" cy="1966199"/>
          </a:xfrm>
        </p:spPr>
        <p:txBody>
          <a:bodyPr>
            <a:normAutofit/>
          </a:bodyPr>
          <a:lstStyle/>
          <a:p>
            <a:r>
              <a:rPr lang="en-US" dirty="0"/>
              <a:t>Based on the findings that Google’s platform leads to higher average ratings, we recommend that you upload your app onto Google’s app store as it gives the best chance of leading to the highest user review</a:t>
            </a:r>
          </a:p>
        </p:txBody>
      </p:sp>
      <p:sp>
        <p:nvSpPr>
          <p:cNvPr id="9" name="Rectangle 8">
            <a:extLst>
              <a:ext uri="{FF2B5EF4-FFF2-40B4-BE49-F238E27FC236}">
                <a16:creationId xmlns:a16="http://schemas.microsoft.com/office/drawing/2014/main" id="{6BAAF03F-C116-4BFF-A866-C2B9AD994C3A}"/>
              </a:ext>
            </a:extLst>
          </p:cNvPr>
          <p:cNvSpPr/>
          <p:nvPr/>
        </p:nvSpPr>
        <p:spPr>
          <a:xfrm>
            <a:off x="6971543" y="3313111"/>
            <a:ext cx="4638675" cy="58317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Absolute Rating Difference of Google vs. Apple reviews</a:t>
            </a:r>
          </a:p>
        </p:txBody>
      </p:sp>
      <p:cxnSp>
        <p:nvCxnSpPr>
          <p:cNvPr id="10" name="Straight Arrow Connector 9">
            <a:extLst>
              <a:ext uri="{FF2B5EF4-FFF2-40B4-BE49-F238E27FC236}">
                <a16:creationId xmlns:a16="http://schemas.microsoft.com/office/drawing/2014/main" id="{9D72A991-E99B-431B-8084-68ACCD2BE2C8}"/>
              </a:ext>
            </a:extLst>
          </p:cNvPr>
          <p:cNvCxnSpPr>
            <a:cxnSpLocks/>
          </p:cNvCxnSpPr>
          <p:nvPr/>
        </p:nvCxnSpPr>
        <p:spPr>
          <a:xfrm>
            <a:off x="9505950" y="4114800"/>
            <a:ext cx="183832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AA1BBF5-DE45-4641-B268-052D2317F280}"/>
              </a:ext>
            </a:extLst>
          </p:cNvPr>
          <p:cNvCxnSpPr>
            <a:cxnSpLocks/>
          </p:cNvCxnSpPr>
          <p:nvPr/>
        </p:nvCxnSpPr>
        <p:spPr>
          <a:xfrm flipH="1">
            <a:off x="7585905" y="4114800"/>
            <a:ext cx="170497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6C59C8C-FB9A-4AD3-8677-1CE2D6955D6F}"/>
              </a:ext>
            </a:extLst>
          </p:cNvPr>
          <p:cNvSpPr txBox="1"/>
          <p:nvPr/>
        </p:nvSpPr>
        <p:spPr>
          <a:xfrm>
            <a:off x="9791699" y="4135950"/>
            <a:ext cx="1533526" cy="276999"/>
          </a:xfrm>
          <a:prstGeom prst="rect">
            <a:avLst/>
          </a:prstGeom>
          <a:noFill/>
        </p:spPr>
        <p:txBody>
          <a:bodyPr wrap="square" rtlCol="0">
            <a:spAutoFit/>
          </a:bodyPr>
          <a:lstStyle/>
          <a:p>
            <a:pPr algn="r"/>
            <a:r>
              <a:rPr lang="en-US" sz="1200" dirty="0">
                <a:solidFill>
                  <a:srgbClr val="C00000"/>
                </a:solidFill>
              </a:rPr>
              <a:t>Favors Google</a:t>
            </a:r>
          </a:p>
        </p:txBody>
      </p:sp>
      <p:sp>
        <p:nvSpPr>
          <p:cNvPr id="16" name="TextBox 15">
            <a:extLst>
              <a:ext uri="{FF2B5EF4-FFF2-40B4-BE49-F238E27FC236}">
                <a16:creationId xmlns:a16="http://schemas.microsoft.com/office/drawing/2014/main" id="{BF613B7F-C1FA-4540-819B-2A277FC32A85}"/>
              </a:ext>
            </a:extLst>
          </p:cNvPr>
          <p:cNvSpPr txBox="1"/>
          <p:nvPr/>
        </p:nvSpPr>
        <p:spPr>
          <a:xfrm>
            <a:off x="7671629" y="4135950"/>
            <a:ext cx="1533526" cy="276999"/>
          </a:xfrm>
          <a:prstGeom prst="rect">
            <a:avLst/>
          </a:prstGeom>
          <a:noFill/>
        </p:spPr>
        <p:txBody>
          <a:bodyPr wrap="square" rtlCol="0">
            <a:spAutoFit/>
          </a:bodyPr>
          <a:lstStyle/>
          <a:p>
            <a:r>
              <a:rPr lang="en-US" sz="1200" dirty="0">
                <a:solidFill>
                  <a:srgbClr val="C00000"/>
                </a:solidFill>
              </a:rPr>
              <a:t>Favors Apple</a:t>
            </a:r>
          </a:p>
        </p:txBody>
      </p:sp>
    </p:spTree>
    <p:extLst>
      <p:ext uri="{BB962C8B-B14F-4D97-AF65-F5344CB8AC3E}">
        <p14:creationId xmlns:p14="http://schemas.microsoft.com/office/powerpoint/2010/main" val="2312518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1274</TotalTime>
  <Words>238</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App Store Selection</vt:lpstr>
      <vt:lpstr>Project Overview</vt:lpstr>
      <vt:lpstr>Findings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Store Selection</dc:title>
  <dc:creator>James Church</dc:creator>
  <cp:lastModifiedBy>James Church</cp:lastModifiedBy>
  <cp:revision>3</cp:revision>
  <dcterms:created xsi:type="dcterms:W3CDTF">2020-09-18T17:20:56Z</dcterms:created>
  <dcterms:modified xsi:type="dcterms:W3CDTF">2020-09-19T14:35:34Z</dcterms:modified>
</cp:coreProperties>
</file>