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131D1D1-7101-4121-9131-016191C1410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