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1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20D7-FB93-4ECC-B45D-25AD565F5F9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8D48-C21A-48EF-B884-6B894C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</cp:revision>
  <dcterms:created xsi:type="dcterms:W3CDTF">2015-03-18T15:06:40Z</dcterms:created>
  <dcterms:modified xsi:type="dcterms:W3CDTF">2015-03-18T15:09:42Z</dcterms:modified>
</cp:coreProperties>
</file>