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84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41C"/>
    <a:srgbClr val="CA8F0C"/>
    <a:srgbClr val="BD860B"/>
    <a:srgbClr val="6E4530"/>
    <a:srgbClr val="623D2B"/>
    <a:srgbClr val="E8A50E"/>
    <a:srgbClr val="F4BB41"/>
    <a:srgbClr val="E68782"/>
    <a:srgbClr val="C14054"/>
    <a:srgbClr val="EA9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 varScale="1">
        <p:scale>
          <a:sx n="80" d="100"/>
          <a:sy n="80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503AB-D861-493E-8CE1-5A2EC90F75B6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0E3A4-8A8B-4861-AF5B-DBEA1B2AE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1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1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5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6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9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4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2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3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64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8F27-3B28-47E7-B111-3B64A2C5D5DF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DF2BA-1098-4A13-8228-074F9FBED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9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40660" y="305627"/>
            <a:ext cx="8454936" cy="6347691"/>
            <a:chOff x="440660" y="305627"/>
            <a:chExt cx="8454936" cy="6347691"/>
          </a:xfrm>
        </p:grpSpPr>
        <p:sp>
          <p:nvSpPr>
            <p:cNvPr id="3" name="직사각형 2"/>
            <p:cNvSpPr/>
            <p:nvPr/>
          </p:nvSpPr>
          <p:spPr>
            <a:xfrm>
              <a:off x="3617829" y="6283986"/>
              <a:ext cx="19083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Arrows icon set</a:t>
              </a:r>
              <a:endParaRPr lang="ko-KR" altLang="en-US" b="1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990333" y="2471076"/>
              <a:ext cx="441644" cy="776143"/>
            </a:xfrm>
            <a:custGeom>
              <a:avLst/>
              <a:gdLst>
                <a:gd name="T0" fmla="*/ 21 w 169"/>
                <a:gd name="T1" fmla="*/ 0 h 297"/>
                <a:gd name="T2" fmla="*/ 22 w 169"/>
                <a:gd name="T3" fmla="*/ 0 h 297"/>
                <a:gd name="T4" fmla="*/ 25 w 169"/>
                <a:gd name="T5" fmla="*/ 2 h 297"/>
                <a:gd name="T6" fmla="*/ 169 w 169"/>
                <a:gd name="T7" fmla="*/ 146 h 297"/>
                <a:gd name="T8" fmla="*/ 169 w 169"/>
                <a:gd name="T9" fmla="*/ 147 h 297"/>
                <a:gd name="T10" fmla="*/ 169 w 169"/>
                <a:gd name="T11" fmla="*/ 150 h 297"/>
                <a:gd name="T12" fmla="*/ 169 w 169"/>
                <a:gd name="T13" fmla="*/ 151 h 297"/>
                <a:gd name="T14" fmla="*/ 25 w 169"/>
                <a:gd name="T15" fmla="*/ 296 h 297"/>
                <a:gd name="T16" fmla="*/ 22 w 169"/>
                <a:gd name="T17" fmla="*/ 297 h 297"/>
                <a:gd name="T18" fmla="*/ 21 w 169"/>
                <a:gd name="T19" fmla="*/ 297 h 297"/>
                <a:gd name="T20" fmla="*/ 18 w 169"/>
                <a:gd name="T21" fmla="*/ 296 h 297"/>
                <a:gd name="T22" fmla="*/ 0 w 169"/>
                <a:gd name="T23" fmla="*/ 277 h 297"/>
                <a:gd name="T24" fmla="*/ 126 w 169"/>
                <a:gd name="T25" fmla="*/ 151 h 297"/>
                <a:gd name="T26" fmla="*/ 127 w 169"/>
                <a:gd name="T27" fmla="*/ 150 h 297"/>
                <a:gd name="T28" fmla="*/ 127 w 169"/>
                <a:gd name="T29" fmla="*/ 147 h 297"/>
                <a:gd name="T30" fmla="*/ 126 w 169"/>
                <a:gd name="T31" fmla="*/ 146 h 297"/>
                <a:gd name="T32" fmla="*/ 0 w 169"/>
                <a:gd name="T33" fmla="*/ 20 h 297"/>
                <a:gd name="T34" fmla="*/ 18 w 169"/>
                <a:gd name="T35" fmla="*/ 2 h 297"/>
                <a:gd name="T36" fmla="*/ 21 w 169"/>
                <a:gd name="T37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9" h="297">
                  <a:moveTo>
                    <a:pt x="21" y="0"/>
                  </a:moveTo>
                  <a:lnTo>
                    <a:pt x="22" y="0"/>
                  </a:lnTo>
                  <a:lnTo>
                    <a:pt x="25" y="2"/>
                  </a:lnTo>
                  <a:lnTo>
                    <a:pt x="169" y="146"/>
                  </a:lnTo>
                  <a:lnTo>
                    <a:pt x="169" y="147"/>
                  </a:lnTo>
                  <a:lnTo>
                    <a:pt x="169" y="150"/>
                  </a:lnTo>
                  <a:lnTo>
                    <a:pt x="169" y="151"/>
                  </a:lnTo>
                  <a:lnTo>
                    <a:pt x="25" y="296"/>
                  </a:lnTo>
                  <a:lnTo>
                    <a:pt x="22" y="297"/>
                  </a:lnTo>
                  <a:lnTo>
                    <a:pt x="21" y="297"/>
                  </a:lnTo>
                  <a:lnTo>
                    <a:pt x="18" y="296"/>
                  </a:lnTo>
                  <a:lnTo>
                    <a:pt x="0" y="277"/>
                  </a:lnTo>
                  <a:lnTo>
                    <a:pt x="126" y="151"/>
                  </a:lnTo>
                  <a:lnTo>
                    <a:pt x="127" y="150"/>
                  </a:lnTo>
                  <a:lnTo>
                    <a:pt x="127" y="147"/>
                  </a:lnTo>
                  <a:lnTo>
                    <a:pt x="126" y="146"/>
                  </a:lnTo>
                  <a:lnTo>
                    <a:pt x="0" y="20"/>
                  </a:lnTo>
                  <a:lnTo>
                    <a:pt x="18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877119" y="2471076"/>
              <a:ext cx="478230" cy="776143"/>
            </a:xfrm>
            <a:custGeom>
              <a:avLst/>
              <a:gdLst>
                <a:gd name="T0" fmla="*/ 34 w 183"/>
                <a:gd name="T1" fmla="*/ 0 h 297"/>
                <a:gd name="T2" fmla="*/ 36 w 183"/>
                <a:gd name="T3" fmla="*/ 0 h 297"/>
                <a:gd name="T4" fmla="*/ 38 w 183"/>
                <a:gd name="T5" fmla="*/ 2 h 297"/>
                <a:gd name="T6" fmla="*/ 181 w 183"/>
                <a:gd name="T7" fmla="*/ 146 h 297"/>
                <a:gd name="T8" fmla="*/ 183 w 183"/>
                <a:gd name="T9" fmla="*/ 147 h 297"/>
                <a:gd name="T10" fmla="*/ 183 w 183"/>
                <a:gd name="T11" fmla="*/ 150 h 297"/>
                <a:gd name="T12" fmla="*/ 181 w 183"/>
                <a:gd name="T13" fmla="*/ 151 h 297"/>
                <a:gd name="T14" fmla="*/ 38 w 183"/>
                <a:gd name="T15" fmla="*/ 296 h 297"/>
                <a:gd name="T16" fmla="*/ 36 w 183"/>
                <a:gd name="T17" fmla="*/ 297 h 297"/>
                <a:gd name="T18" fmla="*/ 34 w 183"/>
                <a:gd name="T19" fmla="*/ 297 h 297"/>
                <a:gd name="T20" fmla="*/ 32 w 183"/>
                <a:gd name="T21" fmla="*/ 296 h 297"/>
                <a:gd name="T22" fmla="*/ 0 w 183"/>
                <a:gd name="T23" fmla="*/ 264 h 297"/>
                <a:gd name="T24" fmla="*/ 113 w 183"/>
                <a:gd name="T25" fmla="*/ 151 h 297"/>
                <a:gd name="T26" fmla="*/ 114 w 183"/>
                <a:gd name="T27" fmla="*/ 150 h 297"/>
                <a:gd name="T28" fmla="*/ 114 w 183"/>
                <a:gd name="T29" fmla="*/ 147 h 297"/>
                <a:gd name="T30" fmla="*/ 113 w 183"/>
                <a:gd name="T31" fmla="*/ 146 h 297"/>
                <a:gd name="T32" fmla="*/ 0 w 183"/>
                <a:gd name="T33" fmla="*/ 33 h 297"/>
                <a:gd name="T34" fmla="*/ 32 w 183"/>
                <a:gd name="T35" fmla="*/ 2 h 297"/>
                <a:gd name="T36" fmla="*/ 34 w 183"/>
                <a:gd name="T37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97">
                  <a:moveTo>
                    <a:pt x="34" y="0"/>
                  </a:moveTo>
                  <a:lnTo>
                    <a:pt x="36" y="0"/>
                  </a:lnTo>
                  <a:lnTo>
                    <a:pt x="38" y="2"/>
                  </a:lnTo>
                  <a:lnTo>
                    <a:pt x="181" y="146"/>
                  </a:lnTo>
                  <a:lnTo>
                    <a:pt x="183" y="147"/>
                  </a:lnTo>
                  <a:lnTo>
                    <a:pt x="183" y="150"/>
                  </a:lnTo>
                  <a:lnTo>
                    <a:pt x="181" y="151"/>
                  </a:lnTo>
                  <a:lnTo>
                    <a:pt x="38" y="296"/>
                  </a:lnTo>
                  <a:lnTo>
                    <a:pt x="36" y="297"/>
                  </a:lnTo>
                  <a:lnTo>
                    <a:pt x="34" y="297"/>
                  </a:lnTo>
                  <a:lnTo>
                    <a:pt x="32" y="296"/>
                  </a:lnTo>
                  <a:lnTo>
                    <a:pt x="0" y="264"/>
                  </a:lnTo>
                  <a:lnTo>
                    <a:pt x="113" y="151"/>
                  </a:lnTo>
                  <a:lnTo>
                    <a:pt x="114" y="150"/>
                  </a:lnTo>
                  <a:lnTo>
                    <a:pt x="114" y="147"/>
                  </a:lnTo>
                  <a:lnTo>
                    <a:pt x="113" y="146"/>
                  </a:lnTo>
                  <a:lnTo>
                    <a:pt x="0" y="33"/>
                  </a:lnTo>
                  <a:lnTo>
                    <a:pt x="32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800491" y="2477609"/>
              <a:ext cx="773530" cy="763077"/>
            </a:xfrm>
            <a:custGeom>
              <a:avLst/>
              <a:gdLst>
                <a:gd name="T0" fmla="*/ 147 w 296"/>
                <a:gd name="T1" fmla="*/ 0 h 292"/>
                <a:gd name="T2" fmla="*/ 295 w 296"/>
                <a:gd name="T3" fmla="*/ 81 h 292"/>
                <a:gd name="T4" fmla="*/ 296 w 296"/>
                <a:gd name="T5" fmla="*/ 82 h 292"/>
                <a:gd name="T6" fmla="*/ 296 w 296"/>
                <a:gd name="T7" fmla="*/ 84 h 292"/>
                <a:gd name="T8" fmla="*/ 295 w 296"/>
                <a:gd name="T9" fmla="*/ 85 h 292"/>
                <a:gd name="T10" fmla="*/ 147 w 296"/>
                <a:gd name="T11" fmla="*/ 166 h 292"/>
                <a:gd name="T12" fmla="*/ 147 w 296"/>
                <a:gd name="T13" fmla="*/ 103 h 292"/>
                <a:gd name="T14" fmla="*/ 86 w 296"/>
                <a:gd name="T15" fmla="*/ 103 h 292"/>
                <a:gd name="T16" fmla="*/ 69 w 296"/>
                <a:gd name="T17" fmla="*/ 106 h 292"/>
                <a:gd name="T18" fmla="*/ 56 w 296"/>
                <a:gd name="T19" fmla="*/ 115 h 292"/>
                <a:gd name="T20" fmla="*/ 47 w 296"/>
                <a:gd name="T21" fmla="*/ 130 h 292"/>
                <a:gd name="T22" fmla="*/ 43 w 296"/>
                <a:gd name="T23" fmla="*/ 145 h 292"/>
                <a:gd name="T24" fmla="*/ 43 w 296"/>
                <a:gd name="T25" fmla="*/ 187 h 292"/>
                <a:gd name="T26" fmla="*/ 43 w 296"/>
                <a:gd name="T27" fmla="*/ 202 h 292"/>
                <a:gd name="T28" fmla="*/ 43 w 296"/>
                <a:gd name="T29" fmla="*/ 215 h 292"/>
                <a:gd name="T30" fmla="*/ 43 w 296"/>
                <a:gd name="T31" fmla="*/ 229 h 292"/>
                <a:gd name="T32" fmla="*/ 43 w 296"/>
                <a:gd name="T33" fmla="*/ 271 h 292"/>
                <a:gd name="T34" fmla="*/ 40 w 296"/>
                <a:gd name="T35" fmla="*/ 282 h 292"/>
                <a:gd name="T36" fmla="*/ 32 w 296"/>
                <a:gd name="T37" fmla="*/ 290 h 292"/>
                <a:gd name="T38" fmla="*/ 22 w 296"/>
                <a:gd name="T39" fmla="*/ 292 h 292"/>
                <a:gd name="T40" fmla="*/ 10 w 296"/>
                <a:gd name="T41" fmla="*/ 290 h 292"/>
                <a:gd name="T42" fmla="*/ 2 w 296"/>
                <a:gd name="T43" fmla="*/ 282 h 292"/>
                <a:gd name="T44" fmla="*/ 0 w 296"/>
                <a:gd name="T45" fmla="*/ 271 h 292"/>
                <a:gd name="T46" fmla="*/ 0 w 296"/>
                <a:gd name="T47" fmla="*/ 197 h 292"/>
                <a:gd name="T48" fmla="*/ 0 w 296"/>
                <a:gd name="T49" fmla="*/ 177 h 292"/>
                <a:gd name="T50" fmla="*/ 0 w 296"/>
                <a:gd name="T51" fmla="*/ 157 h 292"/>
                <a:gd name="T52" fmla="*/ 0 w 296"/>
                <a:gd name="T53" fmla="*/ 103 h 292"/>
                <a:gd name="T54" fmla="*/ 2 w 296"/>
                <a:gd name="T55" fmla="*/ 86 h 292"/>
                <a:gd name="T56" fmla="*/ 11 w 296"/>
                <a:gd name="T57" fmla="*/ 72 h 292"/>
                <a:gd name="T58" fmla="*/ 26 w 296"/>
                <a:gd name="T59" fmla="*/ 63 h 292"/>
                <a:gd name="T60" fmla="*/ 43 w 296"/>
                <a:gd name="T61" fmla="*/ 60 h 292"/>
                <a:gd name="T62" fmla="*/ 147 w 296"/>
                <a:gd name="T63" fmla="*/ 60 h 292"/>
                <a:gd name="T64" fmla="*/ 147 w 296"/>
                <a:gd name="T65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292">
                  <a:moveTo>
                    <a:pt x="147" y="0"/>
                  </a:moveTo>
                  <a:lnTo>
                    <a:pt x="295" y="81"/>
                  </a:lnTo>
                  <a:lnTo>
                    <a:pt x="296" y="82"/>
                  </a:lnTo>
                  <a:lnTo>
                    <a:pt x="296" y="84"/>
                  </a:lnTo>
                  <a:lnTo>
                    <a:pt x="295" y="85"/>
                  </a:lnTo>
                  <a:lnTo>
                    <a:pt x="147" y="166"/>
                  </a:lnTo>
                  <a:lnTo>
                    <a:pt x="147" y="103"/>
                  </a:lnTo>
                  <a:lnTo>
                    <a:pt x="86" y="103"/>
                  </a:lnTo>
                  <a:lnTo>
                    <a:pt x="69" y="106"/>
                  </a:lnTo>
                  <a:lnTo>
                    <a:pt x="56" y="115"/>
                  </a:lnTo>
                  <a:lnTo>
                    <a:pt x="47" y="130"/>
                  </a:lnTo>
                  <a:lnTo>
                    <a:pt x="43" y="145"/>
                  </a:lnTo>
                  <a:lnTo>
                    <a:pt x="43" y="187"/>
                  </a:lnTo>
                  <a:lnTo>
                    <a:pt x="43" y="202"/>
                  </a:lnTo>
                  <a:lnTo>
                    <a:pt x="43" y="215"/>
                  </a:lnTo>
                  <a:lnTo>
                    <a:pt x="43" y="229"/>
                  </a:lnTo>
                  <a:lnTo>
                    <a:pt x="43" y="271"/>
                  </a:lnTo>
                  <a:lnTo>
                    <a:pt x="40" y="282"/>
                  </a:lnTo>
                  <a:lnTo>
                    <a:pt x="32" y="290"/>
                  </a:lnTo>
                  <a:lnTo>
                    <a:pt x="22" y="292"/>
                  </a:lnTo>
                  <a:lnTo>
                    <a:pt x="10" y="290"/>
                  </a:lnTo>
                  <a:lnTo>
                    <a:pt x="2" y="282"/>
                  </a:lnTo>
                  <a:lnTo>
                    <a:pt x="0" y="271"/>
                  </a:lnTo>
                  <a:lnTo>
                    <a:pt x="0" y="197"/>
                  </a:lnTo>
                  <a:lnTo>
                    <a:pt x="0" y="177"/>
                  </a:lnTo>
                  <a:lnTo>
                    <a:pt x="0" y="157"/>
                  </a:lnTo>
                  <a:lnTo>
                    <a:pt x="0" y="103"/>
                  </a:lnTo>
                  <a:lnTo>
                    <a:pt x="2" y="86"/>
                  </a:lnTo>
                  <a:lnTo>
                    <a:pt x="11" y="72"/>
                  </a:lnTo>
                  <a:lnTo>
                    <a:pt x="26" y="63"/>
                  </a:lnTo>
                  <a:lnTo>
                    <a:pt x="43" y="60"/>
                  </a:lnTo>
                  <a:lnTo>
                    <a:pt x="147" y="6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54707" y="3498137"/>
              <a:ext cx="667022" cy="663816"/>
            </a:xfrm>
            <a:custGeom>
              <a:avLst/>
              <a:gdLst>
                <a:gd name="T0" fmla="*/ 32 w 208"/>
                <a:gd name="T1" fmla="*/ 0 h 207"/>
                <a:gd name="T2" fmla="*/ 164 w 208"/>
                <a:gd name="T3" fmla="*/ 132 h 207"/>
                <a:gd name="T4" fmla="*/ 164 w 208"/>
                <a:gd name="T5" fmla="*/ 18 h 207"/>
                <a:gd name="T6" fmla="*/ 204 w 208"/>
                <a:gd name="T7" fmla="*/ 18 h 207"/>
                <a:gd name="T8" fmla="*/ 206 w 208"/>
                <a:gd name="T9" fmla="*/ 18 h 207"/>
                <a:gd name="T10" fmla="*/ 208 w 208"/>
                <a:gd name="T11" fmla="*/ 19 h 207"/>
                <a:gd name="T12" fmla="*/ 208 w 208"/>
                <a:gd name="T13" fmla="*/ 22 h 207"/>
                <a:gd name="T14" fmla="*/ 208 w 208"/>
                <a:gd name="T15" fmla="*/ 203 h 207"/>
                <a:gd name="T16" fmla="*/ 208 w 208"/>
                <a:gd name="T17" fmla="*/ 206 h 207"/>
                <a:gd name="T18" fmla="*/ 206 w 208"/>
                <a:gd name="T19" fmla="*/ 207 h 207"/>
                <a:gd name="T20" fmla="*/ 204 w 208"/>
                <a:gd name="T21" fmla="*/ 207 h 207"/>
                <a:gd name="T22" fmla="*/ 21 w 208"/>
                <a:gd name="T23" fmla="*/ 207 h 207"/>
                <a:gd name="T24" fmla="*/ 20 w 208"/>
                <a:gd name="T25" fmla="*/ 207 h 207"/>
                <a:gd name="T26" fmla="*/ 19 w 208"/>
                <a:gd name="T27" fmla="*/ 206 h 207"/>
                <a:gd name="T28" fmla="*/ 19 w 208"/>
                <a:gd name="T29" fmla="*/ 203 h 207"/>
                <a:gd name="T30" fmla="*/ 19 w 208"/>
                <a:gd name="T31" fmla="*/ 164 h 207"/>
                <a:gd name="T32" fmla="*/ 133 w 208"/>
                <a:gd name="T33" fmla="*/ 164 h 207"/>
                <a:gd name="T34" fmla="*/ 0 w 208"/>
                <a:gd name="T35" fmla="*/ 31 h 207"/>
                <a:gd name="T36" fmla="*/ 32 w 208"/>
                <a:gd name="T3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" h="207">
                  <a:moveTo>
                    <a:pt x="32" y="0"/>
                  </a:moveTo>
                  <a:lnTo>
                    <a:pt x="164" y="132"/>
                  </a:lnTo>
                  <a:lnTo>
                    <a:pt x="164" y="18"/>
                  </a:lnTo>
                  <a:lnTo>
                    <a:pt x="204" y="18"/>
                  </a:lnTo>
                  <a:lnTo>
                    <a:pt x="206" y="18"/>
                  </a:lnTo>
                  <a:lnTo>
                    <a:pt x="208" y="19"/>
                  </a:lnTo>
                  <a:lnTo>
                    <a:pt x="208" y="22"/>
                  </a:lnTo>
                  <a:lnTo>
                    <a:pt x="208" y="203"/>
                  </a:lnTo>
                  <a:lnTo>
                    <a:pt x="208" y="206"/>
                  </a:lnTo>
                  <a:lnTo>
                    <a:pt x="206" y="207"/>
                  </a:lnTo>
                  <a:lnTo>
                    <a:pt x="204" y="207"/>
                  </a:lnTo>
                  <a:lnTo>
                    <a:pt x="21" y="207"/>
                  </a:lnTo>
                  <a:lnTo>
                    <a:pt x="20" y="207"/>
                  </a:lnTo>
                  <a:lnTo>
                    <a:pt x="19" y="206"/>
                  </a:lnTo>
                  <a:lnTo>
                    <a:pt x="19" y="203"/>
                  </a:lnTo>
                  <a:lnTo>
                    <a:pt x="19" y="164"/>
                  </a:lnTo>
                  <a:lnTo>
                    <a:pt x="133" y="164"/>
                  </a:lnTo>
                  <a:lnTo>
                    <a:pt x="0" y="3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748834" y="3554438"/>
              <a:ext cx="785546" cy="551214"/>
            </a:xfrm>
            <a:custGeom>
              <a:avLst/>
              <a:gdLst>
                <a:gd name="T0" fmla="*/ 131 w 295"/>
                <a:gd name="T1" fmla="*/ 0 h 207"/>
                <a:gd name="T2" fmla="*/ 191 w 295"/>
                <a:gd name="T3" fmla="*/ 0 h 207"/>
                <a:gd name="T4" fmla="*/ 295 w 295"/>
                <a:gd name="T5" fmla="*/ 103 h 207"/>
                <a:gd name="T6" fmla="*/ 191 w 295"/>
                <a:gd name="T7" fmla="*/ 207 h 207"/>
                <a:gd name="T8" fmla="*/ 131 w 295"/>
                <a:gd name="T9" fmla="*/ 207 h 207"/>
                <a:gd name="T10" fmla="*/ 211 w 295"/>
                <a:gd name="T11" fmla="*/ 128 h 207"/>
                <a:gd name="T12" fmla="*/ 0 w 295"/>
                <a:gd name="T13" fmla="*/ 128 h 207"/>
                <a:gd name="T14" fmla="*/ 0 w 295"/>
                <a:gd name="T15" fmla="*/ 80 h 207"/>
                <a:gd name="T16" fmla="*/ 211 w 295"/>
                <a:gd name="T17" fmla="*/ 80 h 207"/>
                <a:gd name="T18" fmla="*/ 131 w 295"/>
                <a:gd name="T1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207">
                  <a:moveTo>
                    <a:pt x="131" y="0"/>
                  </a:moveTo>
                  <a:lnTo>
                    <a:pt x="191" y="0"/>
                  </a:lnTo>
                  <a:lnTo>
                    <a:pt x="295" y="103"/>
                  </a:lnTo>
                  <a:lnTo>
                    <a:pt x="191" y="207"/>
                  </a:lnTo>
                  <a:lnTo>
                    <a:pt x="131" y="207"/>
                  </a:lnTo>
                  <a:lnTo>
                    <a:pt x="211" y="128"/>
                  </a:lnTo>
                  <a:lnTo>
                    <a:pt x="0" y="128"/>
                  </a:lnTo>
                  <a:lnTo>
                    <a:pt x="0" y="80"/>
                  </a:lnTo>
                  <a:lnTo>
                    <a:pt x="211" y="8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122341" y="3486430"/>
              <a:ext cx="756208" cy="687230"/>
            </a:xfrm>
            <a:custGeom>
              <a:avLst/>
              <a:gdLst>
                <a:gd name="T0" fmla="*/ 143 w 296"/>
                <a:gd name="T1" fmla="*/ 0 h 269"/>
                <a:gd name="T2" fmla="*/ 296 w 296"/>
                <a:gd name="T3" fmla="*/ 134 h 269"/>
                <a:gd name="T4" fmla="*/ 143 w 296"/>
                <a:gd name="T5" fmla="*/ 269 h 269"/>
                <a:gd name="T6" fmla="*/ 143 w 296"/>
                <a:gd name="T7" fmla="*/ 200 h 269"/>
                <a:gd name="T8" fmla="*/ 0 w 296"/>
                <a:gd name="T9" fmla="*/ 200 h 269"/>
                <a:gd name="T10" fmla="*/ 0 w 296"/>
                <a:gd name="T11" fmla="*/ 70 h 269"/>
                <a:gd name="T12" fmla="*/ 143 w 296"/>
                <a:gd name="T13" fmla="*/ 70 h 269"/>
                <a:gd name="T14" fmla="*/ 143 w 296"/>
                <a:gd name="T1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69">
                  <a:moveTo>
                    <a:pt x="143" y="0"/>
                  </a:moveTo>
                  <a:lnTo>
                    <a:pt x="296" y="134"/>
                  </a:lnTo>
                  <a:lnTo>
                    <a:pt x="143" y="269"/>
                  </a:lnTo>
                  <a:lnTo>
                    <a:pt x="143" y="200"/>
                  </a:lnTo>
                  <a:lnTo>
                    <a:pt x="0" y="200"/>
                  </a:lnTo>
                  <a:lnTo>
                    <a:pt x="0" y="70"/>
                  </a:lnTo>
                  <a:lnTo>
                    <a:pt x="143" y="7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711736" y="5405050"/>
              <a:ext cx="552508" cy="793895"/>
            </a:xfrm>
            <a:custGeom>
              <a:avLst/>
              <a:gdLst>
                <a:gd name="T0" fmla="*/ 0 w 206"/>
                <a:gd name="T1" fmla="*/ 0 h 296"/>
                <a:gd name="T2" fmla="*/ 206 w 206"/>
                <a:gd name="T3" fmla="*/ 148 h 296"/>
                <a:gd name="T4" fmla="*/ 0 w 206"/>
                <a:gd name="T5" fmla="*/ 296 h 296"/>
                <a:gd name="T6" fmla="*/ 0 w 206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6" h="296">
                  <a:moveTo>
                    <a:pt x="0" y="0"/>
                  </a:moveTo>
                  <a:lnTo>
                    <a:pt x="206" y="148"/>
                  </a:lnTo>
                  <a:lnTo>
                    <a:pt x="0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54707" y="4435288"/>
              <a:ext cx="843223" cy="760611"/>
            </a:xfrm>
            <a:custGeom>
              <a:avLst/>
              <a:gdLst>
                <a:gd name="T0" fmla="*/ 164 w 296"/>
                <a:gd name="T1" fmla="*/ 0 h 267"/>
                <a:gd name="T2" fmla="*/ 296 w 296"/>
                <a:gd name="T3" fmla="*/ 133 h 267"/>
                <a:gd name="T4" fmla="*/ 164 w 296"/>
                <a:gd name="T5" fmla="*/ 267 h 267"/>
                <a:gd name="T6" fmla="*/ 127 w 296"/>
                <a:gd name="T7" fmla="*/ 232 h 267"/>
                <a:gd name="T8" fmla="*/ 199 w 296"/>
                <a:gd name="T9" fmla="*/ 159 h 267"/>
                <a:gd name="T10" fmla="*/ 0 w 296"/>
                <a:gd name="T11" fmla="*/ 159 h 267"/>
                <a:gd name="T12" fmla="*/ 0 w 296"/>
                <a:gd name="T13" fmla="*/ 108 h 267"/>
                <a:gd name="T14" fmla="*/ 199 w 296"/>
                <a:gd name="T15" fmla="*/ 108 h 267"/>
                <a:gd name="T16" fmla="*/ 127 w 296"/>
                <a:gd name="T17" fmla="*/ 36 h 267"/>
                <a:gd name="T18" fmla="*/ 164 w 296"/>
                <a:gd name="T1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6" h="267">
                  <a:moveTo>
                    <a:pt x="164" y="0"/>
                  </a:moveTo>
                  <a:lnTo>
                    <a:pt x="296" y="133"/>
                  </a:lnTo>
                  <a:lnTo>
                    <a:pt x="164" y="267"/>
                  </a:lnTo>
                  <a:lnTo>
                    <a:pt x="127" y="232"/>
                  </a:lnTo>
                  <a:lnTo>
                    <a:pt x="199" y="159"/>
                  </a:lnTo>
                  <a:lnTo>
                    <a:pt x="0" y="159"/>
                  </a:lnTo>
                  <a:lnTo>
                    <a:pt x="0" y="108"/>
                  </a:lnTo>
                  <a:lnTo>
                    <a:pt x="199" y="108"/>
                  </a:lnTo>
                  <a:lnTo>
                    <a:pt x="127" y="36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769609" y="4403681"/>
              <a:ext cx="818238" cy="823824"/>
            </a:xfrm>
            <a:custGeom>
              <a:avLst/>
              <a:gdLst>
                <a:gd name="T0" fmla="*/ 117 w 293"/>
                <a:gd name="T1" fmla="*/ 0 h 295"/>
                <a:gd name="T2" fmla="*/ 136 w 293"/>
                <a:gd name="T3" fmla="*/ 0 h 295"/>
                <a:gd name="T4" fmla="*/ 190 w 293"/>
                <a:gd name="T5" fmla="*/ 0 h 295"/>
                <a:gd name="T6" fmla="*/ 207 w 293"/>
                <a:gd name="T7" fmla="*/ 3 h 295"/>
                <a:gd name="T8" fmla="*/ 220 w 293"/>
                <a:gd name="T9" fmla="*/ 12 h 295"/>
                <a:gd name="T10" fmla="*/ 231 w 293"/>
                <a:gd name="T11" fmla="*/ 26 h 295"/>
                <a:gd name="T12" fmla="*/ 234 w 293"/>
                <a:gd name="T13" fmla="*/ 42 h 295"/>
                <a:gd name="T14" fmla="*/ 234 w 293"/>
                <a:gd name="T15" fmla="*/ 146 h 295"/>
                <a:gd name="T16" fmla="*/ 293 w 293"/>
                <a:gd name="T17" fmla="*/ 146 h 295"/>
                <a:gd name="T18" fmla="*/ 211 w 293"/>
                <a:gd name="T19" fmla="*/ 294 h 295"/>
                <a:gd name="T20" fmla="*/ 211 w 293"/>
                <a:gd name="T21" fmla="*/ 295 h 295"/>
                <a:gd name="T22" fmla="*/ 210 w 293"/>
                <a:gd name="T23" fmla="*/ 295 h 295"/>
                <a:gd name="T24" fmla="*/ 209 w 293"/>
                <a:gd name="T25" fmla="*/ 294 h 295"/>
                <a:gd name="T26" fmla="*/ 127 w 293"/>
                <a:gd name="T27" fmla="*/ 146 h 295"/>
                <a:gd name="T28" fmla="*/ 190 w 293"/>
                <a:gd name="T29" fmla="*/ 146 h 295"/>
                <a:gd name="T30" fmla="*/ 190 w 293"/>
                <a:gd name="T31" fmla="*/ 85 h 295"/>
                <a:gd name="T32" fmla="*/ 186 w 293"/>
                <a:gd name="T33" fmla="*/ 70 h 295"/>
                <a:gd name="T34" fmla="*/ 177 w 293"/>
                <a:gd name="T35" fmla="*/ 55 h 295"/>
                <a:gd name="T36" fmla="*/ 164 w 293"/>
                <a:gd name="T37" fmla="*/ 46 h 295"/>
                <a:gd name="T38" fmla="*/ 148 w 293"/>
                <a:gd name="T39" fmla="*/ 43 h 295"/>
                <a:gd name="T40" fmla="*/ 123 w 293"/>
                <a:gd name="T41" fmla="*/ 43 h 295"/>
                <a:gd name="T42" fmla="*/ 106 w 293"/>
                <a:gd name="T43" fmla="*/ 43 h 295"/>
                <a:gd name="T44" fmla="*/ 92 w 293"/>
                <a:gd name="T45" fmla="*/ 43 h 295"/>
                <a:gd name="T46" fmla="*/ 79 w 293"/>
                <a:gd name="T47" fmla="*/ 43 h 295"/>
                <a:gd name="T48" fmla="*/ 64 w 293"/>
                <a:gd name="T49" fmla="*/ 43 h 295"/>
                <a:gd name="T50" fmla="*/ 46 w 293"/>
                <a:gd name="T51" fmla="*/ 43 h 295"/>
                <a:gd name="T52" fmla="*/ 22 w 293"/>
                <a:gd name="T53" fmla="*/ 43 h 295"/>
                <a:gd name="T54" fmla="*/ 12 w 293"/>
                <a:gd name="T55" fmla="*/ 39 h 295"/>
                <a:gd name="T56" fmla="*/ 4 w 293"/>
                <a:gd name="T57" fmla="*/ 33 h 295"/>
                <a:gd name="T58" fmla="*/ 0 w 293"/>
                <a:gd name="T59" fmla="*/ 21 h 295"/>
                <a:gd name="T60" fmla="*/ 4 w 293"/>
                <a:gd name="T61" fmla="*/ 11 h 295"/>
                <a:gd name="T62" fmla="*/ 12 w 293"/>
                <a:gd name="T63" fmla="*/ 3 h 295"/>
                <a:gd name="T64" fmla="*/ 22 w 293"/>
                <a:gd name="T65" fmla="*/ 0 h 295"/>
                <a:gd name="T66" fmla="*/ 76 w 293"/>
                <a:gd name="T67" fmla="*/ 0 h 295"/>
                <a:gd name="T68" fmla="*/ 97 w 293"/>
                <a:gd name="T69" fmla="*/ 0 h 295"/>
                <a:gd name="T70" fmla="*/ 117 w 293"/>
                <a:gd name="T7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5">
                  <a:moveTo>
                    <a:pt x="117" y="0"/>
                  </a:moveTo>
                  <a:lnTo>
                    <a:pt x="136" y="0"/>
                  </a:lnTo>
                  <a:lnTo>
                    <a:pt x="190" y="0"/>
                  </a:lnTo>
                  <a:lnTo>
                    <a:pt x="207" y="3"/>
                  </a:lnTo>
                  <a:lnTo>
                    <a:pt x="220" y="12"/>
                  </a:lnTo>
                  <a:lnTo>
                    <a:pt x="231" y="26"/>
                  </a:lnTo>
                  <a:lnTo>
                    <a:pt x="234" y="42"/>
                  </a:lnTo>
                  <a:lnTo>
                    <a:pt x="234" y="146"/>
                  </a:lnTo>
                  <a:lnTo>
                    <a:pt x="293" y="146"/>
                  </a:lnTo>
                  <a:lnTo>
                    <a:pt x="211" y="294"/>
                  </a:lnTo>
                  <a:lnTo>
                    <a:pt x="211" y="295"/>
                  </a:lnTo>
                  <a:lnTo>
                    <a:pt x="210" y="295"/>
                  </a:lnTo>
                  <a:lnTo>
                    <a:pt x="209" y="294"/>
                  </a:lnTo>
                  <a:lnTo>
                    <a:pt x="127" y="146"/>
                  </a:lnTo>
                  <a:lnTo>
                    <a:pt x="190" y="146"/>
                  </a:lnTo>
                  <a:lnTo>
                    <a:pt x="190" y="85"/>
                  </a:lnTo>
                  <a:lnTo>
                    <a:pt x="186" y="70"/>
                  </a:lnTo>
                  <a:lnTo>
                    <a:pt x="177" y="55"/>
                  </a:lnTo>
                  <a:lnTo>
                    <a:pt x="164" y="46"/>
                  </a:lnTo>
                  <a:lnTo>
                    <a:pt x="148" y="43"/>
                  </a:lnTo>
                  <a:lnTo>
                    <a:pt x="123" y="43"/>
                  </a:lnTo>
                  <a:lnTo>
                    <a:pt x="106" y="43"/>
                  </a:lnTo>
                  <a:lnTo>
                    <a:pt x="92" y="43"/>
                  </a:lnTo>
                  <a:lnTo>
                    <a:pt x="79" y="43"/>
                  </a:lnTo>
                  <a:lnTo>
                    <a:pt x="64" y="43"/>
                  </a:lnTo>
                  <a:lnTo>
                    <a:pt x="46" y="43"/>
                  </a:lnTo>
                  <a:lnTo>
                    <a:pt x="22" y="43"/>
                  </a:lnTo>
                  <a:lnTo>
                    <a:pt x="12" y="39"/>
                  </a:lnTo>
                  <a:lnTo>
                    <a:pt x="4" y="33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76" y="0"/>
                  </a:lnTo>
                  <a:lnTo>
                    <a:pt x="97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043739" y="3480934"/>
              <a:ext cx="488991" cy="698223"/>
            </a:xfrm>
            <a:custGeom>
              <a:avLst/>
              <a:gdLst>
                <a:gd name="T0" fmla="*/ 80 w 208"/>
                <a:gd name="T1" fmla="*/ 0 h 297"/>
                <a:gd name="T2" fmla="*/ 128 w 208"/>
                <a:gd name="T3" fmla="*/ 0 h 297"/>
                <a:gd name="T4" fmla="*/ 128 w 208"/>
                <a:gd name="T5" fmla="*/ 213 h 297"/>
                <a:gd name="T6" fmla="*/ 208 w 208"/>
                <a:gd name="T7" fmla="*/ 133 h 297"/>
                <a:gd name="T8" fmla="*/ 208 w 208"/>
                <a:gd name="T9" fmla="*/ 193 h 297"/>
                <a:gd name="T10" fmla="*/ 104 w 208"/>
                <a:gd name="T11" fmla="*/ 297 h 297"/>
                <a:gd name="T12" fmla="*/ 0 w 208"/>
                <a:gd name="T13" fmla="*/ 193 h 297"/>
                <a:gd name="T14" fmla="*/ 0 w 208"/>
                <a:gd name="T15" fmla="*/ 133 h 297"/>
                <a:gd name="T16" fmla="*/ 80 w 208"/>
                <a:gd name="T17" fmla="*/ 213 h 297"/>
                <a:gd name="T18" fmla="*/ 80 w 208"/>
                <a:gd name="T1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97">
                  <a:moveTo>
                    <a:pt x="80" y="0"/>
                  </a:moveTo>
                  <a:lnTo>
                    <a:pt x="128" y="0"/>
                  </a:lnTo>
                  <a:lnTo>
                    <a:pt x="128" y="213"/>
                  </a:lnTo>
                  <a:lnTo>
                    <a:pt x="208" y="133"/>
                  </a:lnTo>
                  <a:lnTo>
                    <a:pt x="208" y="193"/>
                  </a:lnTo>
                  <a:lnTo>
                    <a:pt x="104" y="297"/>
                  </a:lnTo>
                  <a:lnTo>
                    <a:pt x="0" y="193"/>
                  </a:lnTo>
                  <a:lnTo>
                    <a:pt x="0" y="133"/>
                  </a:lnTo>
                  <a:lnTo>
                    <a:pt x="80" y="21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4725187" y="5376284"/>
              <a:ext cx="632998" cy="787258"/>
              <a:chOff x="5295900" y="6049963"/>
              <a:chExt cx="377825" cy="469900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5295900" y="6457950"/>
                <a:ext cx="377825" cy="61913"/>
              </a:xfrm>
              <a:custGeom>
                <a:avLst/>
                <a:gdLst>
                  <a:gd name="T0" fmla="*/ 14 w 238"/>
                  <a:gd name="T1" fmla="*/ 0 h 39"/>
                  <a:gd name="T2" fmla="*/ 224 w 238"/>
                  <a:gd name="T3" fmla="*/ 0 h 39"/>
                  <a:gd name="T4" fmla="*/ 228 w 238"/>
                  <a:gd name="T5" fmla="*/ 1 h 39"/>
                  <a:gd name="T6" fmla="*/ 233 w 238"/>
                  <a:gd name="T7" fmla="*/ 3 h 39"/>
                  <a:gd name="T8" fmla="*/ 236 w 238"/>
                  <a:gd name="T9" fmla="*/ 7 h 39"/>
                  <a:gd name="T10" fmla="*/ 238 w 238"/>
                  <a:gd name="T11" fmla="*/ 10 h 39"/>
                  <a:gd name="T12" fmla="*/ 238 w 238"/>
                  <a:gd name="T13" fmla="*/ 14 h 39"/>
                  <a:gd name="T14" fmla="*/ 238 w 238"/>
                  <a:gd name="T15" fmla="*/ 24 h 39"/>
                  <a:gd name="T16" fmla="*/ 238 w 238"/>
                  <a:gd name="T17" fmla="*/ 28 h 39"/>
                  <a:gd name="T18" fmla="*/ 236 w 238"/>
                  <a:gd name="T19" fmla="*/ 33 h 39"/>
                  <a:gd name="T20" fmla="*/ 233 w 238"/>
                  <a:gd name="T21" fmla="*/ 35 h 39"/>
                  <a:gd name="T22" fmla="*/ 228 w 238"/>
                  <a:gd name="T23" fmla="*/ 38 h 39"/>
                  <a:gd name="T24" fmla="*/ 224 w 238"/>
                  <a:gd name="T25" fmla="*/ 39 h 39"/>
                  <a:gd name="T26" fmla="*/ 14 w 238"/>
                  <a:gd name="T27" fmla="*/ 39 h 39"/>
                  <a:gd name="T28" fmla="*/ 10 w 238"/>
                  <a:gd name="T29" fmla="*/ 38 h 39"/>
                  <a:gd name="T30" fmla="*/ 5 w 238"/>
                  <a:gd name="T31" fmla="*/ 35 h 39"/>
                  <a:gd name="T32" fmla="*/ 2 w 238"/>
                  <a:gd name="T33" fmla="*/ 33 h 39"/>
                  <a:gd name="T34" fmla="*/ 0 w 238"/>
                  <a:gd name="T35" fmla="*/ 28 h 39"/>
                  <a:gd name="T36" fmla="*/ 0 w 238"/>
                  <a:gd name="T37" fmla="*/ 24 h 39"/>
                  <a:gd name="T38" fmla="*/ 0 w 238"/>
                  <a:gd name="T39" fmla="*/ 14 h 39"/>
                  <a:gd name="T40" fmla="*/ 0 w 238"/>
                  <a:gd name="T41" fmla="*/ 10 h 39"/>
                  <a:gd name="T42" fmla="*/ 2 w 238"/>
                  <a:gd name="T43" fmla="*/ 7 h 39"/>
                  <a:gd name="T44" fmla="*/ 5 w 238"/>
                  <a:gd name="T45" fmla="*/ 3 h 39"/>
                  <a:gd name="T46" fmla="*/ 10 w 238"/>
                  <a:gd name="T47" fmla="*/ 1 h 39"/>
                  <a:gd name="T48" fmla="*/ 14 w 238"/>
                  <a:gd name="T4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8" h="39">
                    <a:moveTo>
                      <a:pt x="14" y="0"/>
                    </a:moveTo>
                    <a:lnTo>
                      <a:pt x="224" y="0"/>
                    </a:lnTo>
                    <a:lnTo>
                      <a:pt x="228" y="1"/>
                    </a:lnTo>
                    <a:lnTo>
                      <a:pt x="233" y="3"/>
                    </a:lnTo>
                    <a:lnTo>
                      <a:pt x="236" y="7"/>
                    </a:lnTo>
                    <a:lnTo>
                      <a:pt x="238" y="10"/>
                    </a:lnTo>
                    <a:lnTo>
                      <a:pt x="238" y="14"/>
                    </a:lnTo>
                    <a:lnTo>
                      <a:pt x="238" y="24"/>
                    </a:lnTo>
                    <a:lnTo>
                      <a:pt x="238" y="28"/>
                    </a:lnTo>
                    <a:lnTo>
                      <a:pt x="236" y="33"/>
                    </a:lnTo>
                    <a:lnTo>
                      <a:pt x="233" y="35"/>
                    </a:lnTo>
                    <a:lnTo>
                      <a:pt x="228" y="38"/>
                    </a:lnTo>
                    <a:lnTo>
                      <a:pt x="224" y="39"/>
                    </a:lnTo>
                    <a:lnTo>
                      <a:pt x="14" y="39"/>
                    </a:lnTo>
                    <a:lnTo>
                      <a:pt x="10" y="38"/>
                    </a:lnTo>
                    <a:lnTo>
                      <a:pt x="5" y="35"/>
                    </a:lnTo>
                    <a:lnTo>
                      <a:pt x="2" y="33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10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5345113" y="6049963"/>
                <a:ext cx="280988" cy="361950"/>
              </a:xfrm>
              <a:custGeom>
                <a:avLst/>
                <a:gdLst>
                  <a:gd name="T0" fmla="*/ 89 w 177"/>
                  <a:gd name="T1" fmla="*/ 0 h 228"/>
                  <a:gd name="T2" fmla="*/ 93 w 177"/>
                  <a:gd name="T3" fmla="*/ 1 h 228"/>
                  <a:gd name="T4" fmla="*/ 96 w 177"/>
                  <a:gd name="T5" fmla="*/ 2 h 228"/>
                  <a:gd name="T6" fmla="*/ 98 w 177"/>
                  <a:gd name="T7" fmla="*/ 6 h 228"/>
                  <a:gd name="T8" fmla="*/ 98 w 177"/>
                  <a:gd name="T9" fmla="*/ 9 h 228"/>
                  <a:gd name="T10" fmla="*/ 98 w 177"/>
                  <a:gd name="T11" fmla="*/ 193 h 228"/>
                  <a:gd name="T12" fmla="*/ 165 w 177"/>
                  <a:gd name="T13" fmla="*/ 127 h 228"/>
                  <a:gd name="T14" fmla="*/ 176 w 177"/>
                  <a:gd name="T15" fmla="*/ 138 h 228"/>
                  <a:gd name="T16" fmla="*/ 177 w 177"/>
                  <a:gd name="T17" fmla="*/ 139 h 228"/>
                  <a:gd name="T18" fmla="*/ 177 w 177"/>
                  <a:gd name="T19" fmla="*/ 140 h 228"/>
                  <a:gd name="T20" fmla="*/ 176 w 177"/>
                  <a:gd name="T21" fmla="*/ 141 h 228"/>
                  <a:gd name="T22" fmla="*/ 91 w 177"/>
                  <a:gd name="T23" fmla="*/ 227 h 228"/>
                  <a:gd name="T24" fmla="*/ 88 w 177"/>
                  <a:gd name="T25" fmla="*/ 228 h 228"/>
                  <a:gd name="T26" fmla="*/ 87 w 177"/>
                  <a:gd name="T27" fmla="*/ 227 h 228"/>
                  <a:gd name="T28" fmla="*/ 0 w 177"/>
                  <a:gd name="T29" fmla="*/ 141 h 228"/>
                  <a:gd name="T30" fmla="*/ 0 w 177"/>
                  <a:gd name="T31" fmla="*/ 140 h 228"/>
                  <a:gd name="T32" fmla="*/ 0 w 177"/>
                  <a:gd name="T33" fmla="*/ 139 h 228"/>
                  <a:gd name="T34" fmla="*/ 0 w 177"/>
                  <a:gd name="T35" fmla="*/ 138 h 228"/>
                  <a:gd name="T36" fmla="*/ 12 w 177"/>
                  <a:gd name="T37" fmla="*/ 127 h 228"/>
                  <a:gd name="T38" fmla="*/ 80 w 177"/>
                  <a:gd name="T39" fmla="*/ 194 h 228"/>
                  <a:gd name="T40" fmla="*/ 80 w 177"/>
                  <a:gd name="T41" fmla="*/ 9 h 228"/>
                  <a:gd name="T42" fmla="*/ 80 w 177"/>
                  <a:gd name="T43" fmla="*/ 6 h 228"/>
                  <a:gd name="T44" fmla="*/ 83 w 177"/>
                  <a:gd name="T45" fmla="*/ 2 h 228"/>
                  <a:gd name="T46" fmla="*/ 85 w 177"/>
                  <a:gd name="T47" fmla="*/ 1 h 228"/>
                  <a:gd name="T48" fmla="*/ 89 w 177"/>
                  <a:gd name="T4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7" h="228">
                    <a:moveTo>
                      <a:pt x="89" y="0"/>
                    </a:moveTo>
                    <a:lnTo>
                      <a:pt x="93" y="1"/>
                    </a:lnTo>
                    <a:lnTo>
                      <a:pt x="96" y="2"/>
                    </a:lnTo>
                    <a:lnTo>
                      <a:pt x="98" y="6"/>
                    </a:lnTo>
                    <a:lnTo>
                      <a:pt x="98" y="9"/>
                    </a:lnTo>
                    <a:lnTo>
                      <a:pt x="98" y="193"/>
                    </a:lnTo>
                    <a:lnTo>
                      <a:pt x="165" y="127"/>
                    </a:lnTo>
                    <a:lnTo>
                      <a:pt x="176" y="138"/>
                    </a:lnTo>
                    <a:lnTo>
                      <a:pt x="177" y="139"/>
                    </a:lnTo>
                    <a:lnTo>
                      <a:pt x="177" y="140"/>
                    </a:lnTo>
                    <a:lnTo>
                      <a:pt x="176" y="141"/>
                    </a:lnTo>
                    <a:lnTo>
                      <a:pt x="91" y="227"/>
                    </a:lnTo>
                    <a:lnTo>
                      <a:pt x="88" y="228"/>
                    </a:lnTo>
                    <a:lnTo>
                      <a:pt x="87" y="227"/>
                    </a:lnTo>
                    <a:lnTo>
                      <a:pt x="0" y="141"/>
                    </a:lnTo>
                    <a:lnTo>
                      <a:pt x="0" y="140"/>
                    </a:lnTo>
                    <a:lnTo>
                      <a:pt x="0" y="139"/>
                    </a:lnTo>
                    <a:lnTo>
                      <a:pt x="0" y="138"/>
                    </a:lnTo>
                    <a:lnTo>
                      <a:pt x="12" y="127"/>
                    </a:lnTo>
                    <a:lnTo>
                      <a:pt x="80" y="194"/>
                    </a:lnTo>
                    <a:lnTo>
                      <a:pt x="80" y="9"/>
                    </a:lnTo>
                    <a:lnTo>
                      <a:pt x="80" y="6"/>
                    </a:lnTo>
                    <a:lnTo>
                      <a:pt x="83" y="2"/>
                    </a:lnTo>
                    <a:lnTo>
                      <a:pt x="85" y="1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13" y="5566020"/>
              <a:ext cx="826615" cy="471954"/>
            </a:xfrm>
            <a:custGeom>
              <a:avLst/>
              <a:gdLst>
                <a:gd name="T0" fmla="*/ 17 w 296"/>
                <a:gd name="T1" fmla="*/ 0 h 169"/>
                <a:gd name="T2" fmla="*/ 137 w 296"/>
                <a:gd name="T3" fmla="*/ 120 h 169"/>
                <a:gd name="T4" fmla="*/ 144 w 296"/>
                <a:gd name="T5" fmla="*/ 124 h 169"/>
                <a:gd name="T6" fmla="*/ 152 w 296"/>
                <a:gd name="T7" fmla="*/ 124 h 169"/>
                <a:gd name="T8" fmla="*/ 159 w 296"/>
                <a:gd name="T9" fmla="*/ 120 h 169"/>
                <a:gd name="T10" fmla="*/ 279 w 296"/>
                <a:gd name="T11" fmla="*/ 0 h 169"/>
                <a:gd name="T12" fmla="*/ 291 w 296"/>
                <a:gd name="T13" fmla="*/ 12 h 169"/>
                <a:gd name="T14" fmla="*/ 295 w 296"/>
                <a:gd name="T15" fmla="*/ 15 h 169"/>
                <a:gd name="T16" fmla="*/ 296 w 296"/>
                <a:gd name="T17" fmla="*/ 21 h 169"/>
                <a:gd name="T18" fmla="*/ 296 w 296"/>
                <a:gd name="T19" fmla="*/ 25 h 169"/>
                <a:gd name="T20" fmla="*/ 295 w 296"/>
                <a:gd name="T21" fmla="*/ 29 h 169"/>
                <a:gd name="T22" fmla="*/ 291 w 296"/>
                <a:gd name="T23" fmla="*/ 33 h 169"/>
                <a:gd name="T24" fmla="*/ 159 w 296"/>
                <a:gd name="T25" fmla="*/ 166 h 169"/>
                <a:gd name="T26" fmla="*/ 152 w 296"/>
                <a:gd name="T27" fmla="*/ 169 h 169"/>
                <a:gd name="T28" fmla="*/ 144 w 296"/>
                <a:gd name="T29" fmla="*/ 169 h 169"/>
                <a:gd name="T30" fmla="*/ 137 w 296"/>
                <a:gd name="T31" fmla="*/ 166 h 169"/>
                <a:gd name="T32" fmla="*/ 5 w 296"/>
                <a:gd name="T33" fmla="*/ 33 h 169"/>
                <a:gd name="T34" fmla="*/ 1 w 296"/>
                <a:gd name="T35" fmla="*/ 29 h 169"/>
                <a:gd name="T36" fmla="*/ 0 w 296"/>
                <a:gd name="T37" fmla="*/ 25 h 169"/>
                <a:gd name="T38" fmla="*/ 0 w 296"/>
                <a:gd name="T39" fmla="*/ 21 h 169"/>
                <a:gd name="T40" fmla="*/ 1 w 296"/>
                <a:gd name="T41" fmla="*/ 15 h 169"/>
                <a:gd name="T42" fmla="*/ 5 w 296"/>
                <a:gd name="T43" fmla="*/ 12 h 169"/>
                <a:gd name="T44" fmla="*/ 17 w 296"/>
                <a:gd name="T4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6" h="169">
                  <a:moveTo>
                    <a:pt x="17" y="0"/>
                  </a:moveTo>
                  <a:lnTo>
                    <a:pt x="137" y="120"/>
                  </a:lnTo>
                  <a:lnTo>
                    <a:pt x="144" y="124"/>
                  </a:lnTo>
                  <a:lnTo>
                    <a:pt x="152" y="124"/>
                  </a:lnTo>
                  <a:lnTo>
                    <a:pt x="159" y="120"/>
                  </a:lnTo>
                  <a:lnTo>
                    <a:pt x="279" y="0"/>
                  </a:lnTo>
                  <a:lnTo>
                    <a:pt x="291" y="12"/>
                  </a:lnTo>
                  <a:lnTo>
                    <a:pt x="295" y="15"/>
                  </a:lnTo>
                  <a:lnTo>
                    <a:pt x="296" y="21"/>
                  </a:lnTo>
                  <a:lnTo>
                    <a:pt x="296" y="25"/>
                  </a:lnTo>
                  <a:lnTo>
                    <a:pt x="295" y="29"/>
                  </a:lnTo>
                  <a:lnTo>
                    <a:pt x="291" y="33"/>
                  </a:lnTo>
                  <a:lnTo>
                    <a:pt x="159" y="166"/>
                  </a:lnTo>
                  <a:lnTo>
                    <a:pt x="152" y="169"/>
                  </a:lnTo>
                  <a:lnTo>
                    <a:pt x="144" y="169"/>
                  </a:lnTo>
                  <a:lnTo>
                    <a:pt x="137" y="166"/>
                  </a:lnTo>
                  <a:lnTo>
                    <a:pt x="5" y="33"/>
                  </a:lnTo>
                  <a:lnTo>
                    <a:pt x="1" y="29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5" y="1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40660" y="5327385"/>
              <a:ext cx="827364" cy="949224"/>
            </a:xfrm>
            <a:custGeom>
              <a:avLst/>
              <a:gdLst>
                <a:gd name="T0" fmla="*/ 129 w 258"/>
                <a:gd name="T1" fmla="*/ 0 h 296"/>
                <a:gd name="T2" fmla="*/ 142 w 258"/>
                <a:gd name="T3" fmla="*/ 2 h 296"/>
                <a:gd name="T4" fmla="*/ 153 w 258"/>
                <a:gd name="T5" fmla="*/ 9 h 296"/>
                <a:gd name="T6" fmla="*/ 159 w 258"/>
                <a:gd name="T7" fmla="*/ 19 h 296"/>
                <a:gd name="T8" fmla="*/ 162 w 258"/>
                <a:gd name="T9" fmla="*/ 33 h 296"/>
                <a:gd name="T10" fmla="*/ 162 w 258"/>
                <a:gd name="T11" fmla="*/ 185 h 296"/>
                <a:gd name="T12" fmla="*/ 203 w 258"/>
                <a:gd name="T13" fmla="*/ 144 h 296"/>
                <a:gd name="T14" fmla="*/ 213 w 258"/>
                <a:gd name="T15" fmla="*/ 138 h 296"/>
                <a:gd name="T16" fmla="*/ 226 w 258"/>
                <a:gd name="T17" fmla="*/ 135 h 296"/>
                <a:gd name="T18" fmla="*/ 238 w 258"/>
                <a:gd name="T19" fmla="*/ 138 h 296"/>
                <a:gd name="T20" fmla="*/ 249 w 258"/>
                <a:gd name="T21" fmla="*/ 144 h 296"/>
                <a:gd name="T22" fmla="*/ 255 w 258"/>
                <a:gd name="T23" fmla="*/ 155 h 296"/>
                <a:gd name="T24" fmla="*/ 258 w 258"/>
                <a:gd name="T25" fmla="*/ 168 h 296"/>
                <a:gd name="T26" fmla="*/ 255 w 258"/>
                <a:gd name="T27" fmla="*/ 180 h 296"/>
                <a:gd name="T28" fmla="*/ 249 w 258"/>
                <a:gd name="T29" fmla="*/ 190 h 296"/>
                <a:gd name="T30" fmla="*/ 153 w 258"/>
                <a:gd name="T31" fmla="*/ 286 h 296"/>
                <a:gd name="T32" fmla="*/ 150 w 258"/>
                <a:gd name="T33" fmla="*/ 288 h 296"/>
                <a:gd name="T34" fmla="*/ 147 w 258"/>
                <a:gd name="T35" fmla="*/ 290 h 296"/>
                <a:gd name="T36" fmla="*/ 146 w 258"/>
                <a:gd name="T37" fmla="*/ 291 h 296"/>
                <a:gd name="T38" fmla="*/ 145 w 258"/>
                <a:gd name="T39" fmla="*/ 291 h 296"/>
                <a:gd name="T40" fmla="*/ 144 w 258"/>
                <a:gd name="T41" fmla="*/ 292 h 296"/>
                <a:gd name="T42" fmla="*/ 142 w 258"/>
                <a:gd name="T43" fmla="*/ 294 h 296"/>
                <a:gd name="T44" fmla="*/ 140 w 258"/>
                <a:gd name="T45" fmla="*/ 294 h 296"/>
                <a:gd name="T46" fmla="*/ 138 w 258"/>
                <a:gd name="T47" fmla="*/ 295 h 296"/>
                <a:gd name="T48" fmla="*/ 137 w 258"/>
                <a:gd name="T49" fmla="*/ 295 h 296"/>
                <a:gd name="T50" fmla="*/ 136 w 258"/>
                <a:gd name="T51" fmla="*/ 295 h 296"/>
                <a:gd name="T52" fmla="*/ 129 w 258"/>
                <a:gd name="T53" fmla="*/ 296 h 296"/>
                <a:gd name="T54" fmla="*/ 123 w 258"/>
                <a:gd name="T55" fmla="*/ 295 h 296"/>
                <a:gd name="T56" fmla="*/ 121 w 258"/>
                <a:gd name="T57" fmla="*/ 295 h 296"/>
                <a:gd name="T58" fmla="*/ 120 w 258"/>
                <a:gd name="T59" fmla="*/ 295 h 296"/>
                <a:gd name="T60" fmla="*/ 119 w 258"/>
                <a:gd name="T61" fmla="*/ 294 h 296"/>
                <a:gd name="T62" fmla="*/ 117 w 258"/>
                <a:gd name="T63" fmla="*/ 294 h 296"/>
                <a:gd name="T64" fmla="*/ 116 w 258"/>
                <a:gd name="T65" fmla="*/ 292 h 296"/>
                <a:gd name="T66" fmla="*/ 115 w 258"/>
                <a:gd name="T67" fmla="*/ 291 h 296"/>
                <a:gd name="T68" fmla="*/ 112 w 258"/>
                <a:gd name="T69" fmla="*/ 291 h 296"/>
                <a:gd name="T70" fmla="*/ 112 w 258"/>
                <a:gd name="T71" fmla="*/ 290 h 296"/>
                <a:gd name="T72" fmla="*/ 109 w 258"/>
                <a:gd name="T73" fmla="*/ 290 h 296"/>
                <a:gd name="T74" fmla="*/ 108 w 258"/>
                <a:gd name="T75" fmla="*/ 287 h 296"/>
                <a:gd name="T76" fmla="*/ 107 w 258"/>
                <a:gd name="T77" fmla="*/ 286 h 296"/>
                <a:gd name="T78" fmla="*/ 11 w 258"/>
                <a:gd name="T79" fmla="*/ 190 h 296"/>
                <a:gd name="T80" fmla="*/ 3 w 258"/>
                <a:gd name="T81" fmla="*/ 180 h 296"/>
                <a:gd name="T82" fmla="*/ 0 w 258"/>
                <a:gd name="T83" fmla="*/ 168 h 296"/>
                <a:gd name="T84" fmla="*/ 3 w 258"/>
                <a:gd name="T85" fmla="*/ 155 h 296"/>
                <a:gd name="T86" fmla="*/ 11 w 258"/>
                <a:gd name="T87" fmla="*/ 144 h 296"/>
                <a:gd name="T88" fmla="*/ 21 w 258"/>
                <a:gd name="T89" fmla="*/ 138 h 296"/>
                <a:gd name="T90" fmla="*/ 33 w 258"/>
                <a:gd name="T91" fmla="*/ 135 h 296"/>
                <a:gd name="T92" fmla="*/ 45 w 258"/>
                <a:gd name="T93" fmla="*/ 138 h 296"/>
                <a:gd name="T94" fmla="*/ 56 w 258"/>
                <a:gd name="T95" fmla="*/ 144 h 296"/>
                <a:gd name="T96" fmla="*/ 96 w 258"/>
                <a:gd name="T97" fmla="*/ 185 h 296"/>
                <a:gd name="T98" fmla="*/ 96 w 258"/>
                <a:gd name="T99" fmla="*/ 33 h 296"/>
                <a:gd name="T100" fmla="*/ 99 w 258"/>
                <a:gd name="T101" fmla="*/ 19 h 296"/>
                <a:gd name="T102" fmla="*/ 107 w 258"/>
                <a:gd name="T103" fmla="*/ 9 h 296"/>
                <a:gd name="T104" fmla="*/ 117 w 258"/>
                <a:gd name="T105" fmla="*/ 2 h 296"/>
                <a:gd name="T106" fmla="*/ 129 w 258"/>
                <a:gd name="T10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8" h="296">
                  <a:moveTo>
                    <a:pt x="129" y="0"/>
                  </a:moveTo>
                  <a:lnTo>
                    <a:pt x="142" y="2"/>
                  </a:lnTo>
                  <a:lnTo>
                    <a:pt x="153" y="9"/>
                  </a:lnTo>
                  <a:lnTo>
                    <a:pt x="159" y="19"/>
                  </a:lnTo>
                  <a:lnTo>
                    <a:pt x="162" y="33"/>
                  </a:lnTo>
                  <a:lnTo>
                    <a:pt x="162" y="185"/>
                  </a:lnTo>
                  <a:lnTo>
                    <a:pt x="203" y="144"/>
                  </a:lnTo>
                  <a:lnTo>
                    <a:pt x="213" y="138"/>
                  </a:lnTo>
                  <a:lnTo>
                    <a:pt x="226" y="135"/>
                  </a:lnTo>
                  <a:lnTo>
                    <a:pt x="238" y="138"/>
                  </a:lnTo>
                  <a:lnTo>
                    <a:pt x="249" y="144"/>
                  </a:lnTo>
                  <a:lnTo>
                    <a:pt x="255" y="155"/>
                  </a:lnTo>
                  <a:lnTo>
                    <a:pt x="258" y="168"/>
                  </a:lnTo>
                  <a:lnTo>
                    <a:pt x="255" y="180"/>
                  </a:lnTo>
                  <a:lnTo>
                    <a:pt x="249" y="190"/>
                  </a:lnTo>
                  <a:lnTo>
                    <a:pt x="153" y="286"/>
                  </a:lnTo>
                  <a:lnTo>
                    <a:pt x="150" y="288"/>
                  </a:lnTo>
                  <a:lnTo>
                    <a:pt x="147" y="290"/>
                  </a:lnTo>
                  <a:lnTo>
                    <a:pt x="146" y="291"/>
                  </a:lnTo>
                  <a:lnTo>
                    <a:pt x="145" y="291"/>
                  </a:lnTo>
                  <a:lnTo>
                    <a:pt x="144" y="292"/>
                  </a:lnTo>
                  <a:lnTo>
                    <a:pt x="142" y="294"/>
                  </a:lnTo>
                  <a:lnTo>
                    <a:pt x="140" y="294"/>
                  </a:lnTo>
                  <a:lnTo>
                    <a:pt x="138" y="295"/>
                  </a:lnTo>
                  <a:lnTo>
                    <a:pt x="137" y="295"/>
                  </a:lnTo>
                  <a:lnTo>
                    <a:pt x="136" y="295"/>
                  </a:lnTo>
                  <a:lnTo>
                    <a:pt x="129" y="296"/>
                  </a:lnTo>
                  <a:lnTo>
                    <a:pt x="123" y="295"/>
                  </a:lnTo>
                  <a:lnTo>
                    <a:pt x="121" y="295"/>
                  </a:lnTo>
                  <a:lnTo>
                    <a:pt x="120" y="295"/>
                  </a:lnTo>
                  <a:lnTo>
                    <a:pt x="119" y="294"/>
                  </a:lnTo>
                  <a:lnTo>
                    <a:pt x="117" y="294"/>
                  </a:lnTo>
                  <a:lnTo>
                    <a:pt x="116" y="292"/>
                  </a:lnTo>
                  <a:lnTo>
                    <a:pt x="115" y="291"/>
                  </a:lnTo>
                  <a:lnTo>
                    <a:pt x="112" y="291"/>
                  </a:lnTo>
                  <a:lnTo>
                    <a:pt x="112" y="290"/>
                  </a:lnTo>
                  <a:lnTo>
                    <a:pt x="109" y="290"/>
                  </a:lnTo>
                  <a:lnTo>
                    <a:pt x="108" y="287"/>
                  </a:lnTo>
                  <a:lnTo>
                    <a:pt x="107" y="286"/>
                  </a:lnTo>
                  <a:lnTo>
                    <a:pt x="11" y="190"/>
                  </a:lnTo>
                  <a:lnTo>
                    <a:pt x="3" y="180"/>
                  </a:lnTo>
                  <a:lnTo>
                    <a:pt x="0" y="168"/>
                  </a:lnTo>
                  <a:lnTo>
                    <a:pt x="3" y="155"/>
                  </a:lnTo>
                  <a:lnTo>
                    <a:pt x="11" y="144"/>
                  </a:lnTo>
                  <a:lnTo>
                    <a:pt x="21" y="138"/>
                  </a:lnTo>
                  <a:lnTo>
                    <a:pt x="33" y="135"/>
                  </a:lnTo>
                  <a:lnTo>
                    <a:pt x="45" y="138"/>
                  </a:lnTo>
                  <a:lnTo>
                    <a:pt x="56" y="144"/>
                  </a:lnTo>
                  <a:lnTo>
                    <a:pt x="96" y="185"/>
                  </a:lnTo>
                  <a:lnTo>
                    <a:pt x="96" y="33"/>
                  </a:lnTo>
                  <a:lnTo>
                    <a:pt x="99" y="19"/>
                  </a:lnTo>
                  <a:lnTo>
                    <a:pt x="107" y="9"/>
                  </a:lnTo>
                  <a:lnTo>
                    <a:pt x="117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7033450" y="3482110"/>
              <a:ext cx="686468" cy="695871"/>
            </a:xfrm>
            <a:custGeom>
              <a:avLst/>
              <a:gdLst>
                <a:gd name="T0" fmla="*/ 209 w 292"/>
                <a:gd name="T1" fmla="*/ 0 h 296"/>
                <a:gd name="T2" fmla="*/ 210 w 292"/>
                <a:gd name="T3" fmla="*/ 0 h 296"/>
                <a:gd name="T4" fmla="*/ 212 w 292"/>
                <a:gd name="T5" fmla="*/ 0 h 296"/>
                <a:gd name="T6" fmla="*/ 292 w 292"/>
                <a:gd name="T7" fmla="*/ 150 h 296"/>
                <a:gd name="T8" fmla="*/ 233 w 292"/>
                <a:gd name="T9" fmla="*/ 150 h 296"/>
                <a:gd name="T10" fmla="*/ 233 w 292"/>
                <a:gd name="T11" fmla="*/ 252 h 296"/>
                <a:gd name="T12" fmla="*/ 230 w 292"/>
                <a:gd name="T13" fmla="*/ 270 h 296"/>
                <a:gd name="T14" fmla="*/ 221 w 292"/>
                <a:gd name="T15" fmla="*/ 283 h 296"/>
                <a:gd name="T16" fmla="*/ 206 w 292"/>
                <a:gd name="T17" fmla="*/ 292 h 296"/>
                <a:gd name="T18" fmla="*/ 191 w 292"/>
                <a:gd name="T19" fmla="*/ 296 h 296"/>
                <a:gd name="T20" fmla="*/ 160 w 292"/>
                <a:gd name="T21" fmla="*/ 296 h 296"/>
                <a:gd name="T22" fmla="*/ 137 w 292"/>
                <a:gd name="T23" fmla="*/ 296 h 296"/>
                <a:gd name="T24" fmla="*/ 116 w 292"/>
                <a:gd name="T25" fmla="*/ 296 h 296"/>
                <a:gd name="T26" fmla="*/ 96 w 292"/>
                <a:gd name="T27" fmla="*/ 296 h 296"/>
                <a:gd name="T28" fmla="*/ 75 w 292"/>
                <a:gd name="T29" fmla="*/ 296 h 296"/>
                <a:gd name="T30" fmla="*/ 51 w 292"/>
                <a:gd name="T31" fmla="*/ 296 h 296"/>
                <a:gd name="T32" fmla="*/ 21 w 292"/>
                <a:gd name="T33" fmla="*/ 296 h 296"/>
                <a:gd name="T34" fmla="*/ 11 w 292"/>
                <a:gd name="T35" fmla="*/ 293 h 296"/>
                <a:gd name="T36" fmla="*/ 3 w 292"/>
                <a:gd name="T37" fmla="*/ 285 h 296"/>
                <a:gd name="T38" fmla="*/ 0 w 292"/>
                <a:gd name="T39" fmla="*/ 273 h 296"/>
                <a:gd name="T40" fmla="*/ 3 w 292"/>
                <a:gd name="T41" fmla="*/ 263 h 296"/>
                <a:gd name="T42" fmla="*/ 11 w 292"/>
                <a:gd name="T43" fmla="*/ 255 h 296"/>
                <a:gd name="T44" fmla="*/ 21 w 292"/>
                <a:gd name="T45" fmla="*/ 252 h 296"/>
                <a:gd name="T46" fmla="*/ 45 w 292"/>
                <a:gd name="T47" fmla="*/ 252 h 296"/>
                <a:gd name="T48" fmla="*/ 63 w 292"/>
                <a:gd name="T49" fmla="*/ 252 h 296"/>
                <a:gd name="T50" fmla="*/ 78 w 292"/>
                <a:gd name="T51" fmla="*/ 252 h 296"/>
                <a:gd name="T52" fmla="*/ 91 w 292"/>
                <a:gd name="T53" fmla="*/ 252 h 296"/>
                <a:gd name="T54" fmla="*/ 105 w 292"/>
                <a:gd name="T55" fmla="*/ 252 h 296"/>
                <a:gd name="T56" fmla="*/ 122 w 292"/>
                <a:gd name="T57" fmla="*/ 252 h 296"/>
                <a:gd name="T58" fmla="*/ 146 w 292"/>
                <a:gd name="T59" fmla="*/ 252 h 296"/>
                <a:gd name="T60" fmla="*/ 163 w 292"/>
                <a:gd name="T61" fmla="*/ 249 h 296"/>
                <a:gd name="T62" fmla="*/ 177 w 292"/>
                <a:gd name="T63" fmla="*/ 239 h 296"/>
                <a:gd name="T64" fmla="*/ 187 w 292"/>
                <a:gd name="T65" fmla="*/ 226 h 296"/>
                <a:gd name="T66" fmla="*/ 191 w 292"/>
                <a:gd name="T67" fmla="*/ 209 h 296"/>
                <a:gd name="T68" fmla="*/ 191 w 292"/>
                <a:gd name="T69" fmla="*/ 150 h 296"/>
                <a:gd name="T70" fmla="*/ 126 w 292"/>
                <a:gd name="T71" fmla="*/ 150 h 296"/>
                <a:gd name="T72" fmla="*/ 208 w 292"/>
                <a:gd name="T73" fmla="*/ 0 h 296"/>
                <a:gd name="T74" fmla="*/ 209 w 292"/>
                <a:gd name="T7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2" h="296">
                  <a:moveTo>
                    <a:pt x="209" y="0"/>
                  </a:moveTo>
                  <a:lnTo>
                    <a:pt x="210" y="0"/>
                  </a:lnTo>
                  <a:lnTo>
                    <a:pt x="212" y="0"/>
                  </a:lnTo>
                  <a:lnTo>
                    <a:pt x="292" y="150"/>
                  </a:lnTo>
                  <a:lnTo>
                    <a:pt x="233" y="150"/>
                  </a:lnTo>
                  <a:lnTo>
                    <a:pt x="233" y="252"/>
                  </a:lnTo>
                  <a:lnTo>
                    <a:pt x="230" y="270"/>
                  </a:lnTo>
                  <a:lnTo>
                    <a:pt x="221" y="283"/>
                  </a:lnTo>
                  <a:lnTo>
                    <a:pt x="206" y="292"/>
                  </a:lnTo>
                  <a:lnTo>
                    <a:pt x="191" y="296"/>
                  </a:lnTo>
                  <a:lnTo>
                    <a:pt x="160" y="296"/>
                  </a:lnTo>
                  <a:lnTo>
                    <a:pt x="137" y="296"/>
                  </a:lnTo>
                  <a:lnTo>
                    <a:pt x="116" y="296"/>
                  </a:lnTo>
                  <a:lnTo>
                    <a:pt x="96" y="296"/>
                  </a:lnTo>
                  <a:lnTo>
                    <a:pt x="75" y="296"/>
                  </a:lnTo>
                  <a:lnTo>
                    <a:pt x="51" y="296"/>
                  </a:lnTo>
                  <a:lnTo>
                    <a:pt x="21" y="296"/>
                  </a:lnTo>
                  <a:lnTo>
                    <a:pt x="11" y="293"/>
                  </a:lnTo>
                  <a:lnTo>
                    <a:pt x="3" y="285"/>
                  </a:lnTo>
                  <a:lnTo>
                    <a:pt x="0" y="273"/>
                  </a:lnTo>
                  <a:lnTo>
                    <a:pt x="3" y="263"/>
                  </a:lnTo>
                  <a:lnTo>
                    <a:pt x="11" y="255"/>
                  </a:lnTo>
                  <a:lnTo>
                    <a:pt x="21" y="252"/>
                  </a:lnTo>
                  <a:lnTo>
                    <a:pt x="45" y="252"/>
                  </a:lnTo>
                  <a:lnTo>
                    <a:pt x="63" y="252"/>
                  </a:lnTo>
                  <a:lnTo>
                    <a:pt x="78" y="252"/>
                  </a:lnTo>
                  <a:lnTo>
                    <a:pt x="91" y="252"/>
                  </a:lnTo>
                  <a:lnTo>
                    <a:pt x="105" y="252"/>
                  </a:lnTo>
                  <a:lnTo>
                    <a:pt x="122" y="252"/>
                  </a:lnTo>
                  <a:lnTo>
                    <a:pt x="146" y="252"/>
                  </a:lnTo>
                  <a:lnTo>
                    <a:pt x="163" y="249"/>
                  </a:lnTo>
                  <a:lnTo>
                    <a:pt x="177" y="239"/>
                  </a:lnTo>
                  <a:lnTo>
                    <a:pt x="187" y="226"/>
                  </a:lnTo>
                  <a:lnTo>
                    <a:pt x="191" y="209"/>
                  </a:lnTo>
                  <a:lnTo>
                    <a:pt x="191" y="150"/>
                  </a:lnTo>
                  <a:lnTo>
                    <a:pt x="126" y="150"/>
                  </a:lnTo>
                  <a:lnTo>
                    <a:pt x="208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643597" y="5388689"/>
              <a:ext cx="580865" cy="826616"/>
            </a:xfrm>
            <a:custGeom>
              <a:avLst/>
              <a:gdLst>
                <a:gd name="T0" fmla="*/ 103 w 208"/>
                <a:gd name="T1" fmla="*/ 0 h 296"/>
                <a:gd name="T2" fmla="*/ 208 w 208"/>
                <a:gd name="T3" fmla="*/ 103 h 296"/>
                <a:gd name="T4" fmla="*/ 208 w 208"/>
                <a:gd name="T5" fmla="*/ 164 h 296"/>
                <a:gd name="T6" fmla="*/ 128 w 208"/>
                <a:gd name="T7" fmla="*/ 85 h 296"/>
                <a:gd name="T8" fmla="*/ 128 w 208"/>
                <a:gd name="T9" fmla="*/ 296 h 296"/>
                <a:gd name="T10" fmla="*/ 80 w 208"/>
                <a:gd name="T11" fmla="*/ 296 h 296"/>
                <a:gd name="T12" fmla="*/ 80 w 208"/>
                <a:gd name="T13" fmla="*/ 85 h 296"/>
                <a:gd name="T14" fmla="*/ 0 w 208"/>
                <a:gd name="T15" fmla="*/ 164 h 296"/>
                <a:gd name="T16" fmla="*/ 0 w 208"/>
                <a:gd name="T17" fmla="*/ 103 h 296"/>
                <a:gd name="T18" fmla="*/ 103 w 208"/>
                <a:gd name="T1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96">
                  <a:moveTo>
                    <a:pt x="103" y="0"/>
                  </a:moveTo>
                  <a:lnTo>
                    <a:pt x="208" y="103"/>
                  </a:lnTo>
                  <a:lnTo>
                    <a:pt x="208" y="164"/>
                  </a:lnTo>
                  <a:lnTo>
                    <a:pt x="128" y="85"/>
                  </a:lnTo>
                  <a:lnTo>
                    <a:pt x="128" y="296"/>
                  </a:lnTo>
                  <a:lnTo>
                    <a:pt x="80" y="296"/>
                  </a:lnTo>
                  <a:lnTo>
                    <a:pt x="80" y="85"/>
                  </a:lnTo>
                  <a:lnTo>
                    <a:pt x="0" y="164"/>
                  </a:lnTo>
                  <a:lnTo>
                    <a:pt x="0" y="10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935154" y="3625515"/>
              <a:ext cx="695872" cy="409060"/>
            </a:xfrm>
            <a:custGeom>
              <a:avLst/>
              <a:gdLst>
                <a:gd name="T0" fmla="*/ 155 w 296"/>
                <a:gd name="T1" fmla="*/ 0 h 174"/>
                <a:gd name="T2" fmla="*/ 166 w 296"/>
                <a:gd name="T3" fmla="*/ 6 h 174"/>
                <a:gd name="T4" fmla="*/ 287 w 296"/>
                <a:gd name="T5" fmla="*/ 127 h 174"/>
                <a:gd name="T6" fmla="*/ 292 w 296"/>
                <a:gd name="T7" fmla="*/ 135 h 174"/>
                <a:gd name="T8" fmla="*/ 296 w 296"/>
                <a:gd name="T9" fmla="*/ 144 h 174"/>
                <a:gd name="T10" fmla="*/ 295 w 296"/>
                <a:gd name="T11" fmla="*/ 155 h 174"/>
                <a:gd name="T12" fmla="*/ 288 w 296"/>
                <a:gd name="T13" fmla="*/ 163 h 174"/>
                <a:gd name="T14" fmla="*/ 284 w 296"/>
                <a:gd name="T15" fmla="*/ 168 h 174"/>
                <a:gd name="T16" fmla="*/ 274 w 296"/>
                <a:gd name="T17" fmla="*/ 174 h 174"/>
                <a:gd name="T18" fmla="*/ 265 w 296"/>
                <a:gd name="T19" fmla="*/ 174 h 174"/>
                <a:gd name="T20" fmla="*/ 254 w 296"/>
                <a:gd name="T21" fmla="*/ 169 h 174"/>
                <a:gd name="T22" fmla="*/ 166 w 296"/>
                <a:gd name="T23" fmla="*/ 80 h 174"/>
                <a:gd name="T24" fmla="*/ 157 w 296"/>
                <a:gd name="T25" fmla="*/ 75 h 174"/>
                <a:gd name="T26" fmla="*/ 148 w 296"/>
                <a:gd name="T27" fmla="*/ 72 h 174"/>
                <a:gd name="T28" fmla="*/ 137 w 296"/>
                <a:gd name="T29" fmla="*/ 75 h 174"/>
                <a:gd name="T30" fmla="*/ 130 w 296"/>
                <a:gd name="T31" fmla="*/ 80 h 174"/>
                <a:gd name="T32" fmla="*/ 40 w 296"/>
                <a:gd name="T33" fmla="*/ 169 h 174"/>
                <a:gd name="T34" fmla="*/ 31 w 296"/>
                <a:gd name="T35" fmla="*/ 174 h 174"/>
                <a:gd name="T36" fmla="*/ 21 w 296"/>
                <a:gd name="T37" fmla="*/ 174 h 174"/>
                <a:gd name="T38" fmla="*/ 11 w 296"/>
                <a:gd name="T39" fmla="*/ 168 h 174"/>
                <a:gd name="T40" fmla="*/ 6 w 296"/>
                <a:gd name="T41" fmla="*/ 163 h 174"/>
                <a:gd name="T42" fmla="*/ 1 w 296"/>
                <a:gd name="T43" fmla="*/ 155 h 174"/>
                <a:gd name="T44" fmla="*/ 0 w 296"/>
                <a:gd name="T45" fmla="*/ 144 h 174"/>
                <a:gd name="T46" fmla="*/ 2 w 296"/>
                <a:gd name="T47" fmla="*/ 135 h 174"/>
                <a:gd name="T48" fmla="*/ 9 w 296"/>
                <a:gd name="T49" fmla="*/ 127 h 174"/>
                <a:gd name="T50" fmla="*/ 130 w 296"/>
                <a:gd name="T51" fmla="*/ 6 h 174"/>
                <a:gd name="T52" fmla="*/ 141 w 296"/>
                <a:gd name="T53" fmla="*/ 0 h 174"/>
                <a:gd name="T54" fmla="*/ 155 w 296"/>
                <a:gd name="T5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6" h="174">
                  <a:moveTo>
                    <a:pt x="155" y="0"/>
                  </a:moveTo>
                  <a:lnTo>
                    <a:pt x="166" y="6"/>
                  </a:lnTo>
                  <a:lnTo>
                    <a:pt x="287" y="127"/>
                  </a:lnTo>
                  <a:lnTo>
                    <a:pt x="292" y="135"/>
                  </a:lnTo>
                  <a:lnTo>
                    <a:pt x="296" y="144"/>
                  </a:lnTo>
                  <a:lnTo>
                    <a:pt x="295" y="155"/>
                  </a:lnTo>
                  <a:lnTo>
                    <a:pt x="288" y="163"/>
                  </a:lnTo>
                  <a:lnTo>
                    <a:pt x="284" y="168"/>
                  </a:lnTo>
                  <a:lnTo>
                    <a:pt x="274" y="174"/>
                  </a:lnTo>
                  <a:lnTo>
                    <a:pt x="265" y="174"/>
                  </a:lnTo>
                  <a:lnTo>
                    <a:pt x="254" y="169"/>
                  </a:lnTo>
                  <a:lnTo>
                    <a:pt x="166" y="80"/>
                  </a:lnTo>
                  <a:lnTo>
                    <a:pt x="157" y="75"/>
                  </a:lnTo>
                  <a:lnTo>
                    <a:pt x="148" y="72"/>
                  </a:lnTo>
                  <a:lnTo>
                    <a:pt x="137" y="75"/>
                  </a:lnTo>
                  <a:lnTo>
                    <a:pt x="130" y="80"/>
                  </a:lnTo>
                  <a:lnTo>
                    <a:pt x="40" y="169"/>
                  </a:lnTo>
                  <a:lnTo>
                    <a:pt x="31" y="174"/>
                  </a:lnTo>
                  <a:lnTo>
                    <a:pt x="21" y="174"/>
                  </a:lnTo>
                  <a:lnTo>
                    <a:pt x="11" y="168"/>
                  </a:lnTo>
                  <a:lnTo>
                    <a:pt x="6" y="163"/>
                  </a:lnTo>
                  <a:lnTo>
                    <a:pt x="1" y="155"/>
                  </a:lnTo>
                  <a:lnTo>
                    <a:pt x="0" y="144"/>
                  </a:lnTo>
                  <a:lnTo>
                    <a:pt x="2" y="135"/>
                  </a:lnTo>
                  <a:lnTo>
                    <a:pt x="9" y="127"/>
                  </a:lnTo>
                  <a:lnTo>
                    <a:pt x="130" y="6"/>
                  </a:lnTo>
                  <a:lnTo>
                    <a:pt x="141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3" name="그룹 102"/>
            <p:cNvGrpSpPr/>
            <p:nvPr/>
          </p:nvGrpSpPr>
          <p:grpSpPr>
            <a:xfrm rot="5400000">
              <a:off x="5842973" y="5345028"/>
              <a:ext cx="525366" cy="849770"/>
              <a:chOff x="6251575" y="6049963"/>
              <a:chExt cx="290513" cy="469900"/>
            </a:xfrm>
          </p:grpSpPr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6376988" y="6172200"/>
                <a:ext cx="41275" cy="41275"/>
              </a:xfrm>
              <a:custGeom>
                <a:avLst/>
                <a:gdLst>
                  <a:gd name="T0" fmla="*/ 13 w 26"/>
                  <a:gd name="T1" fmla="*/ 0 h 26"/>
                  <a:gd name="T2" fmla="*/ 17 w 26"/>
                  <a:gd name="T3" fmla="*/ 0 h 26"/>
                  <a:gd name="T4" fmla="*/ 21 w 26"/>
                  <a:gd name="T5" fmla="*/ 3 h 26"/>
                  <a:gd name="T6" fmla="*/ 23 w 26"/>
                  <a:gd name="T7" fmla="*/ 5 h 26"/>
                  <a:gd name="T8" fmla="*/ 26 w 26"/>
                  <a:gd name="T9" fmla="*/ 8 h 26"/>
                  <a:gd name="T10" fmla="*/ 26 w 26"/>
                  <a:gd name="T11" fmla="*/ 13 h 26"/>
                  <a:gd name="T12" fmla="*/ 26 w 26"/>
                  <a:gd name="T13" fmla="*/ 17 h 26"/>
                  <a:gd name="T14" fmla="*/ 23 w 26"/>
                  <a:gd name="T15" fmla="*/ 21 h 26"/>
                  <a:gd name="T16" fmla="*/ 21 w 26"/>
                  <a:gd name="T17" fmla="*/ 24 h 26"/>
                  <a:gd name="T18" fmla="*/ 17 w 26"/>
                  <a:gd name="T19" fmla="*/ 25 h 26"/>
                  <a:gd name="T20" fmla="*/ 13 w 26"/>
                  <a:gd name="T21" fmla="*/ 26 h 26"/>
                  <a:gd name="T22" fmla="*/ 9 w 26"/>
                  <a:gd name="T23" fmla="*/ 25 h 26"/>
                  <a:gd name="T24" fmla="*/ 5 w 26"/>
                  <a:gd name="T25" fmla="*/ 24 h 26"/>
                  <a:gd name="T26" fmla="*/ 2 w 26"/>
                  <a:gd name="T27" fmla="*/ 21 h 26"/>
                  <a:gd name="T28" fmla="*/ 0 w 26"/>
                  <a:gd name="T29" fmla="*/ 17 h 26"/>
                  <a:gd name="T30" fmla="*/ 0 w 26"/>
                  <a:gd name="T31" fmla="*/ 13 h 26"/>
                  <a:gd name="T32" fmla="*/ 0 w 26"/>
                  <a:gd name="T33" fmla="*/ 8 h 26"/>
                  <a:gd name="T34" fmla="*/ 2 w 26"/>
                  <a:gd name="T35" fmla="*/ 5 h 26"/>
                  <a:gd name="T36" fmla="*/ 5 w 26"/>
                  <a:gd name="T37" fmla="*/ 3 h 26"/>
                  <a:gd name="T38" fmla="*/ 9 w 26"/>
                  <a:gd name="T39" fmla="*/ 0 h 26"/>
                  <a:gd name="T40" fmla="*/ 13 w 26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lnTo>
                      <a:pt x="17" y="0"/>
                    </a:lnTo>
                    <a:lnTo>
                      <a:pt x="21" y="3"/>
                    </a:lnTo>
                    <a:lnTo>
                      <a:pt x="23" y="5"/>
                    </a:lnTo>
                    <a:lnTo>
                      <a:pt x="26" y="8"/>
                    </a:lnTo>
                    <a:lnTo>
                      <a:pt x="26" y="13"/>
                    </a:lnTo>
                    <a:lnTo>
                      <a:pt x="26" y="17"/>
                    </a:lnTo>
                    <a:lnTo>
                      <a:pt x="23" y="21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5"/>
                    </a:lnTo>
                    <a:lnTo>
                      <a:pt x="5" y="24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6438900" y="6172200"/>
                <a:ext cx="41275" cy="41275"/>
              </a:xfrm>
              <a:custGeom>
                <a:avLst/>
                <a:gdLst>
                  <a:gd name="T0" fmla="*/ 12 w 26"/>
                  <a:gd name="T1" fmla="*/ 0 h 26"/>
                  <a:gd name="T2" fmla="*/ 17 w 26"/>
                  <a:gd name="T3" fmla="*/ 0 h 26"/>
                  <a:gd name="T4" fmla="*/ 21 w 26"/>
                  <a:gd name="T5" fmla="*/ 3 h 26"/>
                  <a:gd name="T6" fmla="*/ 24 w 26"/>
                  <a:gd name="T7" fmla="*/ 5 h 26"/>
                  <a:gd name="T8" fmla="*/ 25 w 26"/>
                  <a:gd name="T9" fmla="*/ 8 h 26"/>
                  <a:gd name="T10" fmla="*/ 26 w 26"/>
                  <a:gd name="T11" fmla="*/ 13 h 26"/>
                  <a:gd name="T12" fmla="*/ 25 w 26"/>
                  <a:gd name="T13" fmla="*/ 17 h 26"/>
                  <a:gd name="T14" fmla="*/ 24 w 26"/>
                  <a:gd name="T15" fmla="*/ 21 h 26"/>
                  <a:gd name="T16" fmla="*/ 21 w 26"/>
                  <a:gd name="T17" fmla="*/ 24 h 26"/>
                  <a:gd name="T18" fmla="*/ 17 w 26"/>
                  <a:gd name="T19" fmla="*/ 25 h 26"/>
                  <a:gd name="T20" fmla="*/ 12 w 26"/>
                  <a:gd name="T21" fmla="*/ 26 h 26"/>
                  <a:gd name="T22" fmla="*/ 8 w 26"/>
                  <a:gd name="T23" fmla="*/ 25 h 26"/>
                  <a:gd name="T24" fmla="*/ 5 w 26"/>
                  <a:gd name="T25" fmla="*/ 24 h 26"/>
                  <a:gd name="T26" fmla="*/ 3 w 26"/>
                  <a:gd name="T27" fmla="*/ 21 h 26"/>
                  <a:gd name="T28" fmla="*/ 0 w 26"/>
                  <a:gd name="T29" fmla="*/ 17 h 26"/>
                  <a:gd name="T30" fmla="*/ 0 w 26"/>
                  <a:gd name="T31" fmla="*/ 13 h 26"/>
                  <a:gd name="T32" fmla="*/ 0 w 26"/>
                  <a:gd name="T33" fmla="*/ 8 h 26"/>
                  <a:gd name="T34" fmla="*/ 3 w 26"/>
                  <a:gd name="T35" fmla="*/ 5 h 26"/>
                  <a:gd name="T36" fmla="*/ 5 w 26"/>
                  <a:gd name="T37" fmla="*/ 3 h 26"/>
                  <a:gd name="T38" fmla="*/ 8 w 26"/>
                  <a:gd name="T39" fmla="*/ 0 h 26"/>
                  <a:gd name="T40" fmla="*/ 12 w 26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7" y="0"/>
                    </a:lnTo>
                    <a:lnTo>
                      <a:pt x="21" y="3"/>
                    </a:lnTo>
                    <a:lnTo>
                      <a:pt x="24" y="5"/>
                    </a:lnTo>
                    <a:lnTo>
                      <a:pt x="25" y="8"/>
                    </a:lnTo>
                    <a:lnTo>
                      <a:pt x="26" y="13"/>
                    </a:lnTo>
                    <a:lnTo>
                      <a:pt x="25" y="17"/>
                    </a:lnTo>
                    <a:lnTo>
                      <a:pt x="24" y="21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8" y="25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6502400" y="6172200"/>
                <a:ext cx="39688" cy="41275"/>
              </a:xfrm>
              <a:custGeom>
                <a:avLst/>
                <a:gdLst>
                  <a:gd name="T0" fmla="*/ 13 w 25"/>
                  <a:gd name="T1" fmla="*/ 0 h 26"/>
                  <a:gd name="T2" fmla="*/ 17 w 25"/>
                  <a:gd name="T3" fmla="*/ 0 h 26"/>
                  <a:gd name="T4" fmla="*/ 19 w 25"/>
                  <a:gd name="T5" fmla="*/ 3 h 26"/>
                  <a:gd name="T6" fmla="*/ 23 w 25"/>
                  <a:gd name="T7" fmla="*/ 5 h 26"/>
                  <a:gd name="T8" fmla="*/ 25 w 25"/>
                  <a:gd name="T9" fmla="*/ 8 h 26"/>
                  <a:gd name="T10" fmla="*/ 25 w 25"/>
                  <a:gd name="T11" fmla="*/ 13 h 26"/>
                  <a:gd name="T12" fmla="*/ 25 w 25"/>
                  <a:gd name="T13" fmla="*/ 17 h 26"/>
                  <a:gd name="T14" fmla="*/ 23 w 25"/>
                  <a:gd name="T15" fmla="*/ 21 h 26"/>
                  <a:gd name="T16" fmla="*/ 19 w 25"/>
                  <a:gd name="T17" fmla="*/ 24 h 26"/>
                  <a:gd name="T18" fmla="*/ 17 w 25"/>
                  <a:gd name="T19" fmla="*/ 25 h 26"/>
                  <a:gd name="T20" fmla="*/ 13 w 25"/>
                  <a:gd name="T21" fmla="*/ 26 h 26"/>
                  <a:gd name="T22" fmla="*/ 7 w 25"/>
                  <a:gd name="T23" fmla="*/ 25 h 26"/>
                  <a:gd name="T24" fmla="*/ 5 w 25"/>
                  <a:gd name="T25" fmla="*/ 24 h 26"/>
                  <a:gd name="T26" fmla="*/ 2 w 25"/>
                  <a:gd name="T27" fmla="*/ 21 h 26"/>
                  <a:gd name="T28" fmla="*/ 0 w 25"/>
                  <a:gd name="T29" fmla="*/ 17 h 26"/>
                  <a:gd name="T30" fmla="*/ 0 w 25"/>
                  <a:gd name="T31" fmla="*/ 13 h 26"/>
                  <a:gd name="T32" fmla="*/ 0 w 25"/>
                  <a:gd name="T33" fmla="*/ 8 h 26"/>
                  <a:gd name="T34" fmla="*/ 2 w 25"/>
                  <a:gd name="T35" fmla="*/ 5 h 26"/>
                  <a:gd name="T36" fmla="*/ 5 w 25"/>
                  <a:gd name="T37" fmla="*/ 3 h 26"/>
                  <a:gd name="T38" fmla="*/ 7 w 25"/>
                  <a:gd name="T39" fmla="*/ 0 h 26"/>
                  <a:gd name="T40" fmla="*/ 13 w 25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6">
                    <a:moveTo>
                      <a:pt x="13" y="0"/>
                    </a:moveTo>
                    <a:lnTo>
                      <a:pt x="17" y="0"/>
                    </a:lnTo>
                    <a:lnTo>
                      <a:pt x="19" y="3"/>
                    </a:lnTo>
                    <a:lnTo>
                      <a:pt x="23" y="5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7"/>
                    </a:lnTo>
                    <a:lnTo>
                      <a:pt x="23" y="21"/>
                    </a:lnTo>
                    <a:lnTo>
                      <a:pt x="19" y="24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7" y="25"/>
                    </a:lnTo>
                    <a:lnTo>
                      <a:pt x="5" y="24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6251575" y="6172200"/>
                <a:ext cx="41275" cy="41275"/>
              </a:xfrm>
              <a:custGeom>
                <a:avLst/>
                <a:gdLst>
                  <a:gd name="T0" fmla="*/ 13 w 26"/>
                  <a:gd name="T1" fmla="*/ 0 h 26"/>
                  <a:gd name="T2" fmla="*/ 17 w 26"/>
                  <a:gd name="T3" fmla="*/ 0 h 26"/>
                  <a:gd name="T4" fmla="*/ 21 w 26"/>
                  <a:gd name="T5" fmla="*/ 3 h 26"/>
                  <a:gd name="T6" fmla="*/ 24 w 26"/>
                  <a:gd name="T7" fmla="*/ 5 h 26"/>
                  <a:gd name="T8" fmla="*/ 26 w 26"/>
                  <a:gd name="T9" fmla="*/ 8 h 26"/>
                  <a:gd name="T10" fmla="*/ 26 w 26"/>
                  <a:gd name="T11" fmla="*/ 13 h 26"/>
                  <a:gd name="T12" fmla="*/ 26 w 26"/>
                  <a:gd name="T13" fmla="*/ 17 h 26"/>
                  <a:gd name="T14" fmla="*/ 24 w 26"/>
                  <a:gd name="T15" fmla="*/ 21 h 26"/>
                  <a:gd name="T16" fmla="*/ 21 w 26"/>
                  <a:gd name="T17" fmla="*/ 24 h 26"/>
                  <a:gd name="T18" fmla="*/ 17 w 26"/>
                  <a:gd name="T19" fmla="*/ 25 h 26"/>
                  <a:gd name="T20" fmla="*/ 13 w 26"/>
                  <a:gd name="T21" fmla="*/ 26 h 26"/>
                  <a:gd name="T22" fmla="*/ 9 w 26"/>
                  <a:gd name="T23" fmla="*/ 25 h 26"/>
                  <a:gd name="T24" fmla="*/ 5 w 26"/>
                  <a:gd name="T25" fmla="*/ 24 h 26"/>
                  <a:gd name="T26" fmla="*/ 3 w 26"/>
                  <a:gd name="T27" fmla="*/ 21 h 26"/>
                  <a:gd name="T28" fmla="*/ 1 w 26"/>
                  <a:gd name="T29" fmla="*/ 17 h 26"/>
                  <a:gd name="T30" fmla="*/ 0 w 26"/>
                  <a:gd name="T31" fmla="*/ 13 h 26"/>
                  <a:gd name="T32" fmla="*/ 1 w 26"/>
                  <a:gd name="T33" fmla="*/ 8 h 26"/>
                  <a:gd name="T34" fmla="*/ 3 w 26"/>
                  <a:gd name="T35" fmla="*/ 5 h 26"/>
                  <a:gd name="T36" fmla="*/ 5 w 26"/>
                  <a:gd name="T37" fmla="*/ 3 h 26"/>
                  <a:gd name="T38" fmla="*/ 9 w 26"/>
                  <a:gd name="T39" fmla="*/ 0 h 26"/>
                  <a:gd name="T40" fmla="*/ 13 w 26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lnTo>
                      <a:pt x="17" y="0"/>
                    </a:lnTo>
                    <a:lnTo>
                      <a:pt x="21" y="3"/>
                    </a:lnTo>
                    <a:lnTo>
                      <a:pt x="24" y="5"/>
                    </a:lnTo>
                    <a:lnTo>
                      <a:pt x="26" y="8"/>
                    </a:lnTo>
                    <a:lnTo>
                      <a:pt x="26" y="13"/>
                    </a:lnTo>
                    <a:lnTo>
                      <a:pt x="26" y="17"/>
                    </a:lnTo>
                    <a:lnTo>
                      <a:pt x="24" y="21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5"/>
                    </a:lnTo>
                    <a:lnTo>
                      <a:pt x="5" y="24"/>
                    </a:lnTo>
                    <a:lnTo>
                      <a:pt x="3" y="21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1" y="8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6376988" y="6049963"/>
                <a:ext cx="41275" cy="41275"/>
              </a:xfrm>
              <a:custGeom>
                <a:avLst/>
                <a:gdLst>
                  <a:gd name="T0" fmla="*/ 13 w 26"/>
                  <a:gd name="T1" fmla="*/ 0 h 26"/>
                  <a:gd name="T2" fmla="*/ 17 w 26"/>
                  <a:gd name="T3" fmla="*/ 1 h 26"/>
                  <a:gd name="T4" fmla="*/ 21 w 26"/>
                  <a:gd name="T5" fmla="*/ 2 h 26"/>
                  <a:gd name="T6" fmla="*/ 23 w 26"/>
                  <a:gd name="T7" fmla="*/ 5 h 26"/>
                  <a:gd name="T8" fmla="*/ 26 w 26"/>
                  <a:gd name="T9" fmla="*/ 9 h 26"/>
                  <a:gd name="T10" fmla="*/ 26 w 26"/>
                  <a:gd name="T11" fmla="*/ 13 h 26"/>
                  <a:gd name="T12" fmla="*/ 26 w 26"/>
                  <a:gd name="T13" fmla="*/ 17 h 26"/>
                  <a:gd name="T14" fmla="*/ 23 w 26"/>
                  <a:gd name="T15" fmla="*/ 21 h 26"/>
                  <a:gd name="T16" fmla="*/ 21 w 26"/>
                  <a:gd name="T17" fmla="*/ 23 h 26"/>
                  <a:gd name="T18" fmla="*/ 17 w 26"/>
                  <a:gd name="T19" fmla="*/ 25 h 26"/>
                  <a:gd name="T20" fmla="*/ 13 w 26"/>
                  <a:gd name="T21" fmla="*/ 26 h 26"/>
                  <a:gd name="T22" fmla="*/ 9 w 26"/>
                  <a:gd name="T23" fmla="*/ 25 h 26"/>
                  <a:gd name="T24" fmla="*/ 5 w 26"/>
                  <a:gd name="T25" fmla="*/ 23 h 26"/>
                  <a:gd name="T26" fmla="*/ 2 w 26"/>
                  <a:gd name="T27" fmla="*/ 21 h 26"/>
                  <a:gd name="T28" fmla="*/ 0 w 26"/>
                  <a:gd name="T29" fmla="*/ 17 h 26"/>
                  <a:gd name="T30" fmla="*/ 0 w 26"/>
                  <a:gd name="T31" fmla="*/ 13 h 26"/>
                  <a:gd name="T32" fmla="*/ 0 w 26"/>
                  <a:gd name="T33" fmla="*/ 9 h 26"/>
                  <a:gd name="T34" fmla="*/ 2 w 26"/>
                  <a:gd name="T35" fmla="*/ 5 h 26"/>
                  <a:gd name="T36" fmla="*/ 5 w 26"/>
                  <a:gd name="T37" fmla="*/ 2 h 26"/>
                  <a:gd name="T38" fmla="*/ 9 w 26"/>
                  <a:gd name="T39" fmla="*/ 1 h 26"/>
                  <a:gd name="T40" fmla="*/ 13 w 26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lnTo>
                      <a:pt x="17" y="1"/>
                    </a:lnTo>
                    <a:lnTo>
                      <a:pt x="21" y="2"/>
                    </a:lnTo>
                    <a:lnTo>
                      <a:pt x="23" y="5"/>
                    </a:lnTo>
                    <a:lnTo>
                      <a:pt x="26" y="9"/>
                    </a:lnTo>
                    <a:lnTo>
                      <a:pt x="26" y="13"/>
                    </a:lnTo>
                    <a:lnTo>
                      <a:pt x="26" y="17"/>
                    </a:lnTo>
                    <a:lnTo>
                      <a:pt x="23" y="21"/>
                    </a:lnTo>
                    <a:lnTo>
                      <a:pt x="21" y="23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5"/>
                    </a:lnTo>
                    <a:lnTo>
                      <a:pt x="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6313488" y="6110288"/>
                <a:ext cx="42863" cy="41275"/>
              </a:xfrm>
              <a:custGeom>
                <a:avLst/>
                <a:gdLst>
                  <a:gd name="T0" fmla="*/ 14 w 27"/>
                  <a:gd name="T1" fmla="*/ 0 h 26"/>
                  <a:gd name="T2" fmla="*/ 18 w 27"/>
                  <a:gd name="T3" fmla="*/ 1 h 26"/>
                  <a:gd name="T4" fmla="*/ 21 w 27"/>
                  <a:gd name="T5" fmla="*/ 2 h 26"/>
                  <a:gd name="T6" fmla="*/ 24 w 27"/>
                  <a:gd name="T7" fmla="*/ 5 h 26"/>
                  <a:gd name="T8" fmla="*/ 27 w 27"/>
                  <a:gd name="T9" fmla="*/ 9 h 26"/>
                  <a:gd name="T10" fmla="*/ 27 w 27"/>
                  <a:gd name="T11" fmla="*/ 13 h 26"/>
                  <a:gd name="T12" fmla="*/ 27 w 27"/>
                  <a:gd name="T13" fmla="*/ 17 h 26"/>
                  <a:gd name="T14" fmla="*/ 24 w 27"/>
                  <a:gd name="T15" fmla="*/ 21 h 26"/>
                  <a:gd name="T16" fmla="*/ 21 w 27"/>
                  <a:gd name="T17" fmla="*/ 23 h 26"/>
                  <a:gd name="T18" fmla="*/ 18 w 27"/>
                  <a:gd name="T19" fmla="*/ 26 h 26"/>
                  <a:gd name="T20" fmla="*/ 14 w 27"/>
                  <a:gd name="T21" fmla="*/ 26 h 26"/>
                  <a:gd name="T22" fmla="*/ 10 w 27"/>
                  <a:gd name="T23" fmla="*/ 26 h 26"/>
                  <a:gd name="T24" fmla="*/ 6 w 27"/>
                  <a:gd name="T25" fmla="*/ 23 h 26"/>
                  <a:gd name="T26" fmla="*/ 3 w 27"/>
                  <a:gd name="T27" fmla="*/ 21 h 26"/>
                  <a:gd name="T28" fmla="*/ 2 w 27"/>
                  <a:gd name="T29" fmla="*/ 17 h 26"/>
                  <a:gd name="T30" fmla="*/ 0 w 27"/>
                  <a:gd name="T31" fmla="*/ 13 h 26"/>
                  <a:gd name="T32" fmla="*/ 2 w 27"/>
                  <a:gd name="T33" fmla="*/ 9 h 26"/>
                  <a:gd name="T34" fmla="*/ 3 w 27"/>
                  <a:gd name="T35" fmla="*/ 5 h 26"/>
                  <a:gd name="T36" fmla="*/ 6 w 27"/>
                  <a:gd name="T37" fmla="*/ 2 h 26"/>
                  <a:gd name="T38" fmla="*/ 10 w 27"/>
                  <a:gd name="T39" fmla="*/ 1 h 26"/>
                  <a:gd name="T40" fmla="*/ 14 w 27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26">
                    <a:moveTo>
                      <a:pt x="14" y="0"/>
                    </a:moveTo>
                    <a:lnTo>
                      <a:pt x="18" y="1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7" y="9"/>
                    </a:lnTo>
                    <a:lnTo>
                      <a:pt x="27" y="13"/>
                    </a:lnTo>
                    <a:lnTo>
                      <a:pt x="27" y="17"/>
                    </a:lnTo>
                    <a:lnTo>
                      <a:pt x="24" y="21"/>
                    </a:lnTo>
                    <a:lnTo>
                      <a:pt x="21" y="23"/>
                    </a:lnTo>
                    <a:lnTo>
                      <a:pt x="18" y="26"/>
                    </a:lnTo>
                    <a:lnTo>
                      <a:pt x="14" y="26"/>
                    </a:lnTo>
                    <a:lnTo>
                      <a:pt x="10" y="26"/>
                    </a:lnTo>
                    <a:lnTo>
                      <a:pt x="6" y="23"/>
                    </a:lnTo>
                    <a:lnTo>
                      <a:pt x="3" y="21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0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6438900" y="6110288"/>
                <a:ext cx="41275" cy="41275"/>
              </a:xfrm>
              <a:custGeom>
                <a:avLst/>
                <a:gdLst>
                  <a:gd name="T0" fmla="*/ 12 w 26"/>
                  <a:gd name="T1" fmla="*/ 0 h 26"/>
                  <a:gd name="T2" fmla="*/ 17 w 26"/>
                  <a:gd name="T3" fmla="*/ 1 h 26"/>
                  <a:gd name="T4" fmla="*/ 21 w 26"/>
                  <a:gd name="T5" fmla="*/ 2 h 26"/>
                  <a:gd name="T6" fmla="*/ 24 w 26"/>
                  <a:gd name="T7" fmla="*/ 5 h 26"/>
                  <a:gd name="T8" fmla="*/ 25 w 26"/>
                  <a:gd name="T9" fmla="*/ 9 h 26"/>
                  <a:gd name="T10" fmla="*/ 26 w 26"/>
                  <a:gd name="T11" fmla="*/ 13 h 26"/>
                  <a:gd name="T12" fmla="*/ 25 w 26"/>
                  <a:gd name="T13" fmla="*/ 17 h 26"/>
                  <a:gd name="T14" fmla="*/ 24 w 26"/>
                  <a:gd name="T15" fmla="*/ 21 h 26"/>
                  <a:gd name="T16" fmla="*/ 21 w 26"/>
                  <a:gd name="T17" fmla="*/ 23 h 26"/>
                  <a:gd name="T18" fmla="*/ 17 w 26"/>
                  <a:gd name="T19" fmla="*/ 26 h 26"/>
                  <a:gd name="T20" fmla="*/ 12 w 26"/>
                  <a:gd name="T21" fmla="*/ 26 h 26"/>
                  <a:gd name="T22" fmla="*/ 8 w 26"/>
                  <a:gd name="T23" fmla="*/ 26 h 26"/>
                  <a:gd name="T24" fmla="*/ 5 w 26"/>
                  <a:gd name="T25" fmla="*/ 23 h 26"/>
                  <a:gd name="T26" fmla="*/ 3 w 26"/>
                  <a:gd name="T27" fmla="*/ 21 h 26"/>
                  <a:gd name="T28" fmla="*/ 0 w 26"/>
                  <a:gd name="T29" fmla="*/ 17 h 26"/>
                  <a:gd name="T30" fmla="*/ 0 w 26"/>
                  <a:gd name="T31" fmla="*/ 13 h 26"/>
                  <a:gd name="T32" fmla="*/ 0 w 26"/>
                  <a:gd name="T33" fmla="*/ 9 h 26"/>
                  <a:gd name="T34" fmla="*/ 3 w 26"/>
                  <a:gd name="T35" fmla="*/ 5 h 26"/>
                  <a:gd name="T36" fmla="*/ 5 w 26"/>
                  <a:gd name="T37" fmla="*/ 2 h 26"/>
                  <a:gd name="T38" fmla="*/ 8 w 26"/>
                  <a:gd name="T39" fmla="*/ 1 h 26"/>
                  <a:gd name="T40" fmla="*/ 12 w 26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6">
                    <a:moveTo>
                      <a:pt x="12" y="0"/>
                    </a:moveTo>
                    <a:lnTo>
                      <a:pt x="17" y="1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5" y="9"/>
                    </a:lnTo>
                    <a:lnTo>
                      <a:pt x="26" y="13"/>
                    </a:lnTo>
                    <a:lnTo>
                      <a:pt x="25" y="17"/>
                    </a:lnTo>
                    <a:lnTo>
                      <a:pt x="24" y="21"/>
                    </a:lnTo>
                    <a:lnTo>
                      <a:pt x="21" y="23"/>
                    </a:lnTo>
                    <a:lnTo>
                      <a:pt x="17" y="26"/>
                    </a:lnTo>
                    <a:lnTo>
                      <a:pt x="12" y="26"/>
                    </a:lnTo>
                    <a:lnTo>
                      <a:pt x="8" y="26"/>
                    </a:lnTo>
                    <a:lnTo>
                      <a:pt x="5" y="23"/>
                    </a:lnTo>
                    <a:lnTo>
                      <a:pt x="3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3" y="5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6376988" y="6110288"/>
                <a:ext cx="41275" cy="41275"/>
              </a:xfrm>
              <a:custGeom>
                <a:avLst/>
                <a:gdLst>
                  <a:gd name="T0" fmla="*/ 13 w 26"/>
                  <a:gd name="T1" fmla="*/ 0 h 26"/>
                  <a:gd name="T2" fmla="*/ 17 w 26"/>
                  <a:gd name="T3" fmla="*/ 1 h 26"/>
                  <a:gd name="T4" fmla="*/ 21 w 26"/>
                  <a:gd name="T5" fmla="*/ 2 h 26"/>
                  <a:gd name="T6" fmla="*/ 23 w 26"/>
                  <a:gd name="T7" fmla="*/ 5 h 26"/>
                  <a:gd name="T8" fmla="*/ 26 w 26"/>
                  <a:gd name="T9" fmla="*/ 9 h 26"/>
                  <a:gd name="T10" fmla="*/ 26 w 26"/>
                  <a:gd name="T11" fmla="*/ 13 h 26"/>
                  <a:gd name="T12" fmla="*/ 25 w 26"/>
                  <a:gd name="T13" fmla="*/ 18 h 26"/>
                  <a:gd name="T14" fmla="*/ 22 w 26"/>
                  <a:gd name="T15" fmla="*/ 22 h 26"/>
                  <a:gd name="T16" fmla="*/ 18 w 26"/>
                  <a:gd name="T17" fmla="*/ 25 h 26"/>
                  <a:gd name="T18" fmla="*/ 13 w 26"/>
                  <a:gd name="T19" fmla="*/ 26 h 26"/>
                  <a:gd name="T20" fmla="*/ 9 w 26"/>
                  <a:gd name="T21" fmla="*/ 26 h 26"/>
                  <a:gd name="T22" fmla="*/ 5 w 26"/>
                  <a:gd name="T23" fmla="*/ 23 h 26"/>
                  <a:gd name="T24" fmla="*/ 2 w 26"/>
                  <a:gd name="T25" fmla="*/ 21 h 26"/>
                  <a:gd name="T26" fmla="*/ 0 w 26"/>
                  <a:gd name="T27" fmla="*/ 17 h 26"/>
                  <a:gd name="T28" fmla="*/ 0 w 26"/>
                  <a:gd name="T29" fmla="*/ 13 h 26"/>
                  <a:gd name="T30" fmla="*/ 0 w 26"/>
                  <a:gd name="T31" fmla="*/ 9 h 26"/>
                  <a:gd name="T32" fmla="*/ 2 w 26"/>
                  <a:gd name="T33" fmla="*/ 5 h 26"/>
                  <a:gd name="T34" fmla="*/ 5 w 26"/>
                  <a:gd name="T35" fmla="*/ 2 h 26"/>
                  <a:gd name="T36" fmla="*/ 9 w 26"/>
                  <a:gd name="T37" fmla="*/ 1 h 26"/>
                  <a:gd name="T38" fmla="*/ 13 w 26"/>
                  <a:gd name="T3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lnTo>
                      <a:pt x="17" y="1"/>
                    </a:lnTo>
                    <a:lnTo>
                      <a:pt x="21" y="2"/>
                    </a:lnTo>
                    <a:lnTo>
                      <a:pt x="23" y="5"/>
                    </a:lnTo>
                    <a:lnTo>
                      <a:pt x="26" y="9"/>
                    </a:lnTo>
                    <a:lnTo>
                      <a:pt x="26" y="13"/>
                    </a:lnTo>
                    <a:lnTo>
                      <a:pt x="25" y="18"/>
                    </a:lnTo>
                    <a:lnTo>
                      <a:pt x="22" y="22"/>
                    </a:lnTo>
                    <a:lnTo>
                      <a:pt x="18" y="25"/>
                    </a:lnTo>
                    <a:lnTo>
                      <a:pt x="13" y="26"/>
                    </a:lnTo>
                    <a:lnTo>
                      <a:pt x="9" y="26"/>
                    </a:lnTo>
                    <a:lnTo>
                      <a:pt x="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6376988" y="6478588"/>
                <a:ext cx="41275" cy="41275"/>
              </a:xfrm>
              <a:custGeom>
                <a:avLst/>
                <a:gdLst>
                  <a:gd name="T0" fmla="*/ 13 w 26"/>
                  <a:gd name="T1" fmla="*/ 0 h 26"/>
                  <a:gd name="T2" fmla="*/ 17 w 26"/>
                  <a:gd name="T3" fmla="*/ 0 h 26"/>
                  <a:gd name="T4" fmla="*/ 21 w 26"/>
                  <a:gd name="T5" fmla="*/ 3 h 26"/>
                  <a:gd name="T6" fmla="*/ 23 w 26"/>
                  <a:gd name="T7" fmla="*/ 5 h 26"/>
                  <a:gd name="T8" fmla="*/ 26 w 26"/>
                  <a:gd name="T9" fmla="*/ 8 h 26"/>
                  <a:gd name="T10" fmla="*/ 26 w 26"/>
                  <a:gd name="T11" fmla="*/ 13 h 26"/>
                  <a:gd name="T12" fmla="*/ 26 w 26"/>
                  <a:gd name="T13" fmla="*/ 17 h 26"/>
                  <a:gd name="T14" fmla="*/ 23 w 26"/>
                  <a:gd name="T15" fmla="*/ 21 h 26"/>
                  <a:gd name="T16" fmla="*/ 21 w 26"/>
                  <a:gd name="T17" fmla="*/ 24 h 26"/>
                  <a:gd name="T18" fmla="*/ 17 w 26"/>
                  <a:gd name="T19" fmla="*/ 25 h 26"/>
                  <a:gd name="T20" fmla="*/ 13 w 26"/>
                  <a:gd name="T21" fmla="*/ 26 h 26"/>
                  <a:gd name="T22" fmla="*/ 9 w 26"/>
                  <a:gd name="T23" fmla="*/ 25 h 26"/>
                  <a:gd name="T24" fmla="*/ 5 w 26"/>
                  <a:gd name="T25" fmla="*/ 24 h 26"/>
                  <a:gd name="T26" fmla="*/ 2 w 26"/>
                  <a:gd name="T27" fmla="*/ 21 h 26"/>
                  <a:gd name="T28" fmla="*/ 0 w 26"/>
                  <a:gd name="T29" fmla="*/ 17 h 26"/>
                  <a:gd name="T30" fmla="*/ 0 w 26"/>
                  <a:gd name="T31" fmla="*/ 13 h 26"/>
                  <a:gd name="T32" fmla="*/ 0 w 26"/>
                  <a:gd name="T33" fmla="*/ 8 h 26"/>
                  <a:gd name="T34" fmla="*/ 2 w 26"/>
                  <a:gd name="T35" fmla="*/ 5 h 26"/>
                  <a:gd name="T36" fmla="*/ 5 w 26"/>
                  <a:gd name="T37" fmla="*/ 3 h 26"/>
                  <a:gd name="T38" fmla="*/ 9 w 26"/>
                  <a:gd name="T39" fmla="*/ 0 h 26"/>
                  <a:gd name="T40" fmla="*/ 13 w 26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lnTo>
                      <a:pt x="17" y="0"/>
                    </a:lnTo>
                    <a:lnTo>
                      <a:pt x="21" y="3"/>
                    </a:lnTo>
                    <a:lnTo>
                      <a:pt x="23" y="5"/>
                    </a:lnTo>
                    <a:lnTo>
                      <a:pt x="26" y="8"/>
                    </a:lnTo>
                    <a:lnTo>
                      <a:pt x="26" y="13"/>
                    </a:lnTo>
                    <a:lnTo>
                      <a:pt x="26" y="17"/>
                    </a:lnTo>
                    <a:lnTo>
                      <a:pt x="23" y="21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5"/>
                    </a:lnTo>
                    <a:lnTo>
                      <a:pt x="5" y="24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6376988" y="6232525"/>
                <a:ext cx="41275" cy="41275"/>
              </a:xfrm>
              <a:custGeom>
                <a:avLst/>
                <a:gdLst>
                  <a:gd name="T0" fmla="*/ 13 w 26"/>
                  <a:gd name="T1" fmla="*/ 0 h 26"/>
                  <a:gd name="T2" fmla="*/ 17 w 26"/>
                  <a:gd name="T3" fmla="*/ 0 h 26"/>
                  <a:gd name="T4" fmla="*/ 21 w 26"/>
                  <a:gd name="T5" fmla="*/ 3 h 26"/>
                  <a:gd name="T6" fmla="*/ 23 w 26"/>
                  <a:gd name="T7" fmla="*/ 5 h 26"/>
                  <a:gd name="T8" fmla="*/ 26 w 26"/>
                  <a:gd name="T9" fmla="*/ 9 h 26"/>
                  <a:gd name="T10" fmla="*/ 26 w 26"/>
                  <a:gd name="T11" fmla="*/ 13 h 26"/>
                  <a:gd name="T12" fmla="*/ 26 w 26"/>
                  <a:gd name="T13" fmla="*/ 17 h 26"/>
                  <a:gd name="T14" fmla="*/ 23 w 26"/>
                  <a:gd name="T15" fmla="*/ 21 h 26"/>
                  <a:gd name="T16" fmla="*/ 21 w 26"/>
                  <a:gd name="T17" fmla="*/ 24 h 26"/>
                  <a:gd name="T18" fmla="*/ 17 w 26"/>
                  <a:gd name="T19" fmla="*/ 25 h 26"/>
                  <a:gd name="T20" fmla="*/ 13 w 26"/>
                  <a:gd name="T21" fmla="*/ 26 h 26"/>
                  <a:gd name="T22" fmla="*/ 9 w 26"/>
                  <a:gd name="T23" fmla="*/ 25 h 26"/>
                  <a:gd name="T24" fmla="*/ 5 w 26"/>
                  <a:gd name="T25" fmla="*/ 24 h 26"/>
                  <a:gd name="T26" fmla="*/ 2 w 26"/>
                  <a:gd name="T27" fmla="*/ 21 h 26"/>
                  <a:gd name="T28" fmla="*/ 0 w 26"/>
                  <a:gd name="T29" fmla="*/ 17 h 26"/>
                  <a:gd name="T30" fmla="*/ 0 w 26"/>
                  <a:gd name="T31" fmla="*/ 13 h 26"/>
                  <a:gd name="T32" fmla="*/ 0 w 26"/>
                  <a:gd name="T33" fmla="*/ 9 h 26"/>
                  <a:gd name="T34" fmla="*/ 2 w 26"/>
                  <a:gd name="T35" fmla="*/ 5 h 26"/>
                  <a:gd name="T36" fmla="*/ 5 w 26"/>
                  <a:gd name="T37" fmla="*/ 3 h 26"/>
                  <a:gd name="T38" fmla="*/ 9 w 26"/>
                  <a:gd name="T39" fmla="*/ 0 h 26"/>
                  <a:gd name="T40" fmla="*/ 13 w 26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lnTo>
                      <a:pt x="17" y="0"/>
                    </a:lnTo>
                    <a:lnTo>
                      <a:pt x="21" y="3"/>
                    </a:lnTo>
                    <a:lnTo>
                      <a:pt x="23" y="5"/>
                    </a:lnTo>
                    <a:lnTo>
                      <a:pt x="26" y="9"/>
                    </a:lnTo>
                    <a:lnTo>
                      <a:pt x="26" y="13"/>
                    </a:lnTo>
                    <a:lnTo>
                      <a:pt x="26" y="17"/>
                    </a:lnTo>
                    <a:lnTo>
                      <a:pt x="23" y="21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5"/>
                    </a:lnTo>
                    <a:lnTo>
                      <a:pt x="5" y="24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6376988" y="6292850"/>
                <a:ext cx="41275" cy="44450"/>
              </a:xfrm>
              <a:custGeom>
                <a:avLst/>
                <a:gdLst>
                  <a:gd name="T0" fmla="*/ 13 w 26"/>
                  <a:gd name="T1" fmla="*/ 0 h 28"/>
                  <a:gd name="T2" fmla="*/ 17 w 26"/>
                  <a:gd name="T3" fmla="*/ 2 h 28"/>
                  <a:gd name="T4" fmla="*/ 21 w 26"/>
                  <a:gd name="T5" fmla="*/ 3 h 28"/>
                  <a:gd name="T6" fmla="*/ 23 w 26"/>
                  <a:gd name="T7" fmla="*/ 6 h 28"/>
                  <a:gd name="T8" fmla="*/ 26 w 26"/>
                  <a:gd name="T9" fmla="*/ 9 h 28"/>
                  <a:gd name="T10" fmla="*/ 26 w 26"/>
                  <a:gd name="T11" fmla="*/ 13 h 28"/>
                  <a:gd name="T12" fmla="*/ 26 w 26"/>
                  <a:gd name="T13" fmla="*/ 17 h 28"/>
                  <a:gd name="T14" fmla="*/ 23 w 26"/>
                  <a:gd name="T15" fmla="*/ 21 h 28"/>
                  <a:gd name="T16" fmla="*/ 21 w 26"/>
                  <a:gd name="T17" fmla="*/ 25 h 28"/>
                  <a:gd name="T18" fmla="*/ 17 w 26"/>
                  <a:gd name="T19" fmla="*/ 27 h 28"/>
                  <a:gd name="T20" fmla="*/ 13 w 26"/>
                  <a:gd name="T21" fmla="*/ 28 h 28"/>
                  <a:gd name="T22" fmla="*/ 9 w 26"/>
                  <a:gd name="T23" fmla="*/ 27 h 28"/>
                  <a:gd name="T24" fmla="*/ 5 w 26"/>
                  <a:gd name="T25" fmla="*/ 25 h 28"/>
                  <a:gd name="T26" fmla="*/ 2 w 26"/>
                  <a:gd name="T27" fmla="*/ 21 h 28"/>
                  <a:gd name="T28" fmla="*/ 0 w 26"/>
                  <a:gd name="T29" fmla="*/ 17 h 28"/>
                  <a:gd name="T30" fmla="*/ 0 w 26"/>
                  <a:gd name="T31" fmla="*/ 13 h 28"/>
                  <a:gd name="T32" fmla="*/ 0 w 26"/>
                  <a:gd name="T33" fmla="*/ 9 h 28"/>
                  <a:gd name="T34" fmla="*/ 2 w 26"/>
                  <a:gd name="T35" fmla="*/ 6 h 28"/>
                  <a:gd name="T36" fmla="*/ 5 w 26"/>
                  <a:gd name="T37" fmla="*/ 3 h 28"/>
                  <a:gd name="T38" fmla="*/ 9 w 26"/>
                  <a:gd name="T39" fmla="*/ 2 h 28"/>
                  <a:gd name="T40" fmla="*/ 13 w 26"/>
                  <a:gd name="T4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8">
                    <a:moveTo>
                      <a:pt x="13" y="0"/>
                    </a:moveTo>
                    <a:lnTo>
                      <a:pt x="17" y="2"/>
                    </a:lnTo>
                    <a:lnTo>
                      <a:pt x="21" y="3"/>
                    </a:lnTo>
                    <a:lnTo>
                      <a:pt x="23" y="6"/>
                    </a:lnTo>
                    <a:lnTo>
                      <a:pt x="26" y="9"/>
                    </a:lnTo>
                    <a:lnTo>
                      <a:pt x="26" y="13"/>
                    </a:lnTo>
                    <a:lnTo>
                      <a:pt x="26" y="17"/>
                    </a:lnTo>
                    <a:lnTo>
                      <a:pt x="23" y="21"/>
                    </a:lnTo>
                    <a:lnTo>
                      <a:pt x="21" y="25"/>
                    </a:lnTo>
                    <a:lnTo>
                      <a:pt x="17" y="27"/>
                    </a:lnTo>
                    <a:lnTo>
                      <a:pt x="13" y="28"/>
                    </a:lnTo>
                    <a:lnTo>
                      <a:pt x="9" y="27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5" y="3"/>
                    </a:lnTo>
                    <a:lnTo>
                      <a:pt x="9" y="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6376988" y="6356350"/>
                <a:ext cx="41275" cy="41275"/>
              </a:xfrm>
              <a:custGeom>
                <a:avLst/>
                <a:gdLst>
                  <a:gd name="T0" fmla="*/ 13 w 26"/>
                  <a:gd name="T1" fmla="*/ 0 h 26"/>
                  <a:gd name="T2" fmla="*/ 17 w 26"/>
                  <a:gd name="T3" fmla="*/ 0 h 26"/>
                  <a:gd name="T4" fmla="*/ 21 w 26"/>
                  <a:gd name="T5" fmla="*/ 2 h 26"/>
                  <a:gd name="T6" fmla="*/ 23 w 26"/>
                  <a:gd name="T7" fmla="*/ 5 h 26"/>
                  <a:gd name="T8" fmla="*/ 26 w 26"/>
                  <a:gd name="T9" fmla="*/ 9 h 26"/>
                  <a:gd name="T10" fmla="*/ 26 w 26"/>
                  <a:gd name="T11" fmla="*/ 13 h 26"/>
                  <a:gd name="T12" fmla="*/ 26 w 26"/>
                  <a:gd name="T13" fmla="*/ 17 h 26"/>
                  <a:gd name="T14" fmla="*/ 23 w 26"/>
                  <a:gd name="T15" fmla="*/ 21 h 26"/>
                  <a:gd name="T16" fmla="*/ 21 w 26"/>
                  <a:gd name="T17" fmla="*/ 23 h 26"/>
                  <a:gd name="T18" fmla="*/ 17 w 26"/>
                  <a:gd name="T19" fmla="*/ 25 h 26"/>
                  <a:gd name="T20" fmla="*/ 13 w 26"/>
                  <a:gd name="T21" fmla="*/ 26 h 26"/>
                  <a:gd name="T22" fmla="*/ 9 w 26"/>
                  <a:gd name="T23" fmla="*/ 25 h 26"/>
                  <a:gd name="T24" fmla="*/ 5 w 26"/>
                  <a:gd name="T25" fmla="*/ 23 h 26"/>
                  <a:gd name="T26" fmla="*/ 2 w 26"/>
                  <a:gd name="T27" fmla="*/ 21 h 26"/>
                  <a:gd name="T28" fmla="*/ 0 w 26"/>
                  <a:gd name="T29" fmla="*/ 17 h 26"/>
                  <a:gd name="T30" fmla="*/ 0 w 26"/>
                  <a:gd name="T31" fmla="*/ 13 h 26"/>
                  <a:gd name="T32" fmla="*/ 0 w 26"/>
                  <a:gd name="T33" fmla="*/ 9 h 26"/>
                  <a:gd name="T34" fmla="*/ 2 w 26"/>
                  <a:gd name="T35" fmla="*/ 5 h 26"/>
                  <a:gd name="T36" fmla="*/ 5 w 26"/>
                  <a:gd name="T37" fmla="*/ 2 h 26"/>
                  <a:gd name="T38" fmla="*/ 9 w 26"/>
                  <a:gd name="T39" fmla="*/ 0 h 26"/>
                  <a:gd name="T40" fmla="*/ 13 w 26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lnTo>
                      <a:pt x="17" y="0"/>
                    </a:lnTo>
                    <a:lnTo>
                      <a:pt x="21" y="2"/>
                    </a:lnTo>
                    <a:lnTo>
                      <a:pt x="23" y="5"/>
                    </a:lnTo>
                    <a:lnTo>
                      <a:pt x="26" y="9"/>
                    </a:lnTo>
                    <a:lnTo>
                      <a:pt x="26" y="13"/>
                    </a:lnTo>
                    <a:lnTo>
                      <a:pt x="26" y="17"/>
                    </a:lnTo>
                    <a:lnTo>
                      <a:pt x="23" y="21"/>
                    </a:lnTo>
                    <a:lnTo>
                      <a:pt x="21" y="23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5"/>
                    </a:lnTo>
                    <a:lnTo>
                      <a:pt x="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6376988" y="6416675"/>
                <a:ext cx="41275" cy="41275"/>
              </a:xfrm>
              <a:custGeom>
                <a:avLst/>
                <a:gdLst>
                  <a:gd name="T0" fmla="*/ 13 w 26"/>
                  <a:gd name="T1" fmla="*/ 0 h 26"/>
                  <a:gd name="T2" fmla="*/ 18 w 26"/>
                  <a:gd name="T3" fmla="*/ 1 h 26"/>
                  <a:gd name="T4" fmla="*/ 22 w 26"/>
                  <a:gd name="T5" fmla="*/ 4 h 26"/>
                  <a:gd name="T6" fmla="*/ 25 w 26"/>
                  <a:gd name="T7" fmla="*/ 8 h 26"/>
                  <a:gd name="T8" fmla="*/ 26 w 26"/>
                  <a:gd name="T9" fmla="*/ 13 h 26"/>
                  <a:gd name="T10" fmla="*/ 26 w 26"/>
                  <a:gd name="T11" fmla="*/ 17 h 26"/>
                  <a:gd name="T12" fmla="*/ 23 w 26"/>
                  <a:gd name="T13" fmla="*/ 21 h 26"/>
                  <a:gd name="T14" fmla="*/ 21 w 26"/>
                  <a:gd name="T15" fmla="*/ 23 h 26"/>
                  <a:gd name="T16" fmla="*/ 17 w 26"/>
                  <a:gd name="T17" fmla="*/ 26 h 26"/>
                  <a:gd name="T18" fmla="*/ 13 w 26"/>
                  <a:gd name="T19" fmla="*/ 26 h 26"/>
                  <a:gd name="T20" fmla="*/ 9 w 26"/>
                  <a:gd name="T21" fmla="*/ 26 h 26"/>
                  <a:gd name="T22" fmla="*/ 5 w 26"/>
                  <a:gd name="T23" fmla="*/ 23 h 26"/>
                  <a:gd name="T24" fmla="*/ 2 w 26"/>
                  <a:gd name="T25" fmla="*/ 21 h 26"/>
                  <a:gd name="T26" fmla="*/ 0 w 26"/>
                  <a:gd name="T27" fmla="*/ 17 h 26"/>
                  <a:gd name="T28" fmla="*/ 0 w 26"/>
                  <a:gd name="T29" fmla="*/ 13 h 26"/>
                  <a:gd name="T30" fmla="*/ 0 w 26"/>
                  <a:gd name="T31" fmla="*/ 9 h 26"/>
                  <a:gd name="T32" fmla="*/ 2 w 26"/>
                  <a:gd name="T33" fmla="*/ 5 h 26"/>
                  <a:gd name="T34" fmla="*/ 5 w 26"/>
                  <a:gd name="T35" fmla="*/ 2 h 26"/>
                  <a:gd name="T36" fmla="*/ 9 w 26"/>
                  <a:gd name="T37" fmla="*/ 1 h 26"/>
                  <a:gd name="T38" fmla="*/ 13 w 26"/>
                  <a:gd name="T3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lnTo>
                      <a:pt x="18" y="1"/>
                    </a:lnTo>
                    <a:lnTo>
                      <a:pt x="22" y="4"/>
                    </a:lnTo>
                    <a:lnTo>
                      <a:pt x="25" y="8"/>
                    </a:lnTo>
                    <a:lnTo>
                      <a:pt x="26" y="13"/>
                    </a:lnTo>
                    <a:lnTo>
                      <a:pt x="26" y="17"/>
                    </a:lnTo>
                    <a:lnTo>
                      <a:pt x="23" y="21"/>
                    </a:lnTo>
                    <a:lnTo>
                      <a:pt x="21" y="23"/>
                    </a:lnTo>
                    <a:lnTo>
                      <a:pt x="17" y="26"/>
                    </a:lnTo>
                    <a:lnTo>
                      <a:pt x="13" y="26"/>
                    </a:lnTo>
                    <a:lnTo>
                      <a:pt x="9" y="26"/>
                    </a:lnTo>
                    <a:lnTo>
                      <a:pt x="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9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6313488" y="6172200"/>
                <a:ext cx="42863" cy="41275"/>
              </a:xfrm>
              <a:custGeom>
                <a:avLst/>
                <a:gdLst>
                  <a:gd name="T0" fmla="*/ 14 w 27"/>
                  <a:gd name="T1" fmla="*/ 0 h 26"/>
                  <a:gd name="T2" fmla="*/ 18 w 27"/>
                  <a:gd name="T3" fmla="*/ 0 h 26"/>
                  <a:gd name="T4" fmla="*/ 21 w 27"/>
                  <a:gd name="T5" fmla="*/ 3 h 26"/>
                  <a:gd name="T6" fmla="*/ 24 w 27"/>
                  <a:gd name="T7" fmla="*/ 5 h 26"/>
                  <a:gd name="T8" fmla="*/ 27 w 27"/>
                  <a:gd name="T9" fmla="*/ 8 h 26"/>
                  <a:gd name="T10" fmla="*/ 27 w 27"/>
                  <a:gd name="T11" fmla="*/ 13 h 26"/>
                  <a:gd name="T12" fmla="*/ 27 w 27"/>
                  <a:gd name="T13" fmla="*/ 17 h 26"/>
                  <a:gd name="T14" fmla="*/ 24 w 27"/>
                  <a:gd name="T15" fmla="*/ 21 h 26"/>
                  <a:gd name="T16" fmla="*/ 21 w 27"/>
                  <a:gd name="T17" fmla="*/ 24 h 26"/>
                  <a:gd name="T18" fmla="*/ 18 w 27"/>
                  <a:gd name="T19" fmla="*/ 25 h 26"/>
                  <a:gd name="T20" fmla="*/ 14 w 27"/>
                  <a:gd name="T21" fmla="*/ 26 h 26"/>
                  <a:gd name="T22" fmla="*/ 10 w 27"/>
                  <a:gd name="T23" fmla="*/ 25 h 26"/>
                  <a:gd name="T24" fmla="*/ 6 w 27"/>
                  <a:gd name="T25" fmla="*/ 24 h 26"/>
                  <a:gd name="T26" fmla="*/ 3 w 27"/>
                  <a:gd name="T27" fmla="*/ 21 h 26"/>
                  <a:gd name="T28" fmla="*/ 2 w 27"/>
                  <a:gd name="T29" fmla="*/ 17 h 26"/>
                  <a:gd name="T30" fmla="*/ 0 w 27"/>
                  <a:gd name="T31" fmla="*/ 13 h 26"/>
                  <a:gd name="T32" fmla="*/ 2 w 27"/>
                  <a:gd name="T33" fmla="*/ 8 h 26"/>
                  <a:gd name="T34" fmla="*/ 3 w 27"/>
                  <a:gd name="T35" fmla="*/ 5 h 26"/>
                  <a:gd name="T36" fmla="*/ 6 w 27"/>
                  <a:gd name="T37" fmla="*/ 3 h 26"/>
                  <a:gd name="T38" fmla="*/ 10 w 27"/>
                  <a:gd name="T39" fmla="*/ 0 h 26"/>
                  <a:gd name="T40" fmla="*/ 14 w 27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26">
                    <a:moveTo>
                      <a:pt x="14" y="0"/>
                    </a:moveTo>
                    <a:lnTo>
                      <a:pt x="18" y="0"/>
                    </a:lnTo>
                    <a:lnTo>
                      <a:pt x="21" y="3"/>
                    </a:lnTo>
                    <a:lnTo>
                      <a:pt x="24" y="5"/>
                    </a:lnTo>
                    <a:lnTo>
                      <a:pt x="27" y="8"/>
                    </a:lnTo>
                    <a:lnTo>
                      <a:pt x="27" y="13"/>
                    </a:lnTo>
                    <a:lnTo>
                      <a:pt x="27" y="17"/>
                    </a:lnTo>
                    <a:lnTo>
                      <a:pt x="24" y="21"/>
                    </a:lnTo>
                    <a:lnTo>
                      <a:pt x="21" y="24"/>
                    </a:lnTo>
                    <a:lnTo>
                      <a:pt x="18" y="25"/>
                    </a:lnTo>
                    <a:lnTo>
                      <a:pt x="14" y="26"/>
                    </a:lnTo>
                    <a:lnTo>
                      <a:pt x="10" y="25"/>
                    </a:lnTo>
                    <a:lnTo>
                      <a:pt x="6" y="24"/>
                    </a:lnTo>
                    <a:lnTo>
                      <a:pt x="3" y="21"/>
                    </a:lnTo>
                    <a:lnTo>
                      <a:pt x="2" y="17"/>
                    </a:lnTo>
                    <a:lnTo>
                      <a:pt x="0" y="13"/>
                    </a:lnTo>
                    <a:lnTo>
                      <a:pt x="2" y="8"/>
                    </a:lnTo>
                    <a:lnTo>
                      <a:pt x="3" y="5"/>
                    </a:lnTo>
                    <a:lnTo>
                      <a:pt x="6" y="3"/>
                    </a:lnTo>
                    <a:lnTo>
                      <a:pt x="1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5991494" y="4497235"/>
              <a:ext cx="823823" cy="636717"/>
            </a:xfrm>
            <a:custGeom>
              <a:avLst/>
              <a:gdLst>
                <a:gd name="T0" fmla="*/ 182 w 295"/>
                <a:gd name="T1" fmla="*/ 0 h 228"/>
                <a:gd name="T2" fmla="*/ 182 w 295"/>
                <a:gd name="T3" fmla="*/ 1 h 228"/>
                <a:gd name="T4" fmla="*/ 295 w 295"/>
                <a:gd name="T5" fmla="*/ 113 h 228"/>
                <a:gd name="T6" fmla="*/ 295 w 295"/>
                <a:gd name="T7" fmla="*/ 114 h 228"/>
                <a:gd name="T8" fmla="*/ 295 w 295"/>
                <a:gd name="T9" fmla="*/ 115 h 228"/>
                <a:gd name="T10" fmla="*/ 295 w 295"/>
                <a:gd name="T11" fmla="*/ 117 h 228"/>
                <a:gd name="T12" fmla="*/ 182 w 295"/>
                <a:gd name="T13" fmla="*/ 228 h 228"/>
                <a:gd name="T14" fmla="*/ 182 w 295"/>
                <a:gd name="T15" fmla="*/ 228 h 228"/>
                <a:gd name="T16" fmla="*/ 181 w 295"/>
                <a:gd name="T17" fmla="*/ 228 h 228"/>
                <a:gd name="T18" fmla="*/ 179 w 295"/>
                <a:gd name="T19" fmla="*/ 228 h 228"/>
                <a:gd name="T20" fmla="*/ 165 w 295"/>
                <a:gd name="T21" fmla="*/ 214 h 228"/>
                <a:gd name="T22" fmla="*/ 250 w 295"/>
                <a:gd name="T23" fmla="*/ 127 h 228"/>
                <a:gd name="T24" fmla="*/ 13 w 295"/>
                <a:gd name="T25" fmla="*/ 127 h 228"/>
                <a:gd name="T26" fmla="*/ 9 w 295"/>
                <a:gd name="T27" fmla="*/ 127 h 228"/>
                <a:gd name="T28" fmla="*/ 5 w 295"/>
                <a:gd name="T29" fmla="*/ 126 h 228"/>
                <a:gd name="T30" fmla="*/ 2 w 295"/>
                <a:gd name="T31" fmla="*/ 123 h 228"/>
                <a:gd name="T32" fmla="*/ 0 w 295"/>
                <a:gd name="T33" fmla="*/ 119 h 228"/>
                <a:gd name="T34" fmla="*/ 0 w 295"/>
                <a:gd name="T35" fmla="*/ 115 h 228"/>
                <a:gd name="T36" fmla="*/ 0 w 295"/>
                <a:gd name="T37" fmla="*/ 111 h 228"/>
                <a:gd name="T38" fmla="*/ 2 w 295"/>
                <a:gd name="T39" fmla="*/ 109 h 228"/>
                <a:gd name="T40" fmla="*/ 5 w 295"/>
                <a:gd name="T41" fmla="*/ 105 h 228"/>
                <a:gd name="T42" fmla="*/ 9 w 295"/>
                <a:gd name="T43" fmla="*/ 104 h 228"/>
                <a:gd name="T44" fmla="*/ 13 w 295"/>
                <a:gd name="T45" fmla="*/ 104 h 228"/>
                <a:gd name="T46" fmla="*/ 253 w 295"/>
                <a:gd name="T47" fmla="*/ 104 h 228"/>
                <a:gd name="T48" fmla="*/ 165 w 295"/>
                <a:gd name="T49" fmla="*/ 16 h 228"/>
                <a:gd name="T50" fmla="*/ 179 w 295"/>
                <a:gd name="T51" fmla="*/ 1 h 228"/>
                <a:gd name="T52" fmla="*/ 181 w 295"/>
                <a:gd name="T53" fmla="*/ 0 h 228"/>
                <a:gd name="T54" fmla="*/ 182 w 295"/>
                <a:gd name="T5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5" h="228">
                  <a:moveTo>
                    <a:pt x="182" y="0"/>
                  </a:moveTo>
                  <a:lnTo>
                    <a:pt x="182" y="1"/>
                  </a:lnTo>
                  <a:lnTo>
                    <a:pt x="295" y="113"/>
                  </a:lnTo>
                  <a:lnTo>
                    <a:pt x="295" y="114"/>
                  </a:lnTo>
                  <a:lnTo>
                    <a:pt x="295" y="115"/>
                  </a:lnTo>
                  <a:lnTo>
                    <a:pt x="295" y="117"/>
                  </a:lnTo>
                  <a:lnTo>
                    <a:pt x="182" y="228"/>
                  </a:lnTo>
                  <a:lnTo>
                    <a:pt x="182" y="228"/>
                  </a:lnTo>
                  <a:lnTo>
                    <a:pt x="181" y="228"/>
                  </a:lnTo>
                  <a:lnTo>
                    <a:pt x="179" y="228"/>
                  </a:lnTo>
                  <a:lnTo>
                    <a:pt x="165" y="214"/>
                  </a:lnTo>
                  <a:lnTo>
                    <a:pt x="250" y="127"/>
                  </a:lnTo>
                  <a:lnTo>
                    <a:pt x="13" y="127"/>
                  </a:lnTo>
                  <a:lnTo>
                    <a:pt x="9" y="127"/>
                  </a:lnTo>
                  <a:lnTo>
                    <a:pt x="5" y="126"/>
                  </a:lnTo>
                  <a:lnTo>
                    <a:pt x="2" y="123"/>
                  </a:lnTo>
                  <a:lnTo>
                    <a:pt x="0" y="119"/>
                  </a:lnTo>
                  <a:lnTo>
                    <a:pt x="0" y="115"/>
                  </a:lnTo>
                  <a:lnTo>
                    <a:pt x="0" y="111"/>
                  </a:lnTo>
                  <a:lnTo>
                    <a:pt x="2" y="109"/>
                  </a:lnTo>
                  <a:lnTo>
                    <a:pt x="5" y="105"/>
                  </a:lnTo>
                  <a:lnTo>
                    <a:pt x="9" y="104"/>
                  </a:lnTo>
                  <a:lnTo>
                    <a:pt x="13" y="104"/>
                  </a:lnTo>
                  <a:lnTo>
                    <a:pt x="253" y="104"/>
                  </a:lnTo>
                  <a:lnTo>
                    <a:pt x="165" y="16"/>
                  </a:lnTo>
                  <a:lnTo>
                    <a:pt x="179" y="1"/>
                  </a:lnTo>
                  <a:lnTo>
                    <a:pt x="181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931839" y="4403682"/>
              <a:ext cx="471953" cy="823823"/>
            </a:xfrm>
            <a:custGeom>
              <a:avLst/>
              <a:gdLst>
                <a:gd name="T0" fmla="*/ 147 w 169"/>
                <a:gd name="T1" fmla="*/ 0 h 295"/>
                <a:gd name="T2" fmla="*/ 149 w 169"/>
                <a:gd name="T3" fmla="*/ 0 h 295"/>
                <a:gd name="T4" fmla="*/ 151 w 169"/>
                <a:gd name="T5" fmla="*/ 1 h 295"/>
                <a:gd name="T6" fmla="*/ 169 w 169"/>
                <a:gd name="T7" fmla="*/ 20 h 295"/>
                <a:gd name="T8" fmla="*/ 44 w 169"/>
                <a:gd name="T9" fmla="*/ 144 h 295"/>
                <a:gd name="T10" fmla="*/ 43 w 169"/>
                <a:gd name="T11" fmla="*/ 147 h 295"/>
                <a:gd name="T12" fmla="*/ 43 w 169"/>
                <a:gd name="T13" fmla="*/ 150 h 295"/>
                <a:gd name="T14" fmla="*/ 44 w 169"/>
                <a:gd name="T15" fmla="*/ 151 h 295"/>
                <a:gd name="T16" fmla="*/ 169 w 169"/>
                <a:gd name="T17" fmla="*/ 276 h 295"/>
                <a:gd name="T18" fmla="*/ 151 w 169"/>
                <a:gd name="T19" fmla="*/ 294 h 295"/>
                <a:gd name="T20" fmla="*/ 149 w 169"/>
                <a:gd name="T21" fmla="*/ 295 h 295"/>
                <a:gd name="T22" fmla="*/ 147 w 169"/>
                <a:gd name="T23" fmla="*/ 295 h 295"/>
                <a:gd name="T24" fmla="*/ 145 w 169"/>
                <a:gd name="T25" fmla="*/ 294 h 295"/>
                <a:gd name="T26" fmla="*/ 1 w 169"/>
                <a:gd name="T27" fmla="*/ 151 h 295"/>
                <a:gd name="T28" fmla="*/ 0 w 169"/>
                <a:gd name="T29" fmla="*/ 150 h 295"/>
                <a:gd name="T30" fmla="*/ 0 w 169"/>
                <a:gd name="T31" fmla="*/ 147 h 295"/>
                <a:gd name="T32" fmla="*/ 1 w 169"/>
                <a:gd name="T33" fmla="*/ 144 h 295"/>
                <a:gd name="T34" fmla="*/ 145 w 169"/>
                <a:gd name="T35" fmla="*/ 1 h 295"/>
                <a:gd name="T36" fmla="*/ 147 w 169"/>
                <a:gd name="T37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9" h="295">
                  <a:moveTo>
                    <a:pt x="147" y="0"/>
                  </a:moveTo>
                  <a:lnTo>
                    <a:pt x="149" y="0"/>
                  </a:lnTo>
                  <a:lnTo>
                    <a:pt x="151" y="1"/>
                  </a:lnTo>
                  <a:lnTo>
                    <a:pt x="169" y="20"/>
                  </a:lnTo>
                  <a:lnTo>
                    <a:pt x="44" y="144"/>
                  </a:lnTo>
                  <a:lnTo>
                    <a:pt x="43" y="147"/>
                  </a:lnTo>
                  <a:lnTo>
                    <a:pt x="43" y="150"/>
                  </a:lnTo>
                  <a:lnTo>
                    <a:pt x="44" y="151"/>
                  </a:lnTo>
                  <a:lnTo>
                    <a:pt x="169" y="276"/>
                  </a:lnTo>
                  <a:lnTo>
                    <a:pt x="151" y="294"/>
                  </a:lnTo>
                  <a:lnTo>
                    <a:pt x="149" y="295"/>
                  </a:lnTo>
                  <a:lnTo>
                    <a:pt x="147" y="295"/>
                  </a:lnTo>
                  <a:lnTo>
                    <a:pt x="145" y="294"/>
                  </a:lnTo>
                  <a:lnTo>
                    <a:pt x="1" y="151"/>
                  </a:lnTo>
                  <a:lnTo>
                    <a:pt x="0" y="150"/>
                  </a:lnTo>
                  <a:lnTo>
                    <a:pt x="0" y="147"/>
                  </a:lnTo>
                  <a:lnTo>
                    <a:pt x="1" y="144"/>
                  </a:lnTo>
                  <a:lnTo>
                    <a:pt x="145" y="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8019166" y="4409705"/>
              <a:ext cx="876430" cy="843861"/>
              <a:chOff x="7075488" y="6057900"/>
              <a:chExt cx="469900" cy="452438"/>
            </a:xfrm>
          </p:grpSpPr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7075488" y="6057900"/>
                <a:ext cx="469900" cy="285750"/>
              </a:xfrm>
              <a:custGeom>
                <a:avLst/>
                <a:gdLst>
                  <a:gd name="T0" fmla="*/ 31 w 296"/>
                  <a:gd name="T1" fmla="*/ 0 h 180"/>
                  <a:gd name="T2" fmla="*/ 148 w 296"/>
                  <a:gd name="T3" fmla="*/ 117 h 180"/>
                  <a:gd name="T4" fmla="*/ 263 w 296"/>
                  <a:gd name="T5" fmla="*/ 0 h 180"/>
                  <a:gd name="T6" fmla="*/ 296 w 296"/>
                  <a:gd name="T7" fmla="*/ 31 h 180"/>
                  <a:gd name="T8" fmla="*/ 148 w 296"/>
                  <a:gd name="T9" fmla="*/ 180 h 180"/>
                  <a:gd name="T10" fmla="*/ 0 w 296"/>
                  <a:gd name="T11" fmla="*/ 31 h 180"/>
                  <a:gd name="T12" fmla="*/ 31 w 296"/>
                  <a:gd name="T13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80">
                    <a:moveTo>
                      <a:pt x="31" y="0"/>
                    </a:moveTo>
                    <a:lnTo>
                      <a:pt x="148" y="117"/>
                    </a:lnTo>
                    <a:lnTo>
                      <a:pt x="263" y="0"/>
                    </a:lnTo>
                    <a:lnTo>
                      <a:pt x="296" y="31"/>
                    </a:lnTo>
                    <a:lnTo>
                      <a:pt x="148" y="180"/>
                    </a:lnTo>
                    <a:lnTo>
                      <a:pt x="0" y="3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7075488" y="6226175"/>
                <a:ext cx="469900" cy="284163"/>
              </a:xfrm>
              <a:custGeom>
                <a:avLst/>
                <a:gdLst>
                  <a:gd name="T0" fmla="*/ 31 w 296"/>
                  <a:gd name="T1" fmla="*/ 0 h 179"/>
                  <a:gd name="T2" fmla="*/ 148 w 296"/>
                  <a:gd name="T3" fmla="*/ 116 h 179"/>
                  <a:gd name="T4" fmla="*/ 263 w 296"/>
                  <a:gd name="T5" fmla="*/ 0 h 179"/>
                  <a:gd name="T6" fmla="*/ 296 w 296"/>
                  <a:gd name="T7" fmla="*/ 32 h 179"/>
                  <a:gd name="T8" fmla="*/ 148 w 296"/>
                  <a:gd name="T9" fmla="*/ 179 h 179"/>
                  <a:gd name="T10" fmla="*/ 0 w 296"/>
                  <a:gd name="T11" fmla="*/ 32 h 179"/>
                  <a:gd name="T12" fmla="*/ 31 w 296"/>
                  <a:gd name="T1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79">
                    <a:moveTo>
                      <a:pt x="31" y="0"/>
                    </a:moveTo>
                    <a:lnTo>
                      <a:pt x="148" y="116"/>
                    </a:lnTo>
                    <a:lnTo>
                      <a:pt x="263" y="0"/>
                    </a:lnTo>
                    <a:lnTo>
                      <a:pt x="296" y="32"/>
                    </a:lnTo>
                    <a:lnTo>
                      <a:pt x="148" y="179"/>
                    </a:lnTo>
                    <a:lnTo>
                      <a:pt x="0" y="3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3936804" y="3482120"/>
              <a:ext cx="704511" cy="695850"/>
            </a:xfrm>
            <a:custGeom>
              <a:avLst/>
              <a:gdLst>
                <a:gd name="T0" fmla="*/ 125 w 244"/>
                <a:gd name="T1" fmla="*/ 0 h 241"/>
                <a:gd name="T2" fmla="*/ 127 w 244"/>
                <a:gd name="T3" fmla="*/ 1 h 241"/>
                <a:gd name="T4" fmla="*/ 131 w 244"/>
                <a:gd name="T5" fmla="*/ 4 h 241"/>
                <a:gd name="T6" fmla="*/ 244 w 244"/>
                <a:gd name="T7" fmla="*/ 116 h 241"/>
                <a:gd name="T8" fmla="*/ 164 w 244"/>
                <a:gd name="T9" fmla="*/ 116 h 241"/>
                <a:gd name="T10" fmla="*/ 157 w 244"/>
                <a:gd name="T11" fmla="*/ 145 h 241"/>
                <a:gd name="T12" fmla="*/ 146 w 244"/>
                <a:gd name="T13" fmla="*/ 172 h 241"/>
                <a:gd name="T14" fmla="*/ 129 w 244"/>
                <a:gd name="T15" fmla="*/ 195 h 241"/>
                <a:gd name="T16" fmla="*/ 106 w 244"/>
                <a:gd name="T17" fmla="*/ 215 h 241"/>
                <a:gd name="T18" fmla="*/ 81 w 244"/>
                <a:gd name="T19" fmla="*/ 229 h 241"/>
                <a:gd name="T20" fmla="*/ 54 w 244"/>
                <a:gd name="T21" fmla="*/ 239 h 241"/>
                <a:gd name="T22" fmla="*/ 24 w 244"/>
                <a:gd name="T23" fmla="*/ 241 h 241"/>
                <a:gd name="T24" fmla="*/ 18 w 244"/>
                <a:gd name="T25" fmla="*/ 241 h 241"/>
                <a:gd name="T26" fmla="*/ 13 w 244"/>
                <a:gd name="T27" fmla="*/ 241 h 241"/>
                <a:gd name="T28" fmla="*/ 38 w 244"/>
                <a:gd name="T29" fmla="*/ 228 h 241"/>
                <a:gd name="T30" fmla="*/ 58 w 244"/>
                <a:gd name="T31" fmla="*/ 210 h 241"/>
                <a:gd name="T32" fmla="*/ 72 w 244"/>
                <a:gd name="T33" fmla="*/ 187 h 241"/>
                <a:gd name="T34" fmla="*/ 83 w 244"/>
                <a:gd name="T35" fmla="*/ 161 h 241"/>
                <a:gd name="T36" fmla="*/ 85 w 244"/>
                <a:gd name="T37" fmla="*/ 132 h 241"/>
                <a:gd name="T38" fmla="*/ 85 w 244"/>
                <a:gd name="T39" fmla="*/ 124 h 241"/>
                <a:gd name="T40" fmla="*/ 85 w 244"/>
                <a:gd name="T41" fmla="*/ 116 h 241"/>
                <a:gd name="T42" fmla="*/ 0 w 244"/>
                <a:gd name="T43" fmla="*/ 116 h 241"/>
                <a:gd name="T44" fmla="*/ 114 w 244"/>
                <a:gd name="T45" fmla="*/ 4 h 241"/>
                <a:gd name="T46" fmla="*/ 117 w 244"/>
                <a:gd name="T47" fmla="*/ 1 h 241"/>
                <a:gd name="T48" fmla="*/ 121 w 244"/>
                <a:gd name="T49" fmla="*/ 0 h 241"/>
                <a:gd name="T50" fmla="*/ 125 w 244"/>
                <a:gd name="T5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4" h="241">
                  <a:moveTo>
                    <a:pt x="125" y="0"/>
                  </a:moveTo>
                  <a:lnTo>
                    <a:pt x="127" y="1"/>
                  </a:lnTo>
                  <a:lnTo>
                    <a:pt x="131" y="4"/>
                  </a:lnTo>
                  <a:lnTo>
                    <a:pt x="244" y="116"/>
                  </a:lnTo>
                  <a:lnTo>
                    <a:pt x="164" y="116"/>
                  </a:lnTo>
                  <a:lnTo>
                    <a:pt x="157" y="145"/>
                  </a:lnTo>
                  <a:lnTo>
                    <a:pt x="146" y="172"/>
                  </a:lnTo>
                  <a:lnTo>
                    <a:pt x="129" y="195"/>
                  </a:lnTo>
                  <a:lnTo>
                    <a:pt x="106" y="215"/>
                  </a:lnTo>
                  <a:lnTo>
                    <a:pt x="81" y="229"/>
                  </a:lnTo>
                  <a:lnTo>
                    <a:pt x="54" y="239"/>
                  </a:lnTo>
                  <a:lnTo>
                    <a:pt x="24" y="241"/>
                  </a:lnTo>
                  <a:lnTo>
                    <a:pt x="18" y="241"/>
                  </a:lnTo>
                  <a:lnTo>
                    <a:pt x="13" y="241"/>
                  </a:lnTo>
                  <a:lnTo>
                    <a:pt x="38" y="228"/>
                  </a:lnTo>
                  <a:lnTo>
                    <a:pt x="58" y="210"/>
                  </a:lnTo>
                  <a:lnTo>
                    <a:pt x="72" y="187"/>
                  </a:lnTo>
                  <a:lnTo>
                    <a:pt x="83" y="161"/>
                  </a:lnTo>
                  <a:lnTo>
                    <a:pt x="85" y="132"/>
                  </a:lnTo>
                  <a:lnTo>
                    <a:pt x="85" y="124"/>
                  </a:lnTo>
                  <a:lnTo>
                    <a:pt x="85" y="116"/>
                  </a:lnTo>
                  <a:lnTo>
                    <a:pt x="0" y="116"/>
                  </a:lnTo>
                  <a:lnTo>
                    <a:pt x="114" y="4"/>
                  </a:lnTo>
                  <a:lnTo>
                    <a:pt x="117" y="1"/>
                  </a:lnTo>
                  <a:lnTo>
                    <a:pt x="121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807439" y="4403682"/>
              <a:ext cx="558523" cy="823822"/>
            </a:xfrm>
            <a:custGeom>
              <a:avLst/>
              <a:gdLst>
                <a:gd name="T0" fmla="*/ 72 w 200"/>
                <a:gd name="T1" fmla="*/ 0 h 295"/>
                <a:gd name="T2" fmla="*/ 128 w 200"/>
                <a:gd name="T3" fmla="*/ 0 h 295"/>
                <a:gd name="T4" fmla="*/ 132 w 200"/>
                <a:gd name="T5" fmla="*/ 0 h 295"/>
                <a:gd name="T6" fmla="*/ 135 w 200"/>
                <a:gd name="T7" fmla="*/ 3 h 295"/>
                <a:gd name="T8" fmla="*/ 138 w 200"/>
                <a:gd name="T9" fmla="*/ 5 h 295"/>
                <a:gd name="T10" fmla="*/ 141 w 200"/>
                <a:gd name="T11" fmla="*/ 9 h 295"/>
                <a:gd name="T12" fmla="*/ 141 w 200"/>
                <a:gd name="T13" fmla="*/ 13 h 295"/>
                <a:gd name="T14" fmla="*/ 141 w 200"/>
                <a:gd name="T15" fmla="*/ 162 h 295"/>
                <a:gd name="T16" fmla="*/ 200 w 200"/>
                <a:gd name="T17" fmla="*/ 162 h 295"/>
                <a:gd name="T18" fmla="*/ 100 w 200"/>
                <a:gd name="T19" fmla="*/ 295 h 295"/>
                <a:gd name="T20" fmla="*/ 0 w 200"/>
                <a:gd name="T21" fmla="*/ 162 h 295"/>
                <a:gd name="T22" fmla="*/ 59 w 200"/>
                <a:gd name="T23" fmla="*/ 162 h 295"/>
                <a:gd name="T24" fmla="*/ 59 w 200"/>
                <a:gd name="T25" fmla="*/ 13 h 295"/>
                <a:gd name="T26" fmla="*/ 61 w 200"/>
                <a:gd name="T27" fmla="*/ 9 h 295"/>
                <a:gd name="T28" fmla="*/ 62 w 200"/>
                <a:gd name="T29" fmla="*/ 5 h 295"/>
                <a:gd name="T30" fmla="*/ 65 w 200"/>
                <a:gd name="T31" fmla="*/ 3 h 295"/>
                <a:gd name="T32" fmla="*/ 68 w 200"/>
                <a:gd name="T33" fmla="*/ 0 h 295"/>
                <a:gd name="T34" fmla="*/ 72 w 200"/>
                <a:gd name="T3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95">
                  <a:moveTo>
                    <a:pt x="72" y="0"/>
                  </a:moveTo>
                  <a:lnTo>
                    <a:pt x="128" y="0"/>
                  </a:lnTo>
                  <a:lnTo>
                    <a:pt x="132" y="0"/>
                  </a:lnTo>
                  <a:lnTo>
                    <a:pt x="135" y="3"/>
                  </a:lnTo>
                  <a:lnTo>
                    <a:pt x="138" y="5"/>
                  </a:lnTo>
                  <a:lnTo>
                    <a:pt x="141" y="9"/>
                  </a:lnTo>
                  <a:lnTo>
                    <a:pt x="141" y="13"/>
                  </a:lnTo>
                  <a:lnTo>
                    <a:pt x="141" y="162"/>
                  </a:lnTo>
                  <a:lnTo>
                    <a:pt x="200" y="162"/>
                  </a:lnTo>
                  <a:lnTo>
                    <a:pt x="100" y="295"/>
                  </a:lnTo>
                  <a:lnTo>
                    <a:pt x="0" y="162"/>
                  </a:lnTo>
                  <a:lnTo>
                    <a:pt x="59" y="162"/>
                  </a:lnTo>
                  <a:lnTo>
                    <a:pt x="59" y="13"/>
                  </a:lnTo>
                  <a:lnTo>
                    <a:pt x="61" y="9"/>
                  </a:lnTo>
                  <a:lnTo>
                    <a:pt x="62" y="5"/>
                  </a:lnTo>
                  <a:lnTo>
                    <a:pt x="65" y="3"/>
                  </a:lnTo>
                  <a:lnTo>
                    <a:pt x="68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1701577" y="4569843"/>
              <a:ext cx="826615" cy="491500"/>
            </a:xfrm>
            <a:custGeom>
              <a:avLst/>
              <a:gdLst>
                <a:gd name="T0" fmla="*/ 265 w 296"/>
                <a:gd name="T1" fmla="*/ 0 h 176"/>
                <a:gd name="T2" fmla="*/ 275 w 296"/>
                <a:gd name="T3" fmla="*/ 0 h 176"/>
                <a:gd name="T4" fmla="*/ 285 w 296"/>
                <a:gd name="T5" fmla="*/ 7 h 176"/>
                <a:gd name="T6" fmla="*/ 290 w 296"/>
                <a:gd name="T7" fmla="*/ 12 h 176"/>
                <a:gd name="T8" fmla="*/ 295 w 296"/>
                <a:gd name="T9" fmla="*/ 20 h 176"/>
                <a:gd name="T10" fmla="*/ 296 w 296"/>
                <a:gd name="T11" fmla="*/ 29 h 176"/>
                <a:gd name="T12" fmla="*/ 294 w 296"/>
                <a:gd name="T13" fmla="*/ 40 h 176"/>
                <a:gd name="T14" fmla="*/ 287 w 296"/>
                <a:gd name="T15" fmla="*/ 48 h 176"/>
                <a:gd name="T16" fmla="*/ 166 w 296"/>
                <a:gd name="T17" fmla="*/ 167 h 176"/>
                <a:gd name="T18" fmla="*/ 159 w 296"/>
                <a:gd name="T19" fmla="*/ 174 h 176"/>
                <a:gd name="T20" fmla="*/ 148 w 296"/>
                <a:gd name="T21" fmla="*/ 176 h 176"/>
                <a:gd name="T22" fmla="*/ 139 w 296"/>
                <a:gd name="T23" fmla="*/ 174 h 176"/>
                <a:gd name="T24" fmla="*/ 130 w 296"/>
                <a:gd name="T25" fmla="*/ 167 h 176"/>
                <a:gd name="T26" fmla="*/ 10 w 296"/>
                <a:gd name="T27" fmla="*/ 48 h 176"/>
                <a:gd name="T28" fmla="*/ 4 w 296"/>
                <a:gd name="T29" fmla="*/ 40 h 176"/>
                <a:gd name="T30" fmla="*/ 0 w 296"/>
                <a:gd name="T31" fmla="*/ 29 h 176"/>
                <a:gd name="T32" fmla="*/ 1 w 296"/>
                <a:gd name="T33" fmla="*/ 20 h 176"/>
                <a:gd name="T34" fmla="*/ 8 w 296"/>
                <a:gd name="T35" fmla="*/ 12 h 176"/>
                <a:gd name="T36" fmla="*/ 12 w 296"/>
                <a:gd name="T37" fmla="*/ 7 h 176"/>
                <a:gd name="T38" fmla="*/ 22 w 296"/>
                <a:gd name="T39" fmla="*/ 0 h 176"/>
                <a:gd name="T40" fmla="*/ 31 w 296"/>
                <a:gd name="T41" fmla="*/ 0 h 176"/>
                <a:gd name="T42" fmla="*/ 42 w 296"/>
                <a:gd name="T43" fmla="*/ 6 h 176"/>
                <a:gd name="T44" fmla="*/ 130 w 296"/>
                <a:gd name="T45" fmla="*/ 95 h 176"/>
                <a:gd name="T46" fmla="*/ 139 w 296"/>
                <a:gd name="T47" fmla="*/ 100 h 176"/>
                <a:gd name="T48" fmla="*/ 148 w 296"/>
                <a:gd name="T49" fmla="*/ 103 h 176"/>
                <a:gd name="T50" fmla="*/ 159 w 296"/>
                <a:gd name="T51" fmla="*/ 100 h 176"/>
                <a:gd name="T52" fmla="*/ 166 w 296"/>
                <a:gd name="T53" fmla="*/ 95 h 176"/>
                <a:gd name="T54" fmla="*/ 256 w 296"/>
                <a:gd name="T55" fmla="*/ 6 h 176"/>
                <a:gd name="T56" fmla="*/ 265 w 296"/>
                <a:gd name="T5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6" h="176">
                  <a:moveTo>
                    <a:pt x="265" y="0"/>
                  </a:moveTo>
                  <a:lnTo>
                    <a:pt x="275" y="0"/>
                  </a:lnTo>
                  <a:lnTo>
                    <a:pt x="285" y="7"/>
                  </a:lnTo>
                  <a:lnTo>
                    <a:pt x="290" y="12"/>
                  </a:lnTo>
                  <a:lnTo>
                    <a:pt x="295" y="20"/>
                  </a:lnTo>
                  <a:lnTo>
                    <a:pt x="296" y="29"/>
                  </a:lnTo>
                  <a:lnTo>
                    <a:pt x="294" y="40"/>
                  </a:lnTo>
                  <a:lnTo>
                    <a:pt x="287" y="48"/>
                  </a:lnTo>
                  <a:lnTo>
                    <a:pt x="166" y="167"/>
                  </a:lnTo>
                  <a:lnTo>
                    <a:pt x="159" y="174"/>
                  </a:lnTo>
                  <a:lnTo>
                    <a:pt x="148" y="176"/>
                  </a:lnTo>
                  <a:lnTo>
                    <a:pt x="139" y="174"/>
                  </a:lnTo>
                  <a:lnTo>
                    <a:pt x="130" y="167"/>
                  </a:lnTo>
                  <a:lnTo>
                    <a:pt x="10" y="48"/>
                  </a:lnTo>
                  <a:lnTo>
                    <a:pt x="4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8" y="12"/>
                  </a:lnTo>
                  <a:lnTo>
                    <a:pt x="12" y="7"/>
                  </a:lnTo>
                  <a:lnTo>
                    <a:pt x="22" y="0"/>
                  </a:lnTo>
                  <a:lnTo>
                    <a:pt x="31" y="0"/>
                  </a:lnTo>
                  <a:lnTo>
                    <a:pt x="42" y="6"/>
                  </a:lnTo>
                  <a:lnTo>
                    <a:pt x="130" y="95"/>
                  </a:lnTo>
                  <a:lnTo>
                    <a:pt x="139" y="100"/>
                  </a:lnTo>
                  <a:lnTo>
                    <a:pt x="148" y="103"/>
                  </a:lnTo>
                  <a:lnTo>
                    <a:pt x="159" y="100"/>
                  </a:lnTo>
                  <a:lnTo>
                    <a:pt x="166" y="95"/>
                  </a:lnTo>
                  <a:lnTo>
                    <a:pt x="256" y="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6954388" y="305627"/>
              <a:ext cx="875467" cy="859432"/>
            </a:xfrm>
            <a:custGeom>
              <a:avLst/>
              <a:gdLst>
                <a:gd name="T0" fmla="*/ 121 w 273"/>
                <a:gd name="T1" fmla="*/ 0 h 268"/>
                <a:gd name="T2" fmla="*/ 153 w 273"/>
                <a:gd name="T3" fmla="*/ 0 h 268"/>
                <a:gd name="T4" fmla="*/ 155 w 273"/>
                <a:gd name="T5" fmla="*/ 2 h 268"/>
                <a:gd name="T6" fmla="*/ 158 w 273"/>
                <a:gd name="T7" fmla="*/ 4 h 268"/>
                <a:gd name="T8" fmla="*/ 159 w 273"/>
                <a:gd name="T9" fmla="*/ 8 h 268"/>
                <a:gd name="T10" fmla="*/ 159 w 273"/>
                <a:gd name="T11" fmla="*/ 184 h 268"/>
                <a:gd name="T12" fmla="*/ 243 w 273"/>
                <a:gd name="T13" fmla="*/ 100 h 268"/>
                <a:gd name="T14" fmla="*/ 272 w 273"/>
                <a:gd name="T15" fmla="*/ 130 h 268"/>
                <a:gd name="T16" fmla="*/ 273 w 273"/>
                <a:gd name="T17" fmla="*/ 132 h 268"/>
                <a:gd name="T18" fmla="*/ 273 w 273"/>
                <a:gd name="T19" fmla="*/ 133 h 268"/>
                <a:gd name="T20" fmla="*/ 272 w 273"/>
                <a:gd name="T21" fmla="*/ 136 h 268"/>
                <a:gd name="T22" fmla="*/ 140 w 273"/>
                <a:gd name="T23" fmla="*/ 268 h 268"/>
                <a:gd name="T24" fmla="*/ 138 w 273"/>
                <a:gd name="T25" fmla="*/ 268 h 268"/>
                <a:gd name="T26" fmla="*/ 136 w 273"/>
                <a:gd name="T27" fmla="*/ 268 h 268"/>
                <a:gd name="T28" fmla="*/ 134 w 273"/>
                <a:gd name="T29" fmla="*/ 268 h 268"/>
                <a:gd name="T30" fmla="*/ 2 w 273"/>
                <a:gd name="T31" fmla="*/ 136 h 268"/>
                <a:gd name="T32" fmla="*/ 0 w 273"/>
                <a:gd name="T33" fmla="*/ 133 h 268"/>
                <a:gd name="T34" fmla="*/ 0 w 273"/>
                <a:gd name="T35" fmla="*/ 132 h 268"/>
                <a:gd name="T36" fmla="*/ 2 w 273"/>
                <a:gd name="T37" fmla="*/ 130 h 268"/>
                <a:gd name="T38" fmla="*/ 31 w 273"/>
                <a:gd name="T39" fmla="*/ 100 h 268"/>
                <a:gd name="T40" fmla="*/ 115 w 273"/>
                <a:gd name="T41" fmla="*/ 184 h 268"/>
                <a:gd name="T42" fmla="*/ 115 w 273"/>
                <a:gd name="T43" fmla="*/ 8 h 268"/>
                <a:gd name="T44" fmla="*/ 115 w 273"/>
                <a:gd name="T45" fmla="*/ 4 h 268"/>
                <a:gd name="T46" fmla="*/ 116 w 273"/>
                <a:gd name="T47" fmla="*/ 3 h 268"/>
                <a:gd name="T48" fmla="*/ 119 w 273"/>
                <a:gd name="T49" fmla="*/ 2 h 268"/>
                <a:gd name="T50" fmla="*/ 121 w 273"/>
                <a:gd name="T5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68">
                  <a:moveTo>
                    <a:pt x="121" y="0"/>
                  </a:moveTo>
                  <a:lnTo>
                    <a:pt x="153" y="0"/>
                  </a:lnTo>
                  <a:lnTo>
                    <a:pt x="155" y="2"/>
                  </a:lnTo>
                  <a:lnTo>
                    <a:pt x="158" y="4"/>
                  </a:lnTo>
                  <a:lnTo>
                    <a:pt x="159" y="8"/>
                  </a:lnTo>
                  <a:lnTo>
                    <a:pt x="159" y="184"/>
                  </a:lnTo>
                  <a:lnTo>
                    <a:pt x="243" y="100"/>
                  </a:lnTo>
                  <a:lnTo>
                    <a:pt x="272" y="130"/>
                  </a:lnTo>
                  <a:lnTo>
                    <a:pt x="273" y="132"/>
                  </a:lnTo>
                  <a:lnTo>
                    <a:pt x="273" y="133"/>
                  </a:lnTo>
                  <a:lnTo>
                    <a:pt x="272" y="136"/>
                  </a:lnTo>
                  <a:lnTo>
                    <a:pt x="140" y="268"/>
                  </a:lnTo>
                  <a:lnTo>
                    <a:pt x="138" y="268"/>
                  </a:lnTo>
                  <a:lnTo>
                    <a:pt x="136" y="268"/>
                  </a:lnTo>
                  <a:lnTo>
                    <a:pt x="134" y="268"/>
                  </a:lnTo>
                  <a:lnTo>
                    <a:pt x="2" y="136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2" y="130"/>
                  </a:lnTo>
                  <a:lnTo>
                    <a:pt x="31" y="100"/>
                  </a:lnTo>
                  <a:lnTo>
                    <a:pt x="115" y="184"/>
                  </a:lnTo>
                  <a:lnTo>
                    <a:pt x="115" y="8"/>
                  </a:lnTo>
                  <a:lnTo>
                    <a:pt x="115" y="4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5160617" y="1405399"/>
              <a:ext cx="545527" cy="788876"/>
            </a:xfrm>
            <a:custGeom>
              <a:avLst/>
              <a:gdLst>
                <a:gd name="T0" fmla="*/ 0 w 204"/>
                <a:gd name="T1" fmla="*/ 147 h 295"/>
                <a:gd name="T2" fmla="*/ 204 w 204"/>
                <a:gd name="T3" fmla="*/ 147 h 295"/>
                <a:gd name="T4" fmla="*/ 102 w 204"/>
                <a:gd name="T5" fmla="*/ 295 h 295"/>
                <a:gd name="T6" fmla="*/ 0 w 204"/>
                <a:gd name="T7" fmla="*/ 147 h 295"/>
                <a:gd name="T8" fmla="*/ 0 w 204"/>
                <a:gd name="T9" fmla="*/ 0 h 295"/>
                <a:gd name="T10" fmla="*/ 204 w 204"/>
                <a:gd name="T11" fmla="*/ 0 h 295"/>
                <a:gd name="T12" fmla="*/ 102 w 204"/>
                <a:gd name="T13" fmla="*/ 147 h 295"/>
                <a:gd name="T14" fmla="*/ 0 w 204"/>
                <a:gd name="T1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295">
                  <a:moveTo>
                    <a:pt x="0" y="147"/>
                  </a:moveTo>
                  <a:lnTo>
                    <a:pt x="204" y="147"/>
                  </a:lnTo>
                  <a:lnTo>
                    <a:pt x="102" y="295"/>
                  </a:lnTo>
                  <a:lnTo>
                    <a:pt x="0" y="147"/>
                  </a:lnTo>
                  <a:close/>
                  <a:moveTo>
                    <a:pt x="0" y="0"/>
                  </a:moveTo>
                  <a:lnTo>
                    <a:pt x="204" y="0"/>
                  </a:lnTo>
                  <a:lnTo>
                    <a:pt x="102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6165281" y="1343148"/>
              <a:ext cx="470622" cy="913378"/>
            </a:xfrm>
            <a:custGeom>
              <a:avLst/>
              <a:gdLst>
                <a:gd name="T0" fmla="*/ 0 w 152"/>
                <a:gd name="T1" fmla="*/ 0 h 295"/>
                <a:gd name="T2" fmla="*/ 92 w 152"/>
                <a:gd name="T3" fmla="*/ 0 h 295"/>
                <a:gd name="T4" fmla="*/ 105 w 152"/>
                <a:gd name="T5" fmla="*/ 2 h 295"/>
                <a:gd name="T6" fmla="*/ 115 w 152"/>
                <a:gd name="T7" fmla="*/ 10 h 295"/>
                <a:gd name="T8" fmla="*/ 123 w 152"/>
                <a:gd name="T9" fmla="*/ 22 h 295"/>
                <a:gd name="T10" fmla="*/ 127 w 152"/>
                <a:gd name="T11" fmla="*/ 35 h 295"/>
                <a:gd name="T12" fmla="*/ 127 w 152"/>
                <a:gd name="T13" fmla="*/ 155 h 295"/>
                <a:gd name="T14" fmla="*/ 152 w 152"/>
                <a:gd name="T15" fmla="*/ 155 h 295"/>
                <a:gd name="T16" fmla="*/ 81 w 152"/>
                <a:gd name="T17" fmla="*/ 295 h 295"/>
                <a:gd name="T18" fmla="*/ 10 w 152"/>
                <a:gd name="T19" fmla="*/ 155 h 295"/>
                <a:gd name="T20" fmla="*/ 35 w 152"/>
                <a:gd name="T21" fmla="*/ 155 h 295"/>
                <a:gd name="T22" fmla="*/ 35 w 152"/>
                <a:gd name="T23" fmla="*/ 35 h 295"/>
                <a:gd name="T24" fmla="*/ 33 w 152"/>
                <a:gd name="T25" fmla="*/ 22 h 295"/>
                <a:gd name="T26" fmla="*/ 23 w 152"/>
                <a:gd name="T27" fmla="*/ 10 h 295"/>
                <a:gd name="T28" fmla="*/ 13 w 152"/>
                <a:gd name="T29" fmla="*/ 2 h 295"/>
                <a:gd name="T30" fmla="*/ 0 w 152"/>
                <a:gd name="T31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295">
                  <a:moveTo>
                    <a:pt x="0" y="0"/>
                  </a:moveTo>
                  <a:lnTo>
                    <a:pt x="92" y="0"/>
                  </a:lnTo>
                  <a:lnTo>
                    <a:pt x="105" y="2"/>
                  </a:lnTo>
                  <a:lnTo>
                    <a:pt x="115" y="10"/>
                  </a:lnTo>
                  <a:lnTo>
                    <a:pt x="123" y="22"/>
                  </a:lnTo>
                  <a:lnTo>
                    <a:pt x="127" y="35"/>
                  </a:lnTo>
                  <a:lnTo>
                    <a:pt x="127" y="155"/>
                  </a:lnTo>
                  <a:lnTo>
                    <a:pt x="152" y="155"/>
                  </a:lnTo>
                  <a:lnTo>
                    <a:pt x="81" y="295"/>
                  </a:lnTo>
                  <a:lnTo>
                    <a:pt x="10" y="155"/>
                  </a:lnTo>
                  <a:lnTo>
                    <a:pt x="35" y="155"/>
                  </a:lnTo>
                  <a:lnTo>
                    <a:pt x="35" y="35"/>
                  </a:lnTo>
                  <a:lnTo>
                    <a:pt x="33" y="22"/>
                  </a:lnTo>
                  <a:lnTo>
                    <a:pt x="23" y="10"/>
                  </a:lnTo>
                  <a:lnTo>
                    <a:pt x="1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218964" y="4403682"/>
              <a:ext cx="396552" cy="823823"/>
            </a:xfrm>
            <a:custGeom>
              <a:avLst/>
              <a:gdLst>
                <a:gd name="T0" fmla="*/ 71 w 142"/>
                <a:gd name="T1" fmla="*/ 0 h 295"/>
                <a:gd name="T2" fmla="*/ 98 w 142"/>
                <a:gd name="T3" fmla="*/ 216 h 295"/>
                <a:gd name="T4" fmla="*/ 142 w 142"/>
                <a:gd name="T5" fmla="*/ 201 h 295"/>
                <a:gd name="T6" fmla="*/ 71 w 142"/>
                <a:gd name="T7" fmla="*/ 295 h 295"/>
                <a:gd name="T8" fmla="*/ 0 w 142"/>
                <a:gd name="T9" fmla="*/ 201 h 295"/>
                <a:gd name="T10" fmla="*/ 43 w 142"/>
                <a:gd name="T11" fmla="*/ 216 h 295"/>
                <a:gd name="T12" fmla="*/ 71 w 142"/>
                <a:gd name="T13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95">
                  <a:moveTo>
                    <a:pt x="71" y="0"/>
                  </a:moveTo>
                  <a:lnTo>
                    <a:pt x="98" y="216"/>
                  </a:lnTo>
                  <a:lnTo>
                    <a:pt x="142" y="201"/>
                  </a:lnTo>
                  <a:lnTo>
                    <a:pt x="71" y="295"/>
                  </a:lnTo>
                  <a:lnTo>
                    <a:pt x="0" y="201"/>
                  </a:lnTo>
                  <a:lnTo>
                    <a:pt x="43" y="21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469191" y="2442258"/>
              <a:ext cx="634954" cy="833778"/>
              <a:chOff x="1677988" y="3344863"/>
              <a:chExt cx="314325" cy="412750"/>
            </a:xfrm>
          </p:grpSpPr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1677988" y="3536950"/>
                <a:ext cx="314325" cy="220663"/>
              </a:xfrm>
              <a:custGeom>
                <a:avLst/>
                <a:gdLst>
                  <a:gd name="T0" fmla="*/ 198 w 198"/>
                  <a:gd name="T1" fmla="*/ 0 h 139"/>
                  <a:gd name="T2" fmla="*/ 198 w 198"/>
                  <a:gd name="T3" fmla="*/ 64 h 139"/>
                  <a:gd name="T4" fmla="*/ 195 w 198"/>
                  <a:gd name="T5" fmla="*/ 65 h 139"/>
                  <a:gd name="T6" fmla="*/ 97 w 198"/>
                  <a:gd name="T7" fmla="*/ 139 h 139"/>
                  <a:gd name="T8" fmla="*/ 0 w 198"/>
                  <a:gd name="T9" fmla="*/ 65 h 139"/>
                  <a:gd name="T10" fmla="*/ 0 w 198"/>
                  <a:gd name="T11" fmla="*/ 1 h 139"/>
                  <a:gd name="T12" fmla="*/ 97 w 198"/>
                  <a:gd name="T13" fmla="*/ 74 h 139"/>
                  <a:gd name="T14" fmla="*/ 195 w 198"/>
                  <a:gd name="T15" fmla="*/ 1 h 139"/>
                  <a:gd name="T16" fmla="*/ 198 w 198"/>
                  <a:gd name="T1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139">
                    <a:moveTo>
                      <a:pt x="198" y="0"/>
                    </a:moveTo>
                    <a:lnTo>
                      <a:pt x="198" y="64"/>
                    </a:lnTo>
                    <a:lnTo>
                      <a:pt x="195" y="65"/>
                    </a:lnTo>
                    <a:lnTo>
                      <a:pt x="97" y="139"/>
                    </a:lnTo>
                    <a:lnTo>
                      <a:pt x="0" y="65"/>
                    </a:lnTo>
                    <a:lnTo>
                      <a:pt x="0" y="1"/>
                    </a:lnTo>
                    <a:lnTo>
                      <a:pt x="97" y="74"/>
                    </a:lnTo>
                    <a:lnTo>
                      <a:pt x="195" y="1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1754188" y="3344863"/>
                <a:ext cx="160338" cy="279400"/>
              </a:xfrm>
              <a:custGeom>
                <a:avLst/>
                <a:gdLst>
                  <a:gd name="T0" fmla="*/ 0 w 101"/>
                  <a:gd name="T1" fmla="*/ 0 h 176"/>
                  <a:gd name="T2" fmla="*/ 101 w 101"/>
                  <a:gd name="T3" fmla="*/ 0 h 176"/>
                  <a:gd name="T4" fmla="*/ 101 w 101"/>
                  <a:gd name="T5" fmla="*/ 136 h 176"/>
                  <a:gd name="T6" fmla="*/ 49 w 101"/>
                  <a:gd name="T7" fmla="*/ 176 h 176"/>
                  <a:gd name="T8" fmla="*/ 0 w 101"/>
                  <a:gd name="T9" fmla="*/ 138 h 176"/>
                  <a:gd name="T10" fmla="*/ 0 w 101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176">
                    <a:moveTo>
                      <a:pt x="0" y="0"/>
                    </a:moveTo>
                    <a:lnTo>
                      <a:pt x="101" y="0"/>
                    </a:lnTo>
                    <a:lnTo>
                      <a:pt x="101" y="136"/>
                    </a:lnTo>
                    <a:lnTo>
                      <a:pt x="49" y="176"/>
                    </a:lnTo>
                    <a:lnTo>
                      <a:pt x="0" y="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2547940" y="2439051"/>
              <a:ext cx="596472" cy="840192"/>
              <a:chOff x="2598738" y="3343275"/>
              <a:chExt cx="295275" cy="415925"/>
            </a:xfrm>
          </p:grpSpPr>
          <p:sp>
            <p:nvSpPr>
              <p:cNvPr id="52" name="Freeform 51"/>
              <p:cNvSpPr>
                <a:spLocks/>
              </p:cNvSpPr>
              <p:nvPr/>
            </p:nvSpPr>
            <p:spPr bwMode="auto">
              <a:xfrm>
                <a:off x="2598738" y="3498850"/>
                <a:ext cx="295275" cy="260350"/>
              </a:xfrm>
              <a:custGeom>
                <a:avLst/>
                <a:gdLst>
                  <a:gd name="T0" fmla="*/ 39 w 186"/>
                  <a:gd name="T1" fmla="*/ 0 h 164"/>
                  <a:gd name="T2" fmla="*/ 147 w 186"/>
                  <a:gd name="T3" fmla="*/ 0 h 164"/>
                  <a:gd name="T4" fmla="*/ 147 w 186"/>
                  <a:gd name="T5" fmla="*/ 70 h 164"/>
                  <a:gd name="T6" fmla="*/ 186 w 186"/>
                  <a:gd name="T7" fmla="*/ 70 h 164"/>
                  <a:gd name="T8" fmla="*/ 93 w 186"/>
                  <a:gd name="T9" fmla="*/ 164 h 164"/>
                  <a:gd name="T10" fmla="*/ 0 w 186"/>
                  <a:gd name="T11" fmla="*/ 70 h 164"/>
                  <a:gd name="T12" fmla="*/ 39 w 186"/>
                  <a:gd name="T13" fmla="*/ 70 h 164"/>
                  <a:gd name="T14" fmla="*/ 39 w 186"/>
                  <a:gd name="T15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6" h="164">
                    <a:moveTo>
                      <a:pt x="39" y="0"/>
                    </a:moveTo>
                    <a:lnTo>
                      <a:pt x="147" y="0"/>
                    </a:lnTo>
                    <a:lnTo>
                      <a:pt x="147" y="70"/>
                    </a:lnTo>
                    <a:lnTo>
                      <a:pt x="186" y="70"/>
                    </a:lnTo>
                    <a:lnTo>
                      <a:pt x="93" y="164"/>
                    </a:lnTo>
                    <a:lnTo>
                      <a:pt x="0" y="70"/>
                    </a:lnTo>
                    <a:lnTo>
                      <a:pt x="39" y="7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2660650" y="3414713"/>
                <a:ext cx="171450" cy="55563"/>
              </a:xfrm>
              <a:prstGeom prst="rect">
                <a:avLst/>
              </a:pr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2660650" y="3343275"/>
                <a:ext cx="171450" cy="41275"/>
              </a:xfrm>
              <a:prstGeom prst="rect">
                <a:avLst/>
              </a:pr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3589554" y="2517619"/>
              <a:ext cx="955637" cy="683057"/>
              <a:chOff x="3421063" y="3381375"/>
              <a:chExt cx="473075" cy="338138"/>
            </a:xfrm>
          </p:grpSpPr>
          <p:sp>
            <p:nvSpPr>
              <p:cNvPr id="55" name="Freeform 54"/>
              <p:cNvSpPr>
                <a:spLocks/>
              </p:cNvSpPr>
              <p:nvPr/>
            </p:nvSpPr>
            <p:spPr bwMode="auto">
              <a:xfrm>
                <a:off x="3598863" y="3381375"/>
                <a:ext cx="295275" cy="338138"/>
              </a:xfrm>
              <a:custGeom>
                <a:avLst/>
                <a:gdLst>
                  <a:gd name="T0" fmla="*/ 80 w 186"/>
                  <a:gd name="T1" fmla="*/ 0 h 213"/>
                  <a:gd name="T2" fmla="*/ 186 w 186"/>
                  <a:gd name="T3" fmla="*/ 107 h 213"/>
                  <a:gd name="T4" fmla="*/ 80 w 186"/>
                  <a:gd name="T5" fmla="*/ 213 h 213"/>
                  <a:gd name="T6" fmla="*/ 80 w 186"/>
                  <a:gd name="T7" fmla="*/ 167 h 213"/>
                  <a:gd name="T8" fmla="*/ 0 w 186"/>
                  <a:gd name="T9" fmla="*/ 167 h 213"/>
                  <a:gd name="T10" fmla="*/ 0 w 186"/>
                  <a:gd name="T11" fmla="*/ 46 h 213"/>
                  <a:gd name="T12" fmla="*/ 80 w 186"/>
                  <a:gd name="T13" fmla="*/ 46 h 213"/>
                  <a:gd name="T14" fmla="*/ 80 w 186"/>
                  <a:gd name="T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6" h="213">
                    <a:moveTo>
                      <a:pt x="80" y="0"/>
                    </a:moveTo>
                    <a:lnTo>
                      <a:pt x="186" y="107"/>
                    </a:lnTo>
                    <a:lnTo>
                      <a:pt x="80" y="213"/>
                    </a:lnTo>
                    <a:lnTo>
                      <a:pt x="80" y="167"/>
                    </a:lnTo>
                    <a:lnTo>
                      <a:pt x="0" y="167"/>
                    </a:lnTo>
                    <a:lnTo>
                      <a:pt x="0" y="46"/>
                    </a:lnTo>
                    <a:lnTo>
                      <a:pt x="80" y="46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55"/>
              <p:cNvSpPr>
                <a:spLocks/>
              </p:cNvSpPr>
              <p:nvPr/>
            </p:nvSpPr>
            <p:spPr bwMode="auto">
              <a:xfrm>
                <a:off x="3503613" y="3454400"/>
                <a:ext cx="61913" cy="193675"/>
              </a:xfrm>
              <a:custGeom>
                <a:avLst/>
                <a:gdLst>
                  <a:gd name="T0" fmla="*/ 0 w 39"/>
                  <a:gd name="T1" fmla="*/ 0 h 122"/>
                  <a:gd name="T2" fmla="*/ 39 w 39"/>
                  <a:gd name="T3" fmla="*/ 0 h 122"/>
                  <a:gd name="T4" fmla="*/ 39 w 39"/>
                  <a:gd name="T5" fmla="*/ 121 h 122"/>
                  <a:gd name="T6" fmla="*/ 0 w 39"/>
                  <a:gd name="T7" fmla="*/ 122 h 122"/>
                  <a:gd name="T8" fmla="*/ 0 w 39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22">
                    <a:moveTo>
                      <a:pt x="0" y="0"/>
                    </a:moveTo>
                    <a:lnTo>
                      <a:pt x="39" y="0"/>
                    </a:lnTo>
                    <a:lnTo>
                      <a:pt x="39" y="121"/>
                    </a:lnTo>
                    <a:lnTo>
                      <a:pt x="0" y="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3421063" y="3454400"/>
                <a:ext cx="49213" cy="193675"/>
              </a:xfrm>
              <a:prstGeom prst="rect">
                <a:avLst/>
              </a:pr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3957702" y="1429204"/>
              <a:ext cx="743778" cy="741266"/>
              <a:chOff x="4337050" y="2405063"/>
              <a:chExt cx="469900" cy="468313"/>
            </a:xfrm>
          </p:grpSpPr>
          <p:sp>
            <p:nvSpPr>
              <p:cNvPr id="58" name="Freeform 57"/>
              <p:cNvSpPr>
                <a:spLocks/>
              </p:cNvSpPr>
              <p:nvPr/>
            </p:nvSpPr>
            <p:spPr bwMode="auto">
              <a:xfrm>
                <a:off x="4337050" y="2405063"/>
                <a:ext cx="269875" cy="468313"/>
              </a:xfrm>
              <a:custGeom>
                <a:avLst/>
                <a:gdLst>
                  <a:gd name="T0" fmla="*/ 98 w 170"/>
                  <a:gd name="T1" fmla="*/ 0 h 295"/>
                  <a:gd name="T2" fmla="*/ 170 w 170"/>
                  <a:gd name="T3" fmla="*/ 0 h 295"/>
                  <a:gd name="T4" fmla="*/ 72 w 170"/>
                  <a:gd name="T5" fmla="*/ 147 h 295"/>
                  <a:gd name="T6" fmla="*/ 170 w 170"/>
                  <a:gd name="T7" fmla="*/ 295 h 295"/>
                  <a:gd name="T8" fmla="*/ 98 w 170"/>
                  <a:gd name="T9" fmla="*/ 295 h 295"/>
                  <a:gd name="T10" fmla="*/ 0 w 170"/>
                  <a:gd name="T11" fmla="*/ 147 h 295"/>
                  <a:gd name="T12" fmla="*/ 98 w 170"/>
                  <a:gd name="T1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295">
                    <a:moveTo>
                      <a:pt x="98" y="0"/>
                    </a:moveTo>
                    <a:lnTo>
                      <a:pt x="170" y="0"/>
                    </a:lnTo>
                    <a:lnTo>
                      <a:pt x="72" y="147"/>
                    </a:lnTo>
                    <a:lnTo>
                      <a:pt x="170" y="295"/>
                    </a:lnTo>
                    <a:lnTo>
                      <a:pt x="98" y="295"/>
                    </a:lnTo>
                    <a:lnTo>
                      <a:pt x="0" y="147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4537075" y="2405063"/>
                <a:ext cx="269875" cy="468313"/>
              </a:xfrm>
              <a:custGeom>
                <a:avLst/>
                <a:gdLst>
                  <a:gd name="T0" fmla="*/ 98 w 170"/>
                  <a:gd name="T1" fmla="*/ 0 h 295"/>
                  <a:gd name="T2" fmla="*/ 170 w 170"/>
                  <a:gd name="T3" fmla="*/ 0 h 295"/>
                  <a:gd name="T4" fmla="*/ 72 w 170"/>
                  <a:gd name="T5" fmla="*/ 147 h 295"/>
                  <a:gd name="T6" fmla="*/ 170 w 170"/>
                  <a:gd name="T7" fmla="*/ 295 h 295"/>
                  <a:gd name="T8" fmla="*/ 98 w 170"/>
                  <a:gd name="T9" fmla="*/ 295 h 295"/>
                  <a:gd name="T10" fmla="*/ 0 w 170"/>
                  <a:gd name="T11" fmla="*/ 147 h 295"/>
                  <a:gd name="T12" fmla="*/ 98 w 170"/>
                  <a:gd name="T1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295">
                    <a:moveTo>
                      <a:pt x="98" y="0"/>
                    </a:moveTo>
                    <a:lnTo>
                      <a:pt x="170" y="0"/>
                    </a:lnTo>
                    <a:lnTo>
                      <a:pt x="72" y="147"/>
                    </a:lnTo>
                    <a:lnTo>
                      <a:pt x="170" y="295"/>
                    </a:lnTo>
                    <a:lnTo>
                      <a:pt x="98" y="295"/>
                    </a:lnTo>
                    <a:lnTo>
                      <a:pt x="0" y="147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8224938" y="340100"/>
              <a:ext cx="405925" cy="790486"/>
            </a:xfrm>
            <a:custGeom>
              <a:avLst/>
              <a:gdLst>
                <a:gd name="T0" fmla="*/ 80 w 152"/>
                <a:gd name="T1" fmla="*/ 0 h 296"/>
                <a:gd name="T2" fmla="*/ 152 w 152"/>
                <a:gd name="T3" fmla="*/ 141 h 296"/>
                <a:gd name="T4" fmla="*/ 127 w 152"/>
                <a:gd name="T5" fmla="*/ 141 h 296"/>
                <a:gd name="T6" fmla="*/ 127 w 152"/>
                <a:gd name="T7" fmla="*/ 260 h 296"/>
                <a:gd name="T8" fmla="*/ 123 w 152"/>
                <a:gd name="T9" fmla="*/ 273 h 296"/>
                <a:gd name="T10" fmla="*/ 115 w 152"/>
                <a:gd name="T11" fmla="*/ 285 h 296"/>
                <a:gd name="T12" fmla="*/ 105 w 152"/>
                <a:gd name="T13" fmla="*/ 293 h 296"/>
                <a:gd name="T14" fmla="*/ 92 w 152"/>
                <a:gd name="T15" fmla="*/ 296 h 296"/>
                <a:gd name="T16" fmla="*/ 0 w 152"/>
                <a:gd name="T17" fmla="*/ 296 h 296"/>
                <a:gd name="T18" fmla="*/ 13 w 152"/>
                <a:gd name="T19" fmla="*/ 293 h 296"/>
                <a:gd name="T20" fmla="*/ 23 w 152"/>
                <a:gd name="T21" fmla="*/ 285 h 296"/>
                <a:gd name="T22" fmla="*/ 31 w 152"/>
                <a:gd name="T23" fmla="*/ 273 h 296"/>
                <a:gd name="T24" fmla="*/ 35 w 152"/>
                <a:gd name="T25" fmla="*/ 260 h 296"/>
                <a:gd name="T26" fmla="*/ 35 w 152"/>
                <a:gd name="T27" fmla="*/ 141 h 296"/>
                <a:gd name="T28" fmla="*/ 10 w 152"/>
                <a:gd name="T29" fmla="*/ 141 h 296"/>
                <a:gd name="T30" fmla="*/ 80 w 152"/>
                <a:gd name="T3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296">
                  <a:moveTo>
                    <a:pt x="80" y="0"/>
                  </a:moveTo>
                  <a:lnTo>
                    <a:pt x="152" y="141"/>
                  </a:lnTo>
                  <a:lnTo>
                    <a:pt x="127" y="141"/>
                  </a:lnTo>
                  <a:lnTo>
                    <a:pt x="127" y="260"/>
                  </a:lnTo>
                  <a:lnTo>
                    <a:pt x="123" y="273"/>
                  </a:lnTo>
                  <a:lnTo>
                    <a:pt x="115" y="285"/>
                  </a:lnTo>
                  <a:lnTo>
                    <a:pt x="105" y="293"/>
                  </a:lnTo>
                  <a:lnTo>
                    <a:pt x="92" y="296"/>
                  </a:lnTo>
                  <a:lnTo>
                    <a:pt x="0" y="296"/>
                  </a:lnTo>
                  <a:lnTo>
                    <a:pt x="13" y="293"/>
                  </a:lnTo>
                  <a:lnTo>
                    <a:pt x="23" y="285"/>
                  </a:lnTo>
                  <a:lnTo>
                    <a:pt x="31" y="273"/>
                  </a:lnTo>
                  <a:lnTo>
                    <a:pt x="35" y="260"/>
                  </a:lnTo>
                  <a:lnTo>
                    <a:pt x="35" y="141"/>
                  </a:lnTo>
                  <a:lnTo>
                    <a:pt x="10" y="14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0362" y="1410206"/>
              <a:ext cx="545162" cy="779262"/>
            </a:xfrm>
            <a:custGeom>
              <a:avLst/>
              <a:gdLst>
                <a:gd name="T0" fmla="*/ 0 w 170"/>
                <a:gd name="T1" fmla="*/ 0 h 243"/>
                <a:gd name="T2" fmla="*/ 79 w 170"/>
                <a:gd name="T3" fmla="*/ 0 h 243"/>
                <a:gd name="T4" fmla="*/ 81 w 170"/>
                <a:gd name="T5" fmla="*/ 3 h 243"/>
                <a:gd name="T6" fmla="*/ 170 w 170"/>
                <a:gd name="T7" fmla="*/ 123 h 243"/>
                <a:gd name="T8" fmla="*/ 81 w 170"/>
                <a:gd name="T9" fmla="*/ 243 h 243"/>
                <a:gd name="T10" fmla="*/ 2 w 170"/>
                <a:gd name="T11" fmla="*/ 243 h 243"/>
                <a:gd name="T12" fmla="*/ 92 w 170"/>
                <a:gd name="T13" fmla="*/ 123 h 243"/>
                <a:gd name="T14" fmla="*/ 2 w 170"/>
                <a:gd name="T15" fmla="*/ 3 h 243"/>
                <a:gd name="T16" fmla="*/ 0 w 170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243">
                  <a:moveTo>
                    <a:pt x="0" y="0"/>
                  </a:moveTo>
                  <a:lnTo>
                    <a:pt x="79" y="0"/>
                  </a:lnTo>
                  <a:lnTo>
                    <a:pt x="81" y="3"/>
                  </a:lnTo>
                  <a:lnTo>
                    <a:pt x="170" y="123"/>
                  </a:lnTo>
                  <a:lnTo>
                    <a:pt x="81" y="243"/>
                  </a:lnTo>
                  <a:lnTo>
                    <a:pt x="2" y="243"/>
                  </a:lnTo>
                  <a:lnTo>
                    <a:pt x="92" y="123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1549287" y="2467077"/>
              <a:ext cx="553511" cy="784140"/>
            </a:xfrm>
            <a:custGeom>
              <a:avLst/>
              <a:gdLst>
                <a:gd name="T0" fmla="*/ 117 w 216"/>
                <a:gd name="T1" fmla="*/ 0 h 306"/>
                <a:gd name="T2" fmla="*/ 216 w 216"/>
                <a:gd name="T3" fmla="*/ 0 h 306"/>
                <a:gd name="T4" fmla="*/ 213 w 216"/>
                <a:gd name="T5" fmla="*/ 3 h 306"/>
                <a:gd name="T6" fmla="*/ 100 w 216"/>
                <a:gd name="T7" fmla="*/ 154 h 306"/>
                <a:gd name="T8" fmla="*/ 213 w 216"/>
                <a:gd name="T9" fmla="*/ 306 h 306"/>
                <a:gd name="T10" fmla="*/ 115 w 216"/>
                <a:gd name="T11" fmla="*/ 306 h 306"/>
                <a:gd name="T12" fmla="*/ 0 w 216"/>
                <a:gd name="T13" fmla="*/ 154 h 306"/>
                <a:gd name="T14" fmla="*/ 115 w 216"/>
                <a:gd name="T15" fmla="*/ 3 h 306"/>
                <a:gd name="T16" fmla="*/ 117 w 216"/>
                <a:gd name="T17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306">
                  <a:moveTo>
                    <a:pt x="117" y="0"/>
                  </a:moveTo>
                  <a:lnTo>
                    <a:pt x="216" y="0"/>
                  </a:lnTo>
                  <a:lnTo>
                    <a:pt x="213" y="3"/>
                  </a:lnTo>
                  <a:lnTo>
                    <a:pt x="100" y="154"/>
                  </a:lnTo>
                  <a:lnTo>
                    <a:pt x="213" y="306"/>
                  </a:lnTo>
                  <a:lnTo>
                    <a:pt x="115" y="306"/>
                  </a:lnTo>
                  <a:lnTo>
                    <a:pt x="0" y="154"/>
                  </a:lnTo>
                  <a:lnTo>
                    <a:pt x="115" y="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2552547" y="1413413"/>
              <a:ext cx="946018" cy="772849"/>
              <a:chOff x="3424238" y="2447925"/>
              <a:chExt cx="468313" cy="382588"/>
            </a:xfrm>
          </p:grpSpPr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3424238" y="2560638"/>
                <a:ext cx="373063" cy="269875"/>
              </a:xfrm>
              <a:custGeom>
                <a:avLst/>
                <a:gdLst>
                  <a:gd name="T0" fmla="*/ 44 w 235"/>
                  <a:gd name="T1" fmla="*/ 0 h 170"/>
                  <a:gd name="T2" fmla="*/ 47 w 235"/>
                  <a:gd name="T3" fmla="*/ 0 h 170"/>
                  <a:gd name="T4" fmla="*/ 51 w 235"/>
                  <a:gd name="T5" fmla="*/ 2 h 170"/>
                  <a:gd name="T6" fmla="*/ 54 w 235"/>
                  <a:gd name="T7" fmla="*/ 4 h 170"/>
                  <a:gd name="T8" fmla="*/ 71 w 235"/>
                  <a:gd name="T9" fmla="*/ 21 h 170"/>
                  <a:gd name="T10" fmla="*/ 89 w 235"/>
                  <a:gd name="T11" fmla="*/ 40 h 170"/>
                  <a:gd name="T12" fmla="*/ 92 w 235"/>
                  <a:gd name="T13" fmla="*/ 42 h 170"/>
                  <a:gd name="T14" fmla="*/ 92 w 235"/>
                  <a:gd name="T15" fmla="*/ 45 h 170"/>
                  <a:gd name="T16" fmla="*/ 92 w 235"/>
                  <a:gd name="T17" fmla="*/ 46 h 170"/>
                  <a:gd name="T18" fmla="*/ 89 w 235"/>
                  <a:gd name="T19" fmla="*/ 48 h 170"/>
                  <a:gd name="T20" fmla="*/ 86 w 235"/>
                  <a:gd name="T21" fmla="*/ 48 h 170"/>
                  <a:gd name="T22" fmla="*/ 65 w 235"/>
                  <a:gd name="T23" fmla="*/ 48 h 170"/>
                  <a:gd name="T24" fmla="*/ 68 w 235"/>
                  <a:gd name="T25" fmla="*/ 70 h 170"/>
                  <a:gd name="T26" fmla="*/ 76 w 235"/>
                  <a:gd name="T27" fmla="*/ 90 h 170"/>
                  <a:gd name="T28" fmla="*/ 89 w 235"/>
                  <a:gd name="T29" fmla="*/ 107 h 170"/>
                  <a:gd name="T30" fmla="*/ 106 w 235"/>
                  <a:gd name="T31" fmla="*/ 120 h 170"/>
                  <a:gd name="T32" fmla="*/ 126 w 235"/>
                  <a:gd name="T33" fmla="*/ 128 h 170"/>
                  <a:gd name="T34" fmla="*/ 148 w 235"/>
                  <a:gd name="T35" fmla="*/ 130 h 170"/>
                  <a:gd name="T36" fmla="*/ 170 w 235"/>
                  <a:gd name="T37" fmla="*/ 128 h 170"/>
                  <a:gd name="T38" fmla="*/ 190 w 235"/>
                  <a:gd name="T39" fmla="*/ 120 h 170"/>
                  <a:gd name="T40" fmla="*/ 207 w 235"/>
                  <a:gd name="T41" fmla="*/ 107 h 170"/>
                  <a:gd name="T42" fmla="*/ 235 w 235"/>
                  <a:gd name="T43" fmla="*/ 134 h 170"/>
                  <a:gd name="T44" fmla="*/ 216 w 235"/>
                  <a:gd name="T45" fmla="*/ 150 h 170"/>
                  <a:gd name="T46" fmla="*/ 195 w 235"/>
                  <a:gd name="T47" fmla="*/ 160 h 170"/>
                  <a:gd name="T48" fmla="*/ 173 w 235"/>
                  <a:gd name="T49" fmla="*/ 168 h 170"/>
                  <a:gd name="T50" fmla="*/ 148 w 235"/>
                  <a:gd name="T51" fmla="*/ 170 h 170"/>
                  <a:gd name="T52" fmla="*/ 120 w 235"/>
                  <a:gd name="T53" fmla="*/ 167 h 170"/>
                  <a:gd name="T54" fmla="*/ 94 w 235"/>
                  <a:gd name="T55" fmla="*/ 158 h 170"/>
                  <a:gd name="T56" fmla="*/ 72 w 235"/>
                  <a:gd name="T57" fmla="*/ 143 h 170"/>
                  <a:gd name="T58" fmla="*/ 54 w 235"/>
                  <a:gd name="T59" fmla="*/ 124 h 170"/>
                  <a:gd name="T60" fmla="*/ 38 w 235"/>
                  <a:gd name="T61" fmla="*/ 101 h 170"/>
                  <a:gd name="T62" fmla="*/ 29 w 235"/>
                  <a:gd name="T63" fmla="*/ 75 h 170"/>
                  <a:gd name="T64" fmla="*/ 26 w 235"/>
                  <a:gd name="T65" fmla="*/ 48 h 170"/>
                  <a:gd name="T66" fmla="*/ 5 w 235"/>
                  <a:gd name="T67" fmla="*/ 48 h 170"/>
                  <a:gd name="T68" fmla="*/ 2 w 235"/>
                  <a:gd name="T69" fmla="*/ 48 h 170"/>
                  <a:gd name="T70" fmla="*/ 0 w 235"/>
                  <a:gd name="T71" fmla="*/ 46 h 170"/>
                  <a:gd name="T72" fmla="*/ 0 w 235"/>
                  <a:gd name="T73" fmla="*/ 45 h 170"/>
                  <a:gd name="T74" fmla="*/ 0 w 235"/>
                  <a:gd name="T75" fmla="*/ 42 h 170"/>
                  <a:gd name="T76" fmla="*/ 2 w 235"/>
                  <a:gd name="T77" fmla="*/ 40 h 170"/>
                  <a:gd name="T78" fmla="*/ 19 w 235"/>
                  <a:gd name="T79" fmla="*/ 21 h 170"/>
                  <a:gd name="T80" fmla="*/ 38 w 235"/>
                  <a:gd name="T81" fmla="*/ 4 h 170"/>
                  <a:gd name="T82" fmla="*/ 40 w 235"/>
                  <a:gd name="T83" fmla="*/ 2 h 170"/>
                  <a:gd name="T84" fmla="*/ 44 w 235"/>
                  <a:gd name="T8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5" h="170">
                    <a:moveTo>
                      <a:pt x="44" y="0"/>
                    </a:moveTo>
                    <a:lnTo>
                      <a:pt x="47" y="0"/>
                    </a:lnTo>
                    <a:lnTo>
                      <a:pt x="51" y="2"/>
                    </a:lnTo>
                    <a:lnTo>
                      <a:pt x="54" y="4"/>
                    </a:lnTo>
                    <a:lnTo>
                      <a:pt x="71" y="21"/>
                    </a:lnTo>
                    <a:lnTo>
                      <a:pt x="89" y="40"/>
                    </a:lnTo>
                    <a:lnTo>
                      <a:pt x="92" y="42"/>
                    </a:lnTo>
                    <a:lnTo>
                      <a:pt x="92" y="45"/>
                    </a:lnTo>
                    <a:lnTo>
                      <a:pt x="92" y="46"/>
                    </a:lnTo>
                    <a:lnTo>
                      <a:pt x="89" y="48"/>
                    </a:lnTo>
                    <a:lnTo>
                      <a:pt x="86" y="48"/>
                    </a:lnTo>
                    <a:lnTo>
                      <a:pt x="65" y="48"/>
                    </a:lnTo>
                    <a:lnTo>
                      <a:pt x="68" y="70"/>
                    </a:lnTo>
                    <a:lnTo>
                      <a:pt x="76" y="90"/>
                    </a:lnTo>
                    <a:lnTo>
                      <a:pt x="89" y="107"/>
                    </a:lnTo>
                    <a:lnTo>
                      <a:pt x="106" y="120"/>
                    </a:lnTo>
                    <a:lnTo>
                      <a:pt x="126" y="128"/>
                    </a:lnTo>
                    <a:lnTo>
                      <a:pt x="148" y="130"/>
                    </a:lnTo>
                    <a:lnTo>
                      <a:pt x="170" y="128"/>
                    </a:lnTo>
                    <a:lnTo>
                      <a:pt x="190" y="120"/>
                    </a:lnTo>
                    <a:lnTo>
                      <a:pt x="207" y="107"/>
                    </a:lnTo>
                    <a:lnTo>
                      <a:pt x="235" y="134"/>
                    </a:lnTo>
                    <a:lnTo>
                      <a:pt x="216" y="150"/>
                    </a:lnTo>
                    <a:lnTo>
                      <a:pt x="195" y="160"/>
                    </a:lnTo>
                    <a:lnTo>
                      <a:pt x="173" y="168"/>
                    </a:lnTo>
                    <a:lnTo>
                      <a:pt x="148" y="170"/>
                    </a:lnTo>
                    <a:lnTo>
                      <a:pt x="120" y="167"/>
                    </a:lnTo>
                    <a:lnTo>
                      <a:pt x="94" y="158"/>
                    </a:lnTo>
                    <a:lnTo>
                      <a:pt x="72" y="143"/>
                    </a:lnTo>
                    <a:lnTo>
                      <a:pt x="54" y="124"/>
                    </a:lnTo>
                    <a:lnTo>
                      <a:pt x="38" y="101"/>
                    </a:lnTo>
                    <a:lnTo>
                      <a:pt x="29" y="75"/>
                    </a:lnTo>
                    <a:lnTo>
                      <a:pt x="26" y="48"/>
                    </a:lnTo>
                    <a:lnTo>
                      <a:pt x="5" y="48"/>
                    </a:lnTo>
                    <a:lnTo>
                      <a:pt x="2" y="48"/>
                    </a:lnTo>
                    <a:lnTo>
                      <a:pt x="0" y="46"/>
                    </a:lnTo>
                    <a:lnTo>
                      <a:pt x="0" y="45"/>
                    </a:lnTo>
                    <a:lnTo>
                      <a:pt x="0" y="42"/>
                    </a:lnTo>
                    <a:lnTo>
                      <a:pt x="2" y="40"/>
                    </a:lnTo>
                    <a:lnTo>
                      <a:pt x="19" y="21"/>
                    </a:lnTo>
                    <a:lnTo>
                      <a:pt x="38" y="4"/>
                    </a:lnTo>
                    <a:lnTo>
                      <a:pt x="40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3519488" y="2447925"/>
                <a:ext cx="373063" cy="269875"/>
              </a:xfrm>
              <a:custGeom>
                <a:avLst/>
                <a:gdLst>
                  <a:gd name="T0" fmla="*/ 87 w 235"/>
                  <a:gd name="T1" fmla="*/ 0 h 170"/>
                  <a:gd name="T2" fmla="*/ 114 w 235"/>
                  <a:gd name="T3" fmla="*/ 3 h 170"/>
                  <a:gd name="T4" fmla="*/ 141 w 235"/>
                  <a:gd name="T5" fmla="*/ 12 h 170"/>
                  <a:gd name="T6" fmla="*/ 163 w 235"/>
                  <a:gd name="T7" fmla="*/ 27 h 170"/>
                  <a:gd name="T8" fmla="*/ 183 w 235"/>
                  <a:gd name="T9" fmla="*/ 46 h 170"/>
                  <a:gd name="T10" fmla="*/ 197 w 235"/>
                  <a:gd name="T11" fmla="*/ 69 h 170"/>
                  <a:gd name="T12" fmla="*/ 206 w 235"/>
                  <a:gd name="T13" fmla="*/ 95 h 170"/>
                  <a:gd name="T14" fmla="*/ 209 w 235"/>
                  <a:gd name="T15" fmla="*/ 122 h 170"/>
                  <a:gd name="T16" fmla="*/ 230 w 235"/>
                  <a:gd name="T17" fmla="*/ 122 h 170"/>
                  <a:gd name="T18" fmla="*/ 232 w 235"/>
                  <a:gd name="T19" fmla="*/ 122 h 170"/>
                  <a:gd name="T20" fmla="*/ 235 w 235"/>
                  <a:gd name="T21" fmla="*/ 124 h 170"/>
                  <a:gd name="T22" fmla="*/ 235 w 235"/>
                  <a:gd name="T23" fmla="*/ 126 h 170"/>
                  <a:gd name="T24" fmla="*/ 235 w 235"/>
                  <a:gd name="T25" fmla="*/ 128 h 170"/>
                  <a:gd name="T26" fmla="*/ 232 w 235"/>
                  <a:gd name="T27" fmla="*/ 130 h 170"/>
                  <a:gd name="T28" fmla="*/ 215 w 235"/>
                  <a:gd name="T29" fmla="*/ 149 h 170"/>
                  <a:gd name="T30" fmla="*/ 197 w 235"/>
                  <a:gd name="T31" fmla="*/ 167 h 170"/>
                  <a:gd name="T32" fmla="*/ 194 w 235"/>
                  <a:gd name="T33" fmla="*/ 168 h 170"/>
                  <a:gd name="T34" fmla="*/ 190 w 235"/>
                  <a:gd name="T35" fmla="*/ 170 h 170"/>
                  <a:gd name="T36" fmla="*/ 188 w 235"/>
                  <a:gd name="T37" fmla="*/ 170 h 170"/>
                  <a:gd name="T38" fmla="*/ 184 w 235"/>
                  <a:gd name="T39" fmla="*/ 168 h 170"/>
                  <a:gd name="T40" fmla="*/ 181 w 235"/>
                  <a:gd name="T41" fmla="*/ 167 h 170"/>
                  <a:gd name="T42" fmla="*/ 163 w 235"/>
                  <a:gd name="T43" fmla="*/ 149 h 170"/>
                  <a:gd name="T44" fmla="*/ 146 w 235"/>
                  <a:gd name="T45" fmla="*/ 130 h 170"/>
                  <a:gd name="T46" fmla="*/ 143 w 235"/>
                  <a:gd name="T47" fmla="*/ 128 h 170"/>
                  <a:gd name="T48" fmla="*/ 143 w 235"/>
                  <a:gd name="T49" fmla="*/ 126 h 170"/>
                  <a:gd name="T50" fmla="*/ 143 w 235"/>
                  <a:gd name="T51" fmla="*/ 124 h 170"/>
                  <a:gd name="T52" fmla="*/ 146 w 235"/>
                  <a:gd name="T53" fmla="*/ 122 h 170"/>
                  <a:gd name="T54" fmla="*/ 148 w 235"/>
                  <a:gd name="T55" fmla="*/ 122 h 170"/>
                  <a:gd name="T56" fmla="*/ 171 w 235"/>
                  <a:gd name="T57" fmla="*/ 122 h 170"/>
                  <a:gd name="T58" fmla="*/ 167 w 235"/>
                  <a:gd name="T59" fmla="*/ 100 h 170"/>
                  <a:gd name="T60" fmla="*/ 159 w 235"/>
                  <a:gd name="T61" fmla="*/ 80 h 170"/>
                  <a:gd name="T62" fmla="*/ 146 w 235"/>
                  <a:gd name="T63" fmla="*/ 63 h 170"/>
                  <a:gd name="T64" fmla="*/ 129 w 235"/>
                  <a:gd name="T65" fmla="*/ 50 h 170"/>
                  <a:gd name="T66" fmla="*/ 109 w 235"/>
                  <a:gd name="T67" fmla="*/ 42 h 170"/>
                  <a:gd name="T68" fmla="*/ 87 w 235"/>
                  <a:gd name="T69" fmla="*/ 40 h 170"/>
                  <a:gd name="T70" fmla="*/ 64 w 235"/>
                  <a:gd name="T71" fmla="*/ 42 h 170"/>
                  <a:gd name="T72" fmla="*/ 45 w 235"/>
                  <a:gd name="T73" fmla="*/ 50 h 170"/>
                  <a:gd name="T74" fmla="*/ 28 w 235"/>
                  <a:gd name="T75" fmla="*/ 63 h 170"/>
                  <a:gd name="T76" fmla="*/ 0 w 235"/>
                  <a:gd name="T77" fmla="*/ 36 h 170"/>
                  <a:gd name="T78" fmla="*/ 18 w 235"/>
                  <a:gd name="T79" fmla="*/ 21 h 170"/>
                  <a:gd name="T80" fmla="*/ 38 w 235"/>
                  <a:gd name="T81" fmla="*/ 10 h 170"/>
                  <a:gd name="T82" fmla="*/ 62 w 235"/>
                  <a:gd name="T83" fmla="*/ 3 h 170"/>
                  <a:gd name="T84" fmla="*/ 87 w 235"/>
                  <a:gd name="T8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5" h="170">
                    <a:moveTo>
                      <a:pt x="87" y="0"/>
                    </a:moveTo>
                    <a:lnTo>
                      <a:pt x="114" y="3"/>
                    </a:lnTo>
                    <a:lnTo>
                      <a:pt x="141" y="12"/>
                    </a:lnTo>
                    <a:lnTo>
                      <a:pt x="163" y="27"/>
                    </a:lnTo>
                    <a:lnTo>
                      <a:pt x="183" y="46"/>
                    </a:lnTo>
                    <a:lnTo>
                      <a:pt x="197" y="69"/>
                    </a:lnTo>
                    <a:lnTo>
                      <a:pt x="206" y="95"/>
                    </a:lnTo>
                    <a:lnTo>
                      <a:pt x="209" y="122"/>
                    </a:lnTo>
                    <a:lnTo>
                      <a:pt x="230" y="122"/>
                    </a:lnTo>
                    <a:lnTo>
                      <a:pt x="232" y="122"/>
                    </a:lnTo>
                    <a:lnTo>
                      <a:pt x="235" y="124"/>
                    </a:lnTo>
                    <a:lnTo>
                      <a:pt x="235" y="126"/>
                    </a:lnTo>
                    <a:lnTo>
                      <a:pt x="235" y="128"/>
                    </a:lnTo>
                    <a:lnTo>
                      <a:pt x="232" y="130"/>
                    </a:lnTo>
                    <a:lnTo>
                      <a:pt x="215" y="149"/>
                    </a:lnTo>
                    <a:lnTo>
                      <a:pt x="197" y="167"/>
                    </a:lnTo>
                    <a:lnTo>
                      <a:pt x="194" y="168"/>
                    </a:lnTo>
                    <a:lnTo>
                      <a:pt x="190" y="170"/>
                    </a:lnTo>
                    <a:lnTo>
                      <a:pt x="188" y="170"/>
                    </a:lnTo>
                    <a:lnTo>
                      <a:pt x="184" y="168"/>
                    </a:lnTo>
                    <a:lnTo>
                      <a:pt x="181" y="167"/>
                    </a:lnTo>
                    <a:lnTo>
                      <a:pt x="163" y="149"/>
                    </a:lnTo>
                    <a:lnTo>
                      <a:pt x="146" y="130"/>
                    </a:lnTo>
                    <a:lnTo>
                      <a:pt x="143" y="128"/>
                    </a:lnTo>
                    <a:lnTo>
                      <a:pt x="143" y="126"/>
                    </a:lnTo>
                    <a:lnTo>
                      <a:pt x="143" y="124"/>
                    </a:lnTo>
                    <a:lnTo>
                      <a:pt x="146" y="122"/>
                    </a:lnTo>
                    <a:lnTo>
                      <a:pt x="148" y="122"/>
                    </a:lnTo>
                    <a:lnTo>
                      <a:pt x="171" y="122"/>
                    </a:lnTo>
                    <a:lnTo>
                      <a:pt x="167" y="100"/>
                    </a:lnTo>
                    <a:lnTo>
                      <a:pt x="159" y="80"/>
                    </a:lnTo>
                    <a:lnTo>
                      <a:pt x="146" y="63"/>
                    </a:lnTo>
                    <a:lnTo>
                      <a:pt x="129" y="50"/>
                    </a:lnTo>
                    <a:lnTo>
                      <a:pt x="109" y="42"/>
                    </a:lnTo>
                    <a:lnTo>
                      <a:pt x="87" y="40"/>
                    </a:lnTo>
                    <a:lnTo>
                      <a:pt x="64" y="42"/>
                    </a:lnTo>
                    <a:lnTo>
                      <a:pt x="45" y="50"/>
                    </a:lnTo>
                    <a:lnTo>
                      <a:pt x="28" y="63"/>
                    </a:lnTo>
                    <a:lnTo>
                      <a:pt x="0" y="36"/>
                    </a:lnTo>
                    <a:lnTo>
                      <a:pt x="18" y="21"/>
                    </a:lnTo>
                    <a:lnTo>
                      <a:pt x="38" y="10"/>
                    </a:lnTo>
                    <a:lnTo>
                      <a:pt x="62" y="3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1554661" y="1413413"/>
              <a:ext cx="538749" cy="772849"/>
            </a:xfrm>
            <a:custGeom>
              <a:avLst/>
              <a:gdLst>
                <a:gd name="T0" fmla="*/ 0 w 168"/>
                <a:gd name="T1" fmla="*/ 121 h 241"/>
                <a:gd name="T2" fmla="*/ 168 w 168"/>
                <a:gd name="T3" fmla="*/ 121 h 241"/>
                <a:gd name="T4" fmla="*/ 84 w 168"/>
                <a:gd name="T5" fmla="*/ 241 h 241"/>
                <a:gd name="T6" fmla="*/ 0 w 168"/>
                <a:gd name="T7" fmla="*/ 121 h 241"/>
                <a:gd name="T8" fmla="*/ 0 w 168"/>
                <a:gd name="T9" fmla="*/ 0 h 241"/>
                <a:gd name="T10" fmla="*/ 168 w 168"/>
                <a:gd name="T11" fmla="*/ 0 h 241"/>
                <a:gd name="T12" fmla="*/ 84 w 168"/>
                <a:gd name="T13" fmla="*/ 121 h 241"/>
                <a:gd name="T14" fmla="*/ 0 w 168"/>
                <a:gd name="T1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41">
                  <a:moveTo>
                    <a:pt x="0" y="121"/>
                  </a:moveTo>
                  <a:lnTo>
                    <a:pt x="168" y="121"/>
                  </a:lnTo>
                  <a:lnTo>
                    <a:pt x="84" y="241"/>
                  </a:lnTo>
                  <a:lnTo>
                    <a:pt x="0" y="121"/>
                  </a:lnTo>
                  <a:close/>
                  <a:moveTo>
                    <a:pt x="0" y="0"/>
                  </a:moveTo>
                  <a:lnTo>
                    <a:pt x="168" y="0"/>
                  </a:lnTo>
                  <a:lnTo>
                    <a:pt x="84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5610079" y="376177"/>
              <a:ext cx="949226" cy="718332"/>
              <a:chOff x="4337050" y="1550988"/>
              <a:chExt cx="469901" cy="355600"/>
            </a:xfrm>
          </p:grpSpPr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4554538" y="1550988"/>
                <a:ext cx="252413" cy="355600"/>
              </a:xfrm>
              <a:custGeom>
                <a:avLst/>
                <a:gdLst>
                  <a:gd name="T0" fmla="*/ 0 w 159"/>
                  <a:gd name="T1" fmla="*/ 0 h 224"/>
                  <a:gd name="T2" fmla="*/ 73 w 159"/>
                  <a:gd name="T3" fmla="*/ 0 h 224"/>
                  <a:gd name="T4" fmla="*/ 75 w 159"/>
                  <a:gd name="T5" fmla="*/ 1 h 224"/>
                  <a:gd name="T6" fmla="*/ 159 w 159"/>
                  <a:gd name="T7" fmla="*/ 113 h 224"/>
                  <a:gd name="T8" fmla="*/ 75 w 159"/>
                  <a:gd name="T9" fmla="*/ 224 h 224"/>
                  <a:gd name="T10" fmla="*/ 2 w 159"/>
                  <a:gd name="T11" fmla="*/ 224 h 224"/>
                  <a:gd name="T12" fmla="*/ 86 w 159"/>
                  <a:gd name="T13" fmla="*/ 113 h 224"/>
                  <a:gd name="T14" fmla="*/ 2 w 159"/>
                  <a:gd name="T15" fmla="*/ 1 h 224"/>
                  <a:gd name="T16" fmla="*/ 0 w 159"/>
                  <a:gd name="T17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224">
                    <a:moveTo>
                      <a:pt x="0" y="0"/>
                    </a:moveTo>
                    <a:lnTo>
                      <a:pt x="73" y="0"/>
                    </a:lnTo>
                    <a:lnTo>
                      <a:pt x="75" y="1"/>
                    </a:lnTo>
                    <a:lnTo>
                      <a:pt x="159" y="113"/>
                    </a:lnTo>
                    <a:lnTo>
                      <a:pt x="75" y="224"/>
                    </a:lnTo>
                    <a:lnTo>
                      <a:pt x="2" y="224"/>
                    </a:lnTo>
                    <a:lnTo>
                      <a:pt x="86" y="113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4337050" y="1635125"/>
                <a:ext cx="319088" cy="185738"/>
              </a:xfrm>
              <a:custGeom>
                <a:avLst/>
                <a:gdLst>
                  <a:gd name="T0" fmla="*/ 0 w 201"/>
                  <a:gd name="T1" fmla="*/ 0 h 117"/>
                  <a:gd name="T2" fmla="*/ 156 w 201"/>
                  <a:gd name="T3" fmla="*/ 0 h 117"/>
                  <a:gd name="T4" fmla="*/ 201 w 201"/>
                  <a:gd name="T5" fmla="*/ 60 h 117"/>
                  <a:gd name="T6" fmla="*/ 157 w 201"/>
                  <a:gd name="T7" fmla="*/ 117 h 117"/>
                  <a:gd name="T8" fmla="*/ 0 w 201"/>
                  <a:gd name="T9" fmla="*/ 117 h 117"/>
                  <a:gd name="T10" fmla="*/ 0 w 201"/>
                  <a:gd name="T1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1" h="117">
                    <a:moveTo>
                      <a:pt x="0" y="0"/>
                    </a:moveTo>
                    <a:lnTo>
                      <a:pt x="156" y="0"/>
                    </a:lnTo>
                    <a:lnTo>
                      <a:pt x="201" y="60"/>
                    </a:lnTo>
                    <a:lnTo>
                      <a:pt x="157" y="117"/>
                    </a:lnTo>
                    <a:lnTo>
                      <a:pt x="0" y="1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233383" y="465969"/>
              <a:ext cx="769641" cy="538749"/>
              <a:chOff x="2557463" y="684213"/>
              <a:chExt cx="381000" cy="266700"/>
            </a:xfrm>
          </p:grpSpPr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557463" y="684213"/>
                <a:ext cx="230188" cy="266700"/>
              </a:xfrm>
              <a:custGeom>
                <a:avLst/>
                <a:gdLst>
                  <a:gd name="T0" fmla="*/ 145 w 145"/>
                  <a:gd name="T1" fmla="*/ 0 h 168"/>
                  <a:gd name="T2" fmla="*/ 145 w 145"/>
                  <a:gd name="T3" fmla="*/ 28 h 168"/>
                  <a:gd name="T4" fmla="*/ 124 w 145"/>
                  <a:gd name="T5" fmla="*/ 42 h 168"/>
                  <a:gd name="T6" fmla="*/ 51 w 145"/>
                  <a:gd name="T7" fmla="*/ 84 h 168"/>
                  <a:gd name="T8" fmla="*/ 124 w 145"/>
                  <a:gd name="T9" fmla="*/ 126 h 168"/>
                  <a:gd name="T10" fmla="*/ 145 w 145"/>
                  <a:gd name="T11" fmla="*/ 137 h 168"/>
                  <a:gd name="T12" fmla="*/ 145 w 145"/>
                  <a:gd name="T13" fmla="*/ 168 h 168"/>
                  <a:gd name="T14" fmla="*/ 72 w 145"/>
                  <a:gd name="T15" fmla="*/ 126 h 168"/>
                  <a:gd name="T16" fmla="*/ 0 w 145"/>
                  <a:gd name="T17" fmla="*/ 84 h 168"/>
                  <a:gd name="T18" fmla="*/ 72 w 145"/>
                  <a:gd name="T19" fmla="*/ 42 h 168"/>
                  <a:gd name="T20" fmla="*/ 145 w 145"/>
                  <a:gd name="T2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5" h="168">
                    <a:moveTo>
                      <a:pt x="145" y="0"/>
                    </a:moveTo>
                    <a:lnTo>
                      <a:pt x="145" y="28"/>
                    </a:lnTo>
                    <a:lnTo>
                      <a:pt x="124" y="42"/>
                    </a:lnTo>
                    <a:lnTo>
                      <a:pt x="51" y="84"/>
                    </a:lnTo>
                    <a:lnTo>
                      <a:pt x="124" y="126"/>
                    </a:lnTo>
                    <a:lnTo>
                      <a:pt x="145" y="137"/>
                    </a:lnTo>
                    <a:lnTo>
                      <a:pt x="145" y="168"/>
                    </a:lnTo>
                    <a:lnTo>
                      <a:pt x="72" y="126"/>
                    </a:lnTo>
                    <a:lnTo>
                      <a:pt x="0" y="84"/>
                    </a:lnTo>
                    <a:lnTo>
                      <a:pt x="72" y="42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2706688" y="684213"/>
                <a:ext cx="231775" cy="266700"/>
              </a:xfrm>
              <a:custGeom>
                <a:avLst/>
                <a:gdLst>
                  <a:gd name="T0" fmla="*/ 146 w 146"/>
                  <a:gd name="T1" fmla="*/ 0 h 168"/>
                  <a:gd name="T2" fmla="*/ 146 w 146"/>
                  <a:gd name="T3" fmla="*/ 28 h 168"/>
                  <a:gd name="T4" fmla="*/ 125 w 146"/>
                  <a:gd name="T5" fmla="*/ 42 h 168"/>
                  <a:gd name="T6" fmla="*/ 51 w 146"/>
                  <a:gd name="T7" fmla="*/ 84 h 168"/>
                  <a:gd name="T8" fmla="*/ 125 w 146"/>
                  <a:gd name="T9" fmla="*/ 126 h 168"/>
                  <a:gd name="T10" fmla="*/ 146 w 146"/>
                  <a:gd name="T11" fmla="*/ 137 h 168"/>
                  <a:gd name="T12" fmla="*/ 146 w 146"/>
                  <a:gd name="T13" fmla="*/ 168 h 168"/>
                  <a:gd name="T14" fmla="*/ 72 w 146"/>
                  <a:gd name="T15" fmla="*/ 126 h 168"/>
                  <a:gd name="T16" fmla="*/ 0 w 146"/>
                  <a:gd name="T17" fmla="*/ 84 h 168"/>
                  <a:gd name="T18" fmla="*/ 72 w 146"/>
                  <a:gd name="T19" fmla="*/ 42 h 168"/>
                  <a:gd name="T20" fmla="*/ 146 w 146"/>
                  <a:gd name="T2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68">
                    <a:moveTo>
                      <a:pt x="146" y="0"/>
                    </a:moveTo>
                    <a:lnTo>
                      <a:pt x="146" y="28"/>
                    </a:lnTo>
                    <a:lnTo>
                      <a:pt x="125" y="42"/>
                    </a:lnTo>
                    <a:lnTo>
                      <a:pt x="51" y="84"/>
                    </a:lnTo>
                    <a:lnTo>
                      <a:pt x="125" y="126"/>
                    </a:lnTo>
                    <a:lnTo>
                      <a:pt x="146" y="137"/>
                    </a:lnTo>
                    <a:lnTo>
                      <a:pt x="146" y="168"/>
                    </a:lnTo>
                    <a:lnTo>
                      <a:pt x="72" y="126"/>
                    </a:lnTo>
                    <a:lnTo>
                      <a:pt x="0" y="84"/>
                    </a:lnTo>
                    <a:lnTo>
                      <a:pt x="72" y="42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8116834" y="1389552"/>
              <a:ext cx="574675" cy="820570"/>
              <a:chOff x="6232525" y="581025"/>
              <a:chExt cx="330200" cy="471488"/>
            </a:xfrm>
          </p:grpSpPr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6232525" y="581025"/>
                <a:ext cx="330200" cy="285750"/>
              </a:xfrm>
              <a:custGeom>
                <a:avLst/>
                <a:gdLst>
                  <a:gd name="T0" fmla="*/ 104 w 208"/>
                  <a:gd name="T1" fmla="*/ 0 h 180"/>
                  <a:gd name="T2" fmla="*/ 155 w 208"/>
                  <a:gd name="T3" fmla="*/ 91 h 180"/>
                  <a:gd name="T4" fmla="*/ 208 w 208"/>
                  <a:gd name="T5" fmla="*/ 180 h 180"/>
                  <a:gd name="T6" fmla="*/ 171 w 208"/>
                  <a:gd name="T7" fmla="*/ 180 h 180"/>
                  <a:gd name="T8" fmla="*/ 155 w 208"/>
                  <a:gd name="T9" fmla="*/ 154 h 180"/>
                  <a:gd name="T10" fmla="*/ 104 w 208"/>
                  <a:gd name="T11" fmla="*/ 65 h 180"/>
                  <a:gd name="T12" fmla="*/ 51 w 208"/>
                  <a:gd name="T13" fmla="*/ 154 h 180"/>
                  <a:gd name="T14" fmla="*/ 37 w 208"/>
                  <a:gd name="T15" fmla="*/ 180 h 180"/>
                  <a:gd name="T16" fmla="*/ 0 w 208"/>
                  <a:gd name="T17" fmla="*/ 180 h 180"/>
                  <a:gd name="T18" fmla="*/ 51 w 208"/>
                  <a:gd name="T19" fmla="*/ 91 h 180"/>
                  <a:gd name="T20" fmla="*/ 104 w 208"/>
                  <a:gd name="T2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180">
                    <a:moveTo>
                      <a:pt x="104" y="0"/>
                    </a:moveTo>
                    <a:lnTo>
                      <a:pt x="155" y="91"/>
                    </a:lnTo>
                    <a:lnTo>
                      <a:pt x="208" y="180"/>
                    </a:lnTo>
                    <a:lnTo>
                      <a:pt x="171" y="180"/>
                    </a:lnTo>
                    <a:lnTo>
                      <a:pt x="155" y="154"/>
                    </a:lnTo>
                    <a:lnTo>
                      <a:pt x="104" y="65"/>
                    </a:lnTo>
                    <a:lnTo>
                      <a:pt x="51" y="154"/>
                    </a:lnTo>
                    <a:lnTo>
                      <a:pt x="37" y="180"/>
                    </a:lnTo>
                    <a:lnTo>
                      <a:pt x="0" y="180"/>
                    </a:lnTo>
                    <a:lnTo>
                      <a:pt x="51" y="9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6232525" y="766763"/>
                <a:ext cx="330200" cy="285750"/>
              </a:xfrm>
              <a:custGeom>
                <a:avLst/>
                <a:gdLst>
                  <a:gd name="T0" fmla="*/ 104 w 208"/>
                  <a:gd name="T1" fmla="*/ 0 h 180"/>
                  <a:gd name="T2" fmla="*/ 155 w 208"/>
                  <a:gd name="T3" fmla="*/ 89 h 180"/>
                  <a:gd name="T4" fmla="*/ 208 w 208"/>
                  <a:gd name="T5" fmla="*/ 180 h 180"/>
                  <a:gd name="T6" fmla="*/ 171 w 208"/>
                  <a:gd name="T7" fmla="*/ 180 h 180"/>
                  <a:gd name="T8" fmla="*/ 155 w 208"/>
                  <a:gd name="T9" fmla="*/ 154 h 180"/>
                  <a:gd name="T10" fmla="*/ 104 w 208"/>
                  <a:gd name="T11" fmla="*/ 63 h 180"/>
                  <a:gd name="T12" fmla="*/ 51 w 208"/>
                  <a:gd name="T13" fmla="*/ 154 h 180"/>
                  <a:gd name="T14" fmla="*/ 37 w 208"/>
                  <a:gd name="T15" fmla="*/ 180 h 180"/>
                  <a:gd name="T16" fmla="*/ 0 w 208"/>
                  <a:gd name="T17" fmla="*/ 180 h 180"/>
                  <a:gd name="T18" fmla="*/ 51 w 208"/>
                  <a:gd name="T19" fmla="*/ 89 h 180"/>
                  <a:gd name="T20" fmla="*/ 104 w 208"/>
                  <a:gd name="T2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180">
                    <a:moveTo>
                      <a:pt x="104" y="0"/>
                    </a:moveTo>
                    <a:lnTo>
                      <a:pt x="155" y="89"/>
                    </a:lnTo>
                    <a:lnTo>
                      <a:pt x="208" y="180"/>
                    </a:lnTo>
                    <a:lnTo>
                      <a:pt x="171" y="180"/>
                    </a:lnTo>
                    <a:lnTo>
                      <a:pt x="155" y="154"/>
                    </a:lnTo>
                    <a:lnTo>
                      <a:pt x="104" y="63"/>
                    </a:lnTo>
                    <a:lnTo>
                      <a:pt x="51" y="154"/>
                    </a:lnTo>
                    <a:lnTo>
                      <a:pt x="37" y="180"/>
                    </a:lnTo>
                    <a:lnTo>
                      <a:pt x="0" y="180"/>
                    </a:lnTo>
                    <a:lnTo>
                      <a:pt x="51" y="8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7095040" y="1398135"/>
              <a:ext cx="562654" cy="803405"/>
              <a:chOff x="7145338" y="581025"/>
              <a:chExt cx="330200" cy="471488"/>
            </a:xfrm>
          </p:grpSpPr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7145338" y="766763"/>
                <a:ext cx="330200" cy="285750"/>
              </a:xfrm>
              <a:custGeom>
                <a:avLst/>
                <a:gdLst>
                  <a:gd name="T0" fmla="*/ 0 w 208"/>
                  <a:gd name="T1" fmla="*/ 0 h 180"/>
                  <a:gd name="T2" fmla="*/ 37 w 208"/>
                  <a:gd name="T3" fmla="*/ 0 h 180"/>
                  <a:gd name="T4" fmla="*/ 51 w 208"/>
                  <a:gd name="T5" fmla="*/ 25 h 180"/>
                  <a:gd name="T6" fmla="*/ 104 w 208"/>
                  <a:gd name="T7" fmla="*/ 116 h 180"/>
                  <a:gd name="T8" fmla="*/ 156 w 208"/>
                  <a:gd name="T9" fmla="*/ 25 h 180"/>
                  <a:gd name="T10" fmla="*/ 171 w 208"/>
                  <a:gd name="T11" fmla="*/ 0 h 180"/>
                  <a:gd name="T12" fmla="*/ 208 w 208"/>
                  <a:gd name="T13" fmla="*/ 0 h 180"/>
                  <a:gd name="T14" fmla="*/ 156 w 208"/>
                  <a:gd name="T15" fmla="*/ 89 h 180"/>
                  <a:gd name="T16" fmla="*/ 104 w 208"/>
                  <a:gd name="T17" fmla="*/ 180 h 180"/>
                  <a:gd name="T18" fmla="*/ 51 w 208"/>
                  <a:gd name="T19" fmla="*/ 89 h 180"/>
                  <a:gd name="T20" fmla="*/ 0 w 208"/>
                  <a:gd name="T2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180">
                    <a:moveTo>
                      <a:pt x="0" y="0"/>
                    </a:moveTo>
                    <a:lnTo>
                      <a:pt x="37" y="0"/>
                    </a:lnTo>
                    <a:lnTo>
                      <a:pt x="51" y="25"/>
                    </a:lnTo>
                    <a:lnTo>
                      <a:pt x="104" y="116"/>
                    </a:lnTo>
                    <a:lnTo>
                      <a:pt x="156" y="25"/>
                    </a:lnTo>
                    <a:lnTo>
                      <a:pt x="171" y="0"/>
                    </a:lnTo>
                    <a:lnTo>
                      <a:pt x="208" y="0"/>
                    </a:lnTo>
                    <a:lnTo>
                      <a:pt x="156" y="89"/>
                    </a:lnTo>
                    <a:lnTo>
                      <a:pt x="104" y="180"/>
                    </a:lnTo>
                    <a:lnTo>
                      <a:pt x="51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7145338" y="581025"/>
                <a:ext cx="330200" cy="285750"/>
              </a:xfrm>
              <a:custGeom>
                <a:avLst/>
                <a:gdLst>
                  <a:gd name="T0" fmla="*/ 0 w 208"/>
                  <a:gd name="T1" fmla="*/ 0 h 180"/>
                  <a:gd name="T2" fmla="*/ 37 w 208"/>
                  <a:gd name="T3" fmla="*/ 0 h 180"/>
                  <a:gd name="T4" fmla="*/ 51 w 208"/>
                  <a:gd name="T5" fmla="*/ 26 h 180"/>
                  <a:gd name="T6" fmla="*/ 104 w 208"/>
                  <a:gd name="T7" fmla="*/ 116 h 180"/>
                  <a:gd name="T8" fmla="*/ 156 w 208"/>
                  <a:gd name="T9" fmla="*/ 26 h 180"/>
                  <a:gd name="T10" fmla="*/ 171 w 208"/>
                  <a:gd name="T11" fmla="*/ 0 h 180"/>
                  <a:gd name="T12" fmla="*/ 208 w 208"/>
                  <a:gd name="T13" fmla="*/ 0 h 180"/>
                  <a:gd name="T14" fmla="*/ 156 w 208"/>
                  <a:gd name="T15" fmla="*/ 91 h 180"/>
                  <a:gd name="T16" fmla="*/ 104 w 208"/>
                  <a:gd name="T17" fmla="*/ 180 h 180"/>
                  <a:gd name="T18" fmla="*/ 51 w 208"/>
                  <a:gd name="T19" fmla="*/ 91 h 180"/>
                  <a:gd name="T20" fmla="*/ 0 w 208"/>
                  <a:gd name="T2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180">
                    <a:moveTo>
                      <a:pt x="0" y="0"/>
                    </a:moveTo>
                    <a:lnTo>
                      <a:pt x="37" y="0"/>
                    </a:lnTo>
                    <a:lnTo>
                      <a:pt x="51" y="26"/>
                    </a:lnTo>
                    <a:lnTo>
                      <a:pt x="104" y="116"/>
                    </a:lnTo>
                    <a:lnTo>
                      <a:pt x="156" y="26"/>
                    </a:lnTo>
                    <a:lnTo>
                      <a:pt x="171" y="0"/>
                    </a:lnTo>
                    <a:lnTo>
                      <a:pt x="208" y="0"/>
                    </a:lnTo>
                    <a:lnTo>
                      <a:pt x="156" y="91"/>
                    </a:lnTo>
                    <a:lnTo>
                      <a:pt x="104" y="180"/>
                    </a:lnTo>
                    <a:lnTo>
                      <a:pt x="51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2398107" y="406642"/>
              <a:ext cx="721539" cy="657402"/>
            </a:xfrm>
            <a:custGeom>
              <a:avLst/>
              <a:gdLst>
                <a:gd name="T0" fmla="*/ 70 w 225"/>
                <a:gd name="T1" fmla="*/ 0 h 205"/>
                <a:gd name="T2" fmla="*/ 162 w 225"/>
                <a:gd name="T3" fmla="*/ 77 h 205"/>
                <a:gd name="T4" fmla="*/ 199 w 225"/>
                <a:gd name="T5" fmla="*/ 33 h 205"/>
                <a:gd name="T6" fmla="*/ 225 w 225"/>
                <a:gd name="T7" fmla="*/ 201 h 205"/>
                <a:gd name="T8" fmla="*/ 54 w 225"/>
                <a:gd name="T9" fmla="*/ 205 h 205"/>
                <a:gd name="T10" fmla="*/ 92 w 225"/>
                <a:gd name="T11" fmla="*/ 160 h 205"/>
                <a:gd name="T12" fmla="*/ 0 w 225"/>
                <a:gd name="T13" fmla="*/ 83 h 205"/>
                <a:gd name="T14" fmla="*/ 70 w 225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205">
                  <a:moveTo>
                    <a:pt x="70" y="0"/>
                  </a:moveTo>
                  <a:lnTo>
                    <a:pt x="162" y="77"/>
                  </a:lnTo>
                  <a:lnTo>
                    <a:pt x="199" y="33"/>
                  </a:lnTo>
                  <a:lnTo>
                    <a:pt x="225" y="201"/>
                  </a:lnTo>
                  <a:lnTo>
                    <a:pt x="54" y="205"/>
                  </a:lnTo>
                  <a:lnTo>
                    <a:pt x="92" y="160"/>
                  </a:lnTo>
                  <a:lnTo>
                    <a:pt x="0" y="8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3514729" y="411453"/>
              <a:ext cx="711918" cy="647781"/>
            </a:xfrm>
            <a:custGeom>
              <a:avLst/>
              <a:gdLst>
                <a:gd name="T0" fmla="*/ 152 w 222"/>
                <a:gd name="T1" fmla="*/ 0 h 202"/>
                <a:gd name="T2" fmla="*/ 222 w 222"/>
                <a:gd name="T3" fmla="*/ 83 h 202"/>
                <a:gd name="T4" fmla="*/ 130 w 222"/>
                <a:gd name="T5" fmla="*/ 159 h 202"/>
                <a:gd name="T6" fmla="*/ 168 w 222"/>
                <a:gd name="T7" fmla="*/ 202 h 202"/>
                <a:gd name="T8" fmla="*/ 0 w 222"/>
                <a:gd name="T9" fmla="*/ 198 h 202"/>
                <a:gd name="T10" fmla="*/ 25 w 222"/>
                <a:gd name="T11" fmla="*/ 33 h 202"/>
                <a:gd name="T12" fmla="*/ 61 w 222"/>
                <a:gd name="T13" fmla="*/ 76 h 202"/>
                <a:gd name="T14" fmla="*/ 76 w 222"/>
                <a:gd name="T15" fmla="*/ 64 h 202"/>
                <a:gd name="T16" fmla="*/ 76 w 222"/>
                <a:gd name="T17" fmla="*/ 53 h 202"/>
                <a:gd name="T18" fmla="*/ 84 w 222"/>
                <a:gd name="T19" fmla="*/ 59 h 202"/>
                <a:gd name="T20" fmla="*/ 152 w 222"/>
                <a:gd name="T2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202">
                  <a:moveTo>
                    <a:pt x="152" y="0"/>
                  </a:moveTo>
                  <a:lnTo>
                    <a:pt x="222" y="83"/>
                  </a:lnTo>
                  <a:lnTo>
                    <a:pt x="130" y="159"/>
                  </a:lnTo>
                  <a:lnTo>
                    <a:pt x="168" y="202"/>
                  </a:lnTo>
                  <a:lnTo>
                    <a:pt x="0" y="198"/>
                  </a:lnTo>
                  <a:lnTo>
                    <a:pt x="25" y="33"/>
                  </a:lnTo>
                  <a:lnTo>
                    <a:pt x="61" y="76"/>
                  </a:lnTo>
                  <a:lnTo>
                    <a:pt x="76" y="64"/>
                  </a:lnTo>
                  <a:lnTo>
                    <a:pt x="76" y="53"/>
                  </a:lnTo>
                  <a:lnTo>
                    <a:pt x="84" y="59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621730" y="419469"/>
              <a:ext cx="593266" cy="631748"/>
            </a:xfrm>
            <a:custGeom>
              <a:avLst/>
              <a:gdLst>
                <a:gd name="T0" fmla="*/ 185 w 185"/>
                <a:gd name="T1" fmla="*/ 0 h 197"/>
                <a:gd name="T2" fmla="*/ 182 w 185"/>
                <a:gd name="T3" fmla="*/ 152 h 197"/>
                <a:gd name="T4" fmla="*/ 144 w 185"/>
                <a:gd name="T5" fmla="*/ 118 h 197"/>
                <a:gd name="T6" fmla="*/ 72 w 185"/>
                <a:gd name="T7" fmla="*/ 197 h 197"/>
                <a:gd name="T8" fmla="*/ 0 w 185"/>
                <a:gd name="T9" fmla="*/ 132 h 197"/>
                <a:gd name="T10" fmla="*/ 72 w 185"/>
                <a:gd name="T11" fmla="*/ 52 h 197"/>
                <a:gd name="T12" fmla="*/ 34 w 185"/>
                <a:gd name="T13" fmla="*/ 18 h 197"/>
                <a:gd name="T14" fmla="*/ 185 w 185"/>
                <a:gd name="T1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97">
                  <a:moveTo>
                    <a:pt x="185" y="0"/>
                  </a:moveTo>
                  <a:lnTo>
                    <a:pt x="182" y="152"/>
                  </a:lnTo>
                  <a:lnTo>
                    <a:pt x="144" y="118"/>
                  </a:lnTo>
                  <a:lnTo>
                    <a:pt x="72" y="197"/>
                  </a:lnTo>
                  <a:lnTo>
                    <a:pt x="0" y="132"/>
                  </a:lnTo>
                  <a:lnTo>
                    <a:pt x="72" y="52"/>
                  </a:lnTo>
                  <a:lnTo>
                    <a:pt x="34" y="1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613821" y="332884"/>
              <a:ext cx="224479" cy="804919"/>
            </a:xfrm>
            <a:custGeom>
              <a:avLst/>
              <a:gdLst>
                <a:gd name="T0" fmla="*/ 35 w 70"/>
                <a:gd name="T1" fmla="*/ 0 h 251"/>
                <a:gd name="T2" fmla="*/ 70 w 70"/>
                <a:gd name="T3" fmla="*/ 55 h 251"/>
                <a:gd name="T4" fmla="*/ 42 w 70"/>
                <a:gd name="T5" fmla="*/ 55 h 251"/>
                <a:gd name="T6" fmla="*/ 42 w 70"/>
                <a:gd name="T7" fmla="*/ 194 h 251"/>
                <a:gd name="T8" fmla="*/ 70 w 70"/>
                <a:gd name="T9" fmla="*/ 194 h 251"/>
                <a:gd name="T10" fmla="*/ 35 w 70"/>
                <a:gd name="T11" fmla="*/ 251 h 251"/>
                <a:gd name="T12" fmla="*/ 0 w 70"/>
                <a:gd name="T13" fmla="*/ 194 h 251"/>
                <a:gd name="T14" fmla="*/ 29 w 70"/>
                <a:gd name="T15" fmla="*/ 194 h 251"/>
                <a:gd name="T16" fmla="*/ 29 w 70"/>
                <a:gd name="T17" fmla="*/ 55 h 251"/>
                <a:gd name="T18" fmla="*/ 0 w 70"/>
                <a:gd name="T19" fmla="*/ 55 h 251"/>
                <a:gd name="T20" fmla="*/ 35 w 70"/>
                <a:gd name="T2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251">
                  <a:moveTo>
                    <a:pt x="35" y="0"/>
                  </a:moveTo>
                  <a:lnTo>
                    <a:pt x="70" y="55"/>
                  </a:lnTo>
                  <a:lnTo>
                    <a:pt x="42" y="55"/>
                  </a:lnTo>
                  <a:lnTo>
                    <a:pt x="42" y="194"/>
                  </a:lnTo>
                  <a:lnTo>
                    <a:pt x="70" y="194"/>
                  </a:lnTo>
                  <a:lnTo>
                    <a:pt x="35" y="251"/>
                  </a:lnTo>
                  <a:lnTo>
                    <a:pt x="0" y="194"/>
                  </a:lnTo>
                  <a:lnTo>
                    <a:pt x="29" y="194"/>
                  </a:lnTo>
                  <a:lnTo>
                    <a:pt x="29" y="55"/>
                  </a:lnTo>
                  <a:lnTo>
                    <a:pt x="0" y="5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8019166" y="2432936"/>
              <a:ext cx="849551" cy="852422"/>
              <a:chOff x="4337050" y="3314700"/>
              <a:chExt cx="469900" cy="471488"/>
            </a:xfrm>
          </p:grpSpPr>
          <p:sp>
            <p:nvSpPr>
              <p:cNvPr id="78" name="Freeform 77"/>
              <p:cNvSpPr>
                <a:spLocks/>
              </p:cNvSpPr>
              <p:nvPr/>
            </p:nvSpPr>
            <p:spPr bwMode="auto">
              <a:xfrm>
                <a:off x="4337050" y="3314700"/>
                <a:ext cx="469900" cy="471488"/>
              </a:xfrm>
              <a:custGeom>
                <a:avLst/>
                <a:gdLst>
                  <a:gd name="T0" fmla="*/ 148 w 296"/>
                  <a:gd name="T1" fmla="*/ 0 h 297"/>
                  <a:gd name="T2" fmla="*/ 178 w 296"/>
                  <a:gd name="T3" fmla="*/ 3 h 297"/>
                  <a:gd name="T4" fmla="*/ 206 w 296"/>
                  <a:gd name="T5" fmla="*/ 12 h 297"/>
                  <a:gd name="T6" fmla="*/ 231 w 296"/>
                  <a:gd name="T7" fmla="*/ 25 h 297"/>
                  <a:gd name="T8" fmla="*/ 253 w 296"/>
                  <a:gd name="T9" fmla="*/ 44 h 297"/>
                  <a:gd name="T10" fmla="*/ 271 w 296"/>
                  <a:gd name="T11" fmla="*/ 66 h 297"/>
                  <a:gd name="T12" fmla="*/ 285 w 296"/>
                  <a:gd name="T13" fmla="*/ 91 h 297"/>
                  <a:gd name="T14" fmla="*/ 294 w 296"/>
                  <a:gd name="T15" fmla="*/ 119 h 297"/>
                  <a:gd name="T16" fmla="*/ 296 w 296"/>
                  <a:gd name="T17" fmla="*/ 149 h 297"/>
                  <a:gd name="T18" fmla="*/ 294 w 296"/>
                  <a:gd name="T19" fmla="*/ 179 h 297"/>
                  <a:gd name="T20" fmla="*/ 285 w 296"/>
                  <a:gd name="T21" fmla="*/ 207 h 297"/>
                  <a:gd name="T22" fmla="*/ 271 w 296"/>
                  <a:gd name="T23" fmla="*/ 231 h 297"/>
                  <a:gd name="T24" fmla="*/ 253 w 296"/>
                  <a:gd name="T25" fmla="*/ 254 h 297"/>
                  <a:gd name="T26" fmla="*/ 231 w 296"/>
                  <a:gd name="T27" fmla="*/ 271 h 297"/>
                  <a:gd name="T28" fmla="*/ 206 w 296"/>
                  <a:gd name="T29" fmla="*/ 285 h 297"/>
                  <a:gd name="T30" fmla="*/ 178 w 296"/>
                  <a:gd name="T31" fmla="*/ 294 h 297"/>
                  <a:gd name="T32" fmla="*/ 148 w 296"/>
                  <a:gd name="T33" fmla="*/ 297 h 297"/>
                  <a:gd name="T34" fmla="*/ 118 w 296"/>
                  <a:gd name="T35" fmla="*/ 294 h 297"/>
                  <a:gd name="T36" fmla="*/ 90 w 296"/>
                  <a:gd name="T37" fmla="*/ 285 h 297"/>
                  <a:gd name="T38" fmla="*/ 65 w 296"/>
                  <a:gd name="T39" fmla="*/ 271 h 297"/>
                  <a:gd name="T40" fmla="*/ 43 w 296"/>
                  <a:gd name="T41" fmla="*/ 254 h 297"/>
                  <a:gd name="T42" fmla="*/ 25 w 296"/>
                  <a:gd name="T43" fmla="*/ 231 h 297"/>
                  <a:gd name="T44" fmla="*/ 11 w 296"/>
                  <a:gd name="T45" fmla="*/ 207 h 297"/>
                  <a:gd name="T46" fmla="*/ 2 w 296"/>
                  <a:gd name="T47" fmla="*/ 179 h 297"/>
                  <a:gd name="T48" fmla="*/ 0 w 296"/>
                  <a:gd name="T49" fmla="*/ 149 h 297"/>
                  <a:gd name="T50" fmla="*/ 2 w 296"/>
                  <a:gd name="T51" fmla="*/ 119 h 297"/>
                  <a:gd name="T52" fmla="*/ 11 w 296"/>
                  <a:gd name="T53" fmla="*/ 91 h 297"/>
                  <a:gd name="T54" fmla="*/ 25 w 296"/>
                  <a:gd name="T55" fmla="*/ 66 h 297"/>
                  <a:gd name="T56" fmla="*/ 43 w 296"/>
                  <a:gd name="T57" fmla="*/ 44 h 297"/>
                  <a:gd name="T58" fmla="*/ 65 w 296"/>
                  <a:gd name="T59" fmla="*/ 25 h 297"/>
                  <a:gd name="T60" fmla="*/ 90 w 296"/>
                  <a:gd name="T61" fmla="*/ 12 h 297"/>
                  <a:gd name="T62" fmla="*/ 118 w 296"/>
                  <a:gd name="T63" fmla="*/ 3 h 297"/>
                  <a:gd name="T64" fmla="*/ 148 w 296"/>
                  <a:gd name="T65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297">
                    <a:moveTo>
                      <a:pt x="148" y="0"/>
                    </a:moveTo>
                    <a:lnTo>
                      <a:pt x="178" y="3"/>
                    </a:lnTo>
                    <a:lnTo>
                      <a:pt x="206" y="12"/>
                    </a:lnTo>
                    <a:lnTo>
                      <a:pt x="231" y="25"/>
                    </a:lnTo>
                    <a:lnTo>
                      <a:pt x="253" y="44"/>
                    </a:lnTo>
                    <a:lnTo>
                      <a:pt x="271" y="66"/>
                    </a:lnTo>
                    <a:lnTo>
                      <a:pt x="285" y="91"/>
                    </a:lnTo>
                    <a:lnTo>
                      <a:pt x="294" y="119"/>
                    </a:lnTo>
                    <a:lnTo>
                      <a:pt x="296" y="149"/>
                    </a:lnTo>
                    <a:lnTo>
                      <a:pt x="294" y="179"/>
                    </a:lnTo>
                    <a:lnTo>
                      <a:pt x="285" y="207"/>
                    </a:lnTo>
                    <a:lnTo>
                      <a:pt x="271" y="231"/>
                    </a:lnTo>
                    <a:lnTo>
                      <a:pt x="253" y="254"/>
                    </a:lnTo>
                    <a:lnTo>
                      <a:pt x="231" y="271"/>
                    </a:lnTo>
                    <a:lnTo>
                      <a:pt x="206" y="285"/>
                    </a:lnTo>
                    <a:lnTo>
                      <a:pt x="178" y="294"/>
                    </a:lnTo>
                    <a:lnTo>
                      <a:pt x="148" y="297"/>
                    </a:lnTo>
                    <a:lnTo>
                      <a:pt x="118" y="294"/>
                    </a:lnTo>
                    <a:lnTo>
                      <a:pt x="90" y="285"/>
                    </a:lnTo>
                    <a:lnTo>
                      <a:pt x="65" y="271"/>
                    </a:lnTo>
                    <a:lnTo>
                      <a:pt x="43" y="254"/>
                    </a:lnTo>
                    <a:lnTo>
                      <a:pt x="25" y="231"/>
                    </a:lnTo>
                    <a:lnTo>
                      <a:pt x="11" y="207"/>
                    </a:lnTo>
                    <a:lnTo>
                      <a:pt x="2" y="179"/>
                    </a:lnTo>
                    <a:lnTo>
                      <a:pt x="0" y="149"/>
                    </a:lnTo>
                    <a:lnTo>
                      <a:pt x="2" y="119"/>
                    </a:lnTo>
                    <a:lnTo>
                      <a:pt x="11" y="91"/>
                    </a:lnTo>
                    <a:lnTo>
                      <a:pt x="25" y="66"/>
                    </a:lnTo>
                    <a:lnTo>
                      <a:pt x="43" y="44"/>
                    </a:lnTo>
                    <a:lnTo>
                      <a:pt x="65" y="25"/>
                    </a:lnTo>
                    <a:lnTo>
                      <a:pt x="90" y="12"/>
                    </a:lnTo>
                    <a:lnTo>
                      <a:pt x="118" y="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78"/>
              <p:cNvSpPr>
                <a:spLocks/>
              </p:cNvSpPr>
              <p:nvPr/>
            </p:nvSpPr>
            <p:spPr bwMode="auto">
              <a:xfrm>
                <a:off x="4386263" y="3365500"/>
                <a:ext cx="371475" cy="371475"/>
              </a:xfrm>
              <a:custGeom>
                <a:avLst/>
                <a:gdLst>
                  <a:gd name="T0" fmla="*/ 117 w 234"/>
                  <a:gd name="T1" fmla="*/ 0 h 234"/>
                  <a:gd name="T2" fmla="*/ 141 w 234"/>
                  <a:gd name="T3" fmla="*/ 3 h 234"/>
                  <a:gd name="T4" fmla="*/ 163 w 234"/>
                  <a:gd name="T5" fmla="*/ 9 h 234"/>
                  <a:gd name="T6" fmla="*/ 183 w 234"/>
                  <a:gd name="T7" fmla="*/ 20 h 234"/>
                  <a:gd name="T8" fmla="*/ 200 w 234"/>
                  <a:gd name="T9" fmla="*/ 34 h 234"/>
                  <a:gd name="T10" fmla="*/ 214 w 234"/>
                  <a:gd name="T11" fmla="*/ 51 h 234"/>
                  <a:gd name="T12" fmla="*/ 225 w 234"/>
                  <a:gd name="T13" fmla="*/ 71 h 234"/>
                  <a:gd name="T14" fmla="*/ 231 w 234"/>
                  <a:gd name="T15" fmla="*/ 93 h 234"/>
                  <a:gd name="T16" fmla="*/ 234 w 234"/>
                  <a:gd name="T17" fmla="*/ 117 h 234"/>
                  <a:gd name="T18" fmla="*/ 230 w 234"/>
                  <a:gd name="T19" fmla="*/ 147 h 234"/>
                  <a:gd name="T20" fmla="*/ 218 w 234"/>
                  <a:gd name="T21" fmla="*/ 176 h 234"/>
                  <a:gd name="T22" fmla="*/ 200 w 234"/>
                  <a:gd name="T23" fmla="*/ 199 h 234"/>
                  <a:gd name="T24" fmla="*/ 183 w 234"/>
                  <a:gd name="T25" fmla="*/ 214 h 234"/>
                  <a:gd name="T26" fmla="*/ 163 w 234"/>
                  <a:gd name="T27" fmla="*/ 224 h 234"/>
                  <a:gd name="T28" fmla="*/ 141 w 234"/>
                  <a:gd name="T29" fmla="*/ 231 h 234"/>
                  <a:gd name="T30" fmla="*/ 117 w 234"/>
                  <a:gd name="T31" fmla="*/ 234 h 234"/>
                  <a:gd name="T32" fmla="*/ 93 w 234"/>
                  <a:gd name="T33" fmla="*/ 231 h 234"/>
                  <a:gd name="T34" fmla="*/ 72 w 234"/>
                  <a:gd name="T35" fmla="*/ 224 h 234"/>
                  <a:gd name="T36" fmla="*/ 53 w 234"/>
                  <a:gd name="T37" fmla="*/ 214 h 234"/>
                  <a:gd name="T38" fmla="*/ 34 w 234"/>
                  <a:gd name="T39" fmla="*/ 199 h 234"/>
                  <a:gd name="T40" fmla="*/ 21 w 234"/>
                  <a:gd name="T41" fmla="*/ 181 h 234"/>
                  <a:gd name="T42" fmla="*/ 9 w 234"/>
                  <a:gd name="T43" fmla="*/ 161 h 234"/>
                  <a:gd name="T44" fmla="*/ 3 w 234"/>
                  <a:gd name="T45" fmla="*/ 140 h 234"/>
                  <a:gd name="T46" fmla="*/ 0 w 234"/>
                  <a:gd name="T47" fmla="*/ 117 h 234"/>
                  <a:gd name="T48" fmla="*/ 3 w 234"/>
                  <a:gd name="T49" fmla="*/ 93 h 234"/>
                  <a:gd name="T50" fmla="*/ 9 w 234"/>
                  <a:gd name="T51" fmla="*/ 71 h 234"/>
                  <a:gd name="T52" fmla="*/ 21 w 234"/>
                  <a:gd name="T53" fmla="*/ 51 h 234"/>
                  <a:gd name="T54" fmla="*/ 34 w 234"/>
                  <a:gd name="T55" fmla="*/ 34 h 234"/>
                  <a:gd name="T56" fmla="*/ 53 w 234"/>
                  <a:gd name="T57" fmla="*/ 20 h 234"/>
                  <a:gd name="T58" fmla="*/ 72 w 234"/>
                  <a:gd name="T59" fmla="*/ 9 h 234"/>
                  <a:gd name="T60" fmla="*/ 93 w 234"/>
                  <a:gd name="T61" fmla="*/ 3 h 234"/>
                  <a:gd name="T62" fmla="*/ 117 w 234"/>
                  <a:gd name="T63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34" h="234">
                    <a:moveTo>
                      <a:pt x="117" y="0"/>
                    </a:moveTo>
                    <a:lnTo>
                      <a:pt x="141" y="3"/>
                    </a:lnTo>
                    <a:lnTo>
                      <a:pt x="163" y="9"/>
                    </a:lnTo>
                    <a:lnTo>
                      <a:pt x="183" y="20"/>
                    </a:lnTo>
                    <a:lnTo>
                      <a:pt x="200" y="34"/>
                    </a:lnTo>
                    <a:lnTo>
                      <a:pt x="214" y="51"/>
                    </a:lnTo>
                    <a:lnTo>
                      <a:pt x="225" y="71"/>
                    </a:lnTo>
                    <a:lnTo>
                      <a:pt x="231" y="93"/>
                    </a:lnTo>
                    <a:lnTo>
                      <a:pt x="234" y="117"/>
                    </a:lnTo>
                    <a:lnTo>
                      <a:pt x="230" y="147"/>
                    </a:lnTo>
                    <a:lnTo>
                      <a:pt x="218" y="176"/>
                    </a:lnTo>
                    <a:lnTo>
                      <a:pt x="200" y="199"/>
                    </a:lnTo>
                    <a:lnTo>
                      <a:pt x="183" y="214"/>
                    </a:lnTo>
                    <a:lnTo>
                      <a:pt x="163" y="224"/>
                    </a:lnTo>
                    <a:lnTo>
                      <a:pt x="141" y="231"/>
                    </a:lnTo>
                    <a:lnTo>
                      <a:pt x="117" y="234"/>
                    </a:lnTo>
                    <a:lnTo>
                      <a:pt x="93" y="231"/>
                    </a:lnTo>
                    <a:lnTo>
                      <a:pt x="72" y="224"/>
                    </a:lnTo>
                    <a:lnTo>
                      <a:pt x="53" y="214"/>
                    </a:lnTo>
                    <a:lnTo>
                      <a:pt x="34" y="199"/>
                    </a:lnTo>
                    <a:lnTo>
                      <a:pt x="21" y="181"/>
                    </a:lnTo>
                    <a:lnTo>
                      <a:pt x="9" y="161"/>
                    </a:lnTo>
                    <a:lnTo>
                      <a:pt x="3" y="140"/>
                    </a:lnTo>
                    <a:lnTo>
                      <a:pt x="0" y="117"/>
                    </a:lnTo>
                    <a:lnTo>
                      <a:pt x="3" y="93"/>
                    </a:lnTo>
                    <a:lnTo>
                      <a:pt x="9" y="71"/>
                    </a:lnTo>
                    <a:lnTo>
                      <a:pt x="21" y="51"/>
                    </a:lnTo>
                    <a:lnTo>
                      <a:pt x="34" y="34"/>
                    </a:lnTo>
                    <a:lnTo>
                      <a:pt x="53" y="20"/>
                    </a:lnTo>
                    <a:lnTo>
                      <a:pt x="72" y="9"/>
                    </a:lnTo>
                    <a:lnTo>
                      <a:pt x="93" y="3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79"/>
              <p:cNvSpPr>
                <a:spLocks/>
              </p:cNvSpPr>
              <p:nvPr/>
            </p:nvSpPr>
            <p:spPr bwMode="auto">
              <a:xfrm>
                <a:off x="4519613" y="3451225"/>
                <a:ext cx="123825" cy="200025"/>
              </a:xfrm>
              <a:custGeom>
                <a:avLst/>
                <a:gdLst>
                  <a:gd name="T0" fmla="*/ 15 w 78"/>
                  <a:gd name="T1" fmla="*/ 0 h 126"/>
                  <a:gd name="T2" fmla="*/ 16 w 78"/>
                  <a:gd name="T3" fmla="*/ 0 h 126"/>
                  <a:gd name="T4" fmla="*/ 76 w 78"/>
                  <a:gd name="T5" fmla="*/ 61 h 126"/>
                  <a:gd name="T6" fmla="*/ 78 w 78"/>
                  <a:gd name="T7" fmla="*/ 63 h 126"/>
                  <a:gd name="T8" fmla="*/ 76 w 78"/>
                  <a:gd name="T9" fmla="*/ 64 h 126"/>
                  <a:gd name="T10" fmla="*/ 16 w 78"/>
                  <a:gd name="T11" fmla="*/ 124 h 126"/>
                  <a:gd name="T12" fmla="*/ 15 w 78"/>
                  <a:gd name="T13" fmla="*/ 126 h 126"/>
                  <a:gd name="T14" fmla="*/ 13 w 78"/>
                  <a:gd name="T15" fmla="*/ 124 h 126"/>
                  <a:gd name="T16" fmla="*/ 0 w 78"/>
                  <a:gd name="T17" fmla="*/ 111 h 126"/>
                  <a:gd name="T18" fmla="*/ 47 w 78"/>
                  <a:gd name="T19" fmla="*/ 64 h 126"/>
                  <a:gd name="T20" fmla="*/ 47 w 78"/>
                  <a:gd name="T21" fmla="*/ 63 h 126"/>
                  <a:gd name="T22" fmla="*/ 47 w 78"/>
                  <a:gd name="T23" fmla="*/ 61 h 126"/>
                  <a:gd name="T24" fmla="*/ 0 w 78"/>
                  <a:gd name="T25" fmla="*/ 14 h 126"/>
                  <a:gd name="T26" fmla="*/ 13 w 78"/>
                  <a:gd name="T27" fmla="*/ 0 h 126"/>
                  <a:gd name="T28" fmla="*/ 15 w 78"/>
                  <a:gd name="T29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" h="126">
                    <a:moveTo>
                      <a:pt x="15" y="0"/>
                    </a:moveTo>
                    <a:lnTo>
                      <a:pt x="16" y="0"/>
                    </a:lnTo>
                    <a:lnTo>
                      <a:pt x="76" y="61"/>
                    </a:lnTo>
                    <a:lnTo>
                      <a:pt x="78" y="63"/>
                    </a:lnTo>
                    <a:lnTo>
                      <a:pt x="76" y="64"/>
                    </a:lnTo>
                    <a:lnTo>
                      <a:pt x="16" y="124"/>
                    </a:lnTo>
                    <a:lnTo>
                      <a:pt x="15" y="126"/>
                    </a:lnTo>
                    <a:lnTo>
                      <a:pt x="13" y="124"/>
                    </a:lnTo>
                    <a:lnTo>
                      <a:pt x="0" y="111"/>
                    </a:lnTo>
                    <a:lnTo>
                      <a:pt x="47" y="64"/>
                    </a:lnTo>
                    <a:lnTo>
                      <a:pt x="47" y="63"/>
                    </a:lnTo>
                    <a:lnTo>
                      <a:pt x="47" y="61"/>
                    </a:lnTo>
                    <a:lnTo>
                      <a:pt x="0" y="14"/>
                    </a:lnTo>
                    <a:lnTo>
                      <a:pt x="13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1524153" y="3417527"/>
              <a:ext cx="822257" cy="825036"/>
              <a:chOff x="2511425" y="4225925"/>
              <a:chExt cx="469900" cy="471488"/>
            </a:xfrm>
          </p:grpSpPr>
          <p:sp>
            <p:nvSpPr>
              <p:cNvPr id="81" name="Freeform 80"/>
              <p:cNvSpPr>
                <a:spLocks/>
              </p:cNvSpPr>
              <p:nvPr/>
            </p:nvSpPr>
            <p:spPr bwMode="auto">
              <a:xfrm>
                <a:off x="2511425" y="4225925"/>
                <a:ext cx="469900" cy="471488"/>
              </a:xfrm>
              <a:custGeom>
                <a:avLst/>
                <a:gdLst>
                  <a:gd name="T0" fmla="*/ 148 w 296"/>
                  <a:gd name="T1" fmla="*/ 0 h 297"/>
                  <a:gd name="T2" fmla="*/ 178 w 296"/>
                  <a:gd name="T3" fmla="*/ 4 h 297"/>
                  <a:gd name="T4" fmla="*/ 206 w 296"/>
                  <a:gd name="T5" fmla="*/ 12 h 297"/>
                  <a:gd name="T6" fmla="*/ 231 w 296"/>
                  <a:gd name="T7" fmla="*/ 25 h 297"/>
                  <a:gd name="T8" fmla="*/ 253 w 296"/>
                  <a:gd name="T9" fmla="*/ 43 h 297"/>
                  <a:gd name="T10" fmla="*/ 271 w 296"/>
                  <a:gd name="T11" fmla="*/ 66 h 297"/>
                  <a:gd name="T12" fmla="*/ 285 w 296"/>
                  <a:gd name="T13" fmla="*/ 91 h 297"/>
                  <a:gd name="T14" fmla="*/ 294 w 296"/>
                  <a:gd name="T15" fmla="*/ 118 h 297"/>
                  <a:gd name="T16" fmla="*/ 296 w 296"/>
                  <a:gd name="T17" fmla="*/ 148 h 297"/>
                  <a:gd name="T18" fmla="*/ 294 w 296"/>
                  <a:gd name="T19" fmla="*/ 179 h 297"/>
                  <a:gd name="T20" fmla="*/ 285 w 296"/>
                  <a:gd name="T21" fmla="*/ 206 h 297"/>
                  <a:gd name="T22" fmla="*/ 271 w 296"/>
                  <a:gd name="T23" fmla="*/ 231 h 297"/>
                  <a:gd name="T24" fmla="*/ 253 w 296"/>
                  <a:gd name="T25" fmla="*/ 253 h 297"/>
                  <a:gd name="T26" fmla="*/ 231 w 296"/>
                  <a:gd name="T27" fmla="*/ 272 h 297"/>
                  <a:gd name="T28" fmla="*/ 206 w 296"/>
                  <a:gd name="T29" fmla="*/ 285 h 297"/>
                  <a:gd name="T30" fmla="*/ 178 w 296"/>
                  <a:gd name="T31" fmla="*/ 294 h 297"/>
                  <a:gd name="T32" fmla="*/ 148 w 296"/>
                  <a:gd name="T33" fmla="*/ 297 h 297"/>
                  <a:gd name="T34" fmla="*/ 118 w 296"/>
                  <a:gd name="T35" fmla="*/ 294 h 297"/>
                  <a:gd name="T36" fmla="*/ 90 w 296"/>
                  <a:gd name="T37" fmla="*/ 285 h 297"/>
                  <a:gd name="T38" fmla="*/ 65 w 296"/>
                  <a:gd name="T39" fmla="*/ 272 h 297"/>
                  <a:gd name="T40" fmla="*/ 43 w 296"/>
                  <a:gd name="T41" fmla="*/ 253 h 297"/>
                  <a:gd name="T42" fmla="*/ 26 w 296"/>
                  <a:gd name="T43" fmla="*/ 231 h 297"/>
                  <a:gd name="T44" fmla="*/ 12 w 296"/>
                  <a:gd name="T45" fmla="*/ 206 h 297"/>
                  <a:gd name="T46" fmla="*/ 4 w 296"/>
                  <a:gd name="T47" fmla="*/ 179 h 297"/>
                  <a:gd name="T48" fmla="*/ 0 w 296"/>
                  <a:gd name="T49" fmla="*/ 148 h 297"/>
                  <a:gd name="T50" fmla="*/ 4 w 296"/>
                  <a:gd name="T51" fmla="*/ 118 h 297"/>
                  <a:gd name="T52" fmla="*/ 12 w 296"/>
                  <a:gd name="T53" fmla="*/ 91 h 297"/>
                  <a:gd name="T54" fmla="*/ 26 w 296"/>
                  <a:gd name="T55" fmla="*/ 66 h 297"/>
                  <a:gd name="T56" fmla="*/ 43 w 296"/>
                  <a:gd name="T57" fmla="*/ 43 h 297"/>
                  <a:gd name="T58" fmla="*/ 65 w 296"/>
                  <a:gd name="T59" fmla="*/ 25 h 297"/>
                  <a:gd name="T60" fmla="*/ 90 w 296"/>
                  <a:gd name="T61" fmla="*/ 12 h 297"/>
                  <a:gd name="T62" fmla="*/ 118 w 296"/>
                  <a:gd name="T63" fmla="*/ 4 h 297"/>
                  <a:gd name="T64" fmla="*/ 148 w 296"/>
                  <a:gd name="T65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297">
                    <a:moveTo>
                      <a:pt x="148" y="0"/>
                    </a:moveTo>
                    <a:lnTo>
                      <a:pt x="178" y="4"/>
                    </a:lnTo>
                    <a:lnTo>
                      <a:pt x="206" y="12"/>
                    </a:lnTo>
                    <a:lnTo>
                      <a:pt x="231" y="25"/>
                    </a:lnTo>
                    <a:lnTo>
                      <a:pt x="253" y="43"/>
                    </a:lnTo>
                    <a:lnTo>
                      <a:pt x="271" y="66"/>
                    </a:lnTo>
                    <a:lnTo>
                      <a:pt x="285" y="91"/>
                    </a:lnTo>
                    <a:lnTo>
                      <a:pt x="294" y="118"/>
                    </a:lnTo>
                    <a:lnTo>
                      <a:pt x="296" y="148"/>
                    </a:lnTo>
                    <a:lnTo>
                      <a:pt x="294" y="179"/>
                    </a:lnTo>
                    <a:lnTo>
                      <a:pt x="285" y="206"/>
                    </a:lnTo>
                    <a:lnTo>
                      <a:pt x="271" y="231"/>
                    </a:lnTo>
                    <a:lnTo>
                      <a:pt x="253" y="253"/>
                    </a:lnTo>
                    <a:lnTo>
                      <a:pt x="231" y="272"/>
                    </a:lnTo>
                    <a:lnTo>
                      <a:pt x="206" y="285"/>
                    </a:lnTo>
                    <a:lnTo>
                      <a:pt x="178" y="294"/>
                    </a:lnTo>
                    <a:lnTo>
                      <a:pt x="148" y="297"/>
                    </a:lnTo>
                    <a:lnTo>
                      <a:pt x="118" y="294"/>
                    </a:lnTo>
                    <a:lnTo>
                      <a:pt x="90" y="285"/>
                    </a:lnTo>
                    <a:lnTo>
                      <a:pt x="65" y="272"/>
                    </a:lnTo>
                    <a:lnTo>
                      <a:pt x="43" y="253"/>
                    </a:lnTo>
                    <a:lnTo>
                      <a:pt x="26" y="231"/>
                    </a:lnTo>
                    <a:lnTo>
                      <a:pt x="12" y="206"/>
                    </a:lnTo>
                    <a:lnTo>
                      <a:pt x="4" y="179"/>
                    </a:lnTo>
                    <a:lnTo>
                      <a:pt x="0" y="148"/>
                    </a:lnTo>
                    <a:lnTo>
                      <a:pt x="4" y="118"/>
                    </a:lnTo>
                    <a:lnTo>
                      <a:pt x="12" y="91"/>
                    </a:lnTo>
                    <a:lnTo>
                      <a:pt x="26" y="66"/>
                    </a:lnTo>
                    <a:lnTo>
                      <a:pt x="43" y="43"/>
                    </a:lnTo>
                    <a:lnTo>
                      <a:pt x="65" y="25"/>
                    </a:lnTo>
                    <a:lnTo>
                      <a:pt x="90" y="12"/>
                    </a:lnTo>
                    <a:lnTo>
                      <a:pt x="118" y="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81"/>
              <p:cNvSpPr>
                <a:spLocks/>
              </p:cNvSpPr>
              <p:nvPr/>
            </p:nvSpPr>
            <p:spPr bwMode="auto">
              <a:xfrm>
                <a:off x="2563813" y="4278313"/>
                <a:ext cx="368300" cy="368300"/>
              </a:xfrm>
              <a:custGeom>
                <a:avLst/>
                <a:gdLst>
                  <a:gd name="T0" fmla="*/ 115 w 232"/>
                  <a:gd name="T1" fmla="*/ 0 h 232"/>
                  <a:gd name="T2" fmla="*/ 139 w 232"/>
                  <a:gd name="T3" fmla="*/ 1 h 232"/>
                  <a:gd name="T4" fmla="*/ 161 w 232"/>
                  <a:gd name="T5" fmla="*/ 8 h 232"/>
                  <a:gd name="T6" fmla="*/ 181 w 232"/>
                  <a:gd name="T7" fmla="*/ 18 h 232"/>
                  <a:gd name="T8" fmla="*/ 198 w 232"/>
                  <a:gd name="T9" fmla="*/ 33 h 232"/>
                  <a:gd name="T10" fmla="*/ 211 w 232"/>
                  <a:gd name="T11" fmla="*/ 51 h 232"/>
                  <a:gd name="T12" fmla="*/ 223 w 232"/>
                  <a:gd name="T13" fmla="*/ 71 h 232"/>
                  <a:gd name="T14" fmla="*/ 229 w 232"/>
                  <a:gd name="T15" fmla="*/ 92 h 232"/>
                  <a:gd name="T16" fmla="*/ 232 w 232"/>
                  <a:gd name="T17" fmla="*/ 115 h 232"/>
                  <a:gd name="T18" fmla="*/ 229 w 232"/>
                  <a:gd name="T19" fmla="*/ 139 h 232"/>
                  <a:gd name="T20" fmla="*/ 223 w 232"/>
                  <a:gd name="T21" fmla="*/ 160 h 232"/>
                  <a:gd name="T22" fmla="*/ 211 w 232"/>
                  <a:gd name="T23" fmla="*/ 181 h 232"/>
                  <a:gd name="T24" fmla="*/ 198 w 232"/>
                  <a:gd name="T25" fmla="*/ 198 h 232"/>
                  <a:gd name="T26" fmla="*/ 181 w 232"/>
                  <a:gd name="T27" fmla="*/ 213 h 232"/>
                  <a:gd name="T28" fmla="*/ 161 w 232"/>
                  <a:gd name="T29" fmla="*/ 223 h 232"/>
                  <a:gd name="T30" fmla="*/ 139 w 232"/>
                  <a:gd name="T31" fmla="*/ 230 h 232"/>
                  <a:gd name="T32" fmla="*/ 115 w 232"/>
                  <a:gd name="T33" fmla="*/ 232 h 232"/>
                  <a:gd name="T34" fmla="*/ 91 w 232"/>
                  <a:gd name="T35" fmla="*/ 230 h 232"/>
                  <a:gd name="T36" fmla="*/ 70 w 232"/>
                  <a:gd name="T37" fmla="*/ 223 h 232"/>
                  <a:gd name="T38" fmla="*/ 51 w 232"/>
                  <a:gd name="T39" fmla="*/ 213 h 232"/>
                  <a:gd name="T40" fmla="*/ 34 w 232"/>
                  <a:gd name="T41" fmla="*/ 198 h 232"/>
                  <a:gd name="T42" fmla="*/ 19 w 232"/>
                  <a:gd name="T43" fmla="*/ 181 h 232"/>
                  <a:gd name="T44" fmla="*/ 7 w 232"/>
                  <a:gd name="T45" fmla="*/ 160 h 232"/>
                  <a:gd name="T46" fmla="*/ 1 w 232"/>
                  <a:gd name="T47" fmla="*/ 139 h 232"/>
                  <a:gd name="T48" fmla="*/ 0 w 232"/>
                  <a:gd name="T49" fmla="*/ 115 h 232"/>
                  <a:gd name="T50" fmla="*/ 1 w 232"/>
                  <a:gd name="T51" fmla="*/ 92 h 232"/>
                  <a:gd name="T52" fmla="*/ 7 w 232"/>
                  <a:gd name="T53" fmla="*/ 71 h 232"/>
                  <a:gd name="T54" fmla="*/ 19 w 232"/>
                  <a:gd name="T55" fmla="*/ 51 h 232"/>
                  <a:gd name="T56" fmla="*/ 34 w 232"/>
                  <a:gd name="T57" fmla="*/ 33 h 232"/>
                  <a:gd name="T58" fmla="*/ 51 w 232"/>
                  <a:gd name="T59" fmla="*/ 18 h 232"/>
                  <a:gd name="T60" fmla="*/ 70 w 232"/>
                  <a:gd name="T61" fmla="*/ 8 h 232"/>
                  <a:gd name="T62" fmla="*/ 91 w 232"/>
                  <a:gd name="T63" fmla="*/ 1 h 232"/>
                  <a:gd name="T64" fmla="*/ 115 w 232"/>
                  <a:gd name="T6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2" h="232">
                    <a:moveTo>
                      <a:pt x="115" y="0"/>
                    </a:moveTo>
                    <a:lnTo>
                      <a:pt x="139" y="1"/>
                    </a:lnTo>
                    <a:lnTo>
                      <a:pt x="161" y="8"/>
                    </a:lnTo>
                    <a:lnTo>
                      <a:pt x="181" y="18"/>
                    </a:lnTo>
                    <a:lnTo>
                      <a:pt x="198" y="33"/>
                    </a:lnTo>
                    <a:lnTo>
                      <a:pt x="211" y="51"/>
                    </a:lnTo>
                    <a:lnTo>
                      <a:pt x="223" y="71"/>
                    </a:lnTo>
                    <a:lnTo>
                      <a:pt x="229" y="92"/>
                    </a:lnTo>
                    <a:lnTo>
                      <a:pt x="232" y="115"/>
                    </a:lnTo>
                    <a:lnTo>
                      <a:pt x="229" y="139"/>
                    </a:lnTo>
                    <a:lnTo>
                      <a:pt x="223" y="160"/>
                    </a:lnTo>
                    <a:lnTo>
                      <a:pt x="211" y="181"/>
                    </a:lnTo>
                    <a:lnTo>
                      <a:pt x="198" y="198"/>
                    </a:lnTo>
                    <a:lnTo>
                      <a:pt x="181" y="213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1" y="230"/>
                    </a:lnTo>
                    <a:lnTo>
                      <a:pt x="70" y="223"/>
                    </a:lnTo>
                    <a:lnTo>
                      <a:pt x="51" y="213"/>
                    </a:lnTo>
                    <a:lnTo>
                      <a:pt x="34" y="198"/>
                    </a:lnTo>
                    <a:lnTo>
                      <a:pt x="19" y="181"/>
                    </a:lnTo>
                    <a:lnTo>
                      <a:pt x="7" y="160"/>
                    </a:lnTo>
                    <a:lnTo>
                      <a:pt x="1" y="139"/>
                    </a:lnTo>
                    <a:lnTo>
                      <a:pt x="0" y="115"/>
                    </a:lnTo>
                    <a:lnTo>
                      <a:pt x="1" y="92"/>
                    </a:lnTo>
                    <a:lnTo>
                      <a:pt x="7" y="71"/>
                    </a:lnTo>
                    <a:lnTo>
                      <a:pt x="19" y="51"/>
                    </a:lnTo>
                    <a:lnTo>
                      <a:pt x="34" y="33"/>
                    </a:lnTo>
                    <a:lnTo>
                      <a:pt x="51" y="18"/>
                    </a:lnTo>
                    <a:lnTo>
                      <a:pt x="70" y="8"/>
                    </a:lnTo>
                    <a:lnTo>
                      <a:pt x="91" y="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82"/>
              <p:cNvSpPr>
                <a:spLocks/>
              </p:cNvSpPr>
              <p:nvPr/>
            </p:nvSpPr>
            <p:spPr bwMode="auto">
              <a:xfrm>
                <a:off x="2706688" y="4387850"/>
                <a:ext cx="120650" cy="146050"/>
              </a:xfrm>
              <a:custGeom>
                <a:avLst/>
                <a:gdLst>
                  <a:gd name="T0" fmla="*/ 0 w 76"/>
                  <a:gd name="T1" fmla="*/ 0 h 92"/>
                  <a:gd name="T2" fmla="*/ 72 w 76"/>
                  <a:gd name="T3" fmla="*/ 40 h 92"/>
                  <a:gd name="T4" fmla="*/ 75 w 76"/>
                  <a:gd name="T5" fmla="*/ 42 h 92"/>
                  <a:gd name="T6" fmla="*/ 76 w 76"/>
                  <a:gd name="T7" fmla="*/ 45 h 92"/>
                  <a:gd name="T8" fmla="*/ 76 w 76"/>
                  <a:gd name="T9" fmla="*/ 48 h 92"/>
                  <a:gd name="T10" fmla="*/ 75 w 76"/>
                  <a:gd name="T11" fmla="*/ 50 h 92"/>
                  <a:gd name="T12" fmla="*/ 72 w 76"/>
                  <a:gd name="T13" fmla="*/ 53 h 92"/>
                  <a:gd name="T14" fmla="*/ 0 w 76"/>
                  <a:gd name="T15" fmla="*/ 92 h 92"/>
                  <a:gd name="T16" fmla="*/ 0 w 76"/>
                  <a:gd name="T1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92">
                    <a:moveTo>
                      <a:pt x="0" y="0"/>
                    </a:moveTo>
                    <a:lnTo>
                      <a:pt x="72" y="40"/>
                    </a:lnTo>
                    <a:lnTo>
                      <a:pt x="75" y="42"/>
                    </a:lnTo>
                    <a:lnTo>
                      <a:pt x="76" y="45"/>
                    </a:lnTo>
                    <a:lnTo>
                      <a:pt x="76" y="48"/>
                    </a:lnTo>
                    <a:lnTo>
                      <a:pt x="75" y="50"/>
                    </a:lnTo>
                    <a:lnTo>
                      <a:pt x="72" y="53"/>
                    </a:lnTo>
                    <a:lnTo>
                      <a:pt x="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6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536" y="756502"/>
            <a:ext cx="8395603" cy="5434136"/>
            <a:chOff x="395536" y="756502"/>
            <a:chExt cx="8395603" cy="5434136"/>
          </a:xfrm>
        </p:grpSpPr>
        <p:grpSp>
          <p:nvGrpSpPr>
            <p:cNvPr id="133" name="그룹 132"/>
            <p:cNvGrpSpPr/>
            <p:nvPr/>
          </p:nvGrpSpPr>
          <p:grpSpPr>
            <a:xfrm>
              <a:off x="1410652" y="757920"/>
              <a:ext cx="799355" cy="799355"/>
              <a:chOff x="1611313" y="585788"/>
              <a:chExt cx="447675" cy="447675"/>
            </a:xfrm>
          </p:grpSpPr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1679575" y="601663"/>
                <a:ext cx="138113" cy="160338"/>
              </a:xfrm>
              <a:custGeom>
                <a:avLst/>
                <a:gdLst>
                  <a:gd name="T0" fmla="*/ 60 w 87"/>
                  <a:gd name="T1" fmla="*/ 0 h 101"/>
                  <a:gd name="T2" fmla="*/ 72 w 87"/>
                  <a:gd name="T3" fmla="*/ 4 h 101"/>
                  <a:gd name="T4" fmla="*/ 81 w 87"/>
                  <a:gd name="T5" fmla="*/ 11 h 101"/>
                  <a:gd name="T6" fmla="*/ 85 w 87"/>
                  <a:gd name="T7" fmla="*/ 19 h 101"/>
                  <a:gd name="T8" fmla="*/ 87 w 87"/>
                  <a:gd name="T9" fmla="*/ 28 h 101"/>
                  <a:gd name="T10" fmla="*/ 87 w 87"/>
                  <a:gd name="T11" fmla="*/ 36 h 101"/>
                  <a:gd name="T12" fmla="*/ 85 w 87"/>
                  <a:gd name="T13" fmla="*/ 42 h 101"/>
                  <a:gd name="T14" fmla="*/ 84 w 87"/>
                  <a:gd name="T15" fmla="*/ 44 h 101"/>
                  <a:gd name="T16" fmla="*/ 52 w 87"/>
                  <a:gd name="T17" fmla="*/ 101 h 101"/>
                  <a:gd name="T18" fmla="*/ 0 w 87"/>
                  <a:gd name="T19" fmla="*/ 70 h 101"/>
                  <a:gd name="T20" fmla="*/ 31 w 87"/>
                  <a:gd name="T21" fmla="*/ 15 h 101"/>
                  <a:gd name="T22" fmla="*/ 33 w 87"/>
                  <a:gd name="T23" fmla="*/ 13 h 101"/>
                  <a:gd name="T24" fmla="*/ 37 w 87"/>
                  <a:gd name="T25" fmla="*/ 10 h 101"/>
                  <a:gd name="T26" fmla="*/ 42 w 87"/>
                  <a:gd name="T27" fmla="*/ 6 h 101"/>
                  <a:gd name="T28" fmla="*/ 50 w 87"/>
                  <a:gd name="T29" fmla="*/ 2 h 101"/>
                  <a:gd name="T30" fmla="*/ 60 w 87"/>
                  <a:gd name="T3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01">
                    <a:moveTo>
                      <a:pt x="60" y="0"/>
                    </a:moveTo>
                    <a:lnTo>
                      <a:pt x="72" y="4"/>
                    </a:lnTo>
                    <a:lnTo>
                      <a:pt x="81" y="11"/>
                    </a:lnTo>
                    <a:lnTo>
                      <a:pt x="85" y="19"/>
                    </a:lnTo>
                    <a:lnTo>
                      <a:pt x="87" y="28"/>
                    </a:lnTo>
                    <a:lnTo>
                      <a:pt x="87" y="36"/>
                    </a:lnTo>
                    <a:lnTo>
                      <a:pt x="85" y="42"/>
                    </a:lnTo>
                    <a:lnTo>
                      <a:pt x="84" y="44"/>
                    </a:lnTo>
                    <a:lnTo>
                      <a:pt x="52" y="101"/>
                    </a:lnTo>
                    <a:lnTo>
                      <a:pt x="0" y="70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7" y="10"/>
                    </a:lnTo>
                    <a:lnTo>
                      <a:pt x="42" y="6"/>
                    </a:lnTo>
                    <a:lnTo>
                      <a:pt x="50" y="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1784350" y="585788"/>
                <a:ext cx="223838" cy="141288"/>
              </a:xfrm>
              <a:custGeom>
                <a:avLst/>
                <a:gdLst>
                  <a:gd name="T0" fmla="*/ 49 w 141"/>
                  <a:gd name="T1" fmla="*/ 0 h 89"/>
                  <a:gd name="T2" fmla="*/ 67 w 141"/>
                  <a:gd name="T3" fmla="*/ 1 h 89"/>
                  <a:gd name="T4" fmla="*/ 78 w 141"/>
                  <a:gd name="T5" fmla="*/ 4 h 89"/>
                  <a:gd name="T6" fmla="*/ 86 w 141"/>
                  <a:gd name="T7" fmla="*/ 6 h 89"/>
                  <a:gd name="T8" fmla="*/ 91 w 141"/>
                  <a:gd name="T9" fmla="*/ 9 h 89"/>
                  <a:gd name="T10" fmla="*/ 95 w 141"/>
                  <a:gd name="T11" fmla="*/ 12 h 89"/>
                  <a:gd name="T12" fmla="*/ 97 w 141"/>
                  <a:gd name="T13" fmla="*/ 14 h 89"/>
                  <a:gd name="T14" fmla="*/ 97 w 141"/>
                  <a:gd name="T15" fmla="*/ 14 h 89"/>
                  <a:gd name="T16" fmla="*/ 112 w 141"/>
                  <a:gd name="T17" fmla="*/ 43 h 89"/>
                  <a:gd name="T18" fmla="*/ 141 w 141"/>
                  <a:gd name="T19" fmla="*/ 27 h 89"/>
                  <a:gd name="T20" fmla="*/ 103 w 141"/>
                  <a:gd name="T21" fmla="*/ 85 h 89"/>
                  <a:gd name="T22" fmla="*/ 32 w 141"/>
                  <a:gd name="T23" fmla="*/ 89 h 89"/>
                  <a:gd name="T24" fmla="*/ 60 w 141"/>
                  <a:gd name="T25" fmla="*/ 73 h 89"/>
                  <a:gd name="T26" fmla="*/ 59 w 141"/>
                  <a:gd name="T27" fmla="*/ 71 h 89"/>
                  <a:gd name="T28" fmla="*/ 55 w 141"/>
                  <a:gd name="T29" fmla="*/ 64 h 89"/>
                  <a:gd name="T30" fmla="*/ 48 w 141"/>
                  <a:gd name="T31" fmla="*/ 54 h 89"/>
                  <a:gd name="T32" fmla="*/ 42 w 141"/>
                  <a:gd name="T33" fmla="*/ 42 h 89"/>
                  <a:gd name="T34" fmla="*/ 35 w 141"/>
                  <a:gd name="T35" fmla="*/ 31 h 89"/>
                  <a:gd name="T36" fmla="*/ 30 w 141"/>
                  <a:gd name="T37" fmla="*/ 22 h 89"/>
                  <a:gd name="T38" fmla="*/ 27 w 141"/>
                  <a:gd name="T39" fmla="*/ 17 h 89"/>
                  <a:gd name="T40" fmla="*/ 21 w 141"/>
                  <a:gd name="T41" fmla="*/ 12 h 89"/>
                  <a:gd name="T42" fmla="*/ 11 w 141"/>
                  <a:gd name="T43" fmla="*/ 8 h 89"/>
                  <a:gd name="T44" fmla="*/ 4 w 141"/>
                  <a:gd name="T45" fmla="*/ 5 h 89"/>
                  <a:gd name="T46" fmla="*/ 0 w 141"/>
                  <a:gd name="T47" fmla="*/ 4 h 89"/>
                  <a:gd name="T48" fmla="*/ 28 w 141"/>
                  <a:gd name="T49" fmla="*/ 1 h 89"/>
                  <a:gd name="T50" fmla="*/ 49 w 141"/>
                  <a:gd name="T5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1" h="89">
                    <a:moveTo>
                      <a:pt x="49" y="0"/>
                    </a:moveTo>
                    <a:lnTo>
                      <a:pt x="67" y="1"/>
                    </a:lnTo>
                    <a:lnTo>
                      <a:pt x="78" y="4"/>
                    </a:lnTo>
                    <a:lnTo>
                      <a:pt x="86" y="6"/>
                    </a:lnTo>
                    <a:lnTo>
                      <a:pt x="91" y="9"/>
                    </a:lnTo>
                    <a:lnTo>
                      <a:pt x="95" y="12"/>
                    </a:lnTo>
                    <a:lnTo>
                      <a:pt x="97" y="14"/>
                    </a:lnTo>
                    <a:lnTo>
                      <a:pt x="97" y="14"/>
                    </a:lnTo>
                    <a:lnTo>
                      <a:pt x="112" y="43"/>
                    </a:lnTo>
                    <a:lnTo>
                      <a:pt x="141" y="27"/>
                    </a:lnTo>
                    <a:lnTo>
                      <a:pt x="103" y="85"/>
                    </a:lnTo>
                    <a:lnTo>
                      <a:pt x="32" y="89"/>
                    </a:lnTo>
                    <a:lnTo>
                      <a:pt x="60" y="73"/>
                    </a:lnTo>
                    <a:lnTo>
                      <a:pt x="59" y="71"/>
                    </a:lnTo>
                    <a:lnTo>
                      <a:pt x="55" y="64"/>
                    </a:lnTo>
                    <a:lnTo>
                      <a:pt x="48" y="54"/>
                    </a:lnTo>
                    <a:lnTo>
                      <a:pt x="42" y="42"/>
                    </a:lnTo>
                    <a:lnTo>
                      <a:pt x="35" y="31"/>
                    </a:lnTo>
                    <a:lnTo>
                      <a:pt x="30" y="22"/>
                    </a:lnTo>
                    <a:lnTo>
                      <a:pt x="27" y="17"/>
                    </a:lnTo>
                    <a:lnTo>
                      <a:pt x="21" y="12"/>
                    </a:lnTo>
                    <a:lnTo>
                      <a:pt x="11" y="8"/>
                    </a:lnTo>
                    <a:lnTo>
                      <a:pt x="4" y="5"/>
                    </a:lnTo>
                    <a:lnTo>
                      <a:pt x="0" y="4"/>
                    </a:lnTo>
                    <a:lnTo>
                      <a:pt x="28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1706563" y="893763"/>
                <a:ext cx="147638" cy="98425"/>
              </a:xfrm>
              <a:custGeom>
                <a:avLst/>
                <a:gdLst>
                  <a:gd name="T0" fmla="*/ 93 w 93"/>
                  <a:gd name="T1" fmla="*/ 0 h 62"/>
                  <a:gd name="T2" fmla="*/ 93 w 93"/>
                  <a:gd name="T3" fmla="*/ 62 h 62"/>
                  <a:gd name="T4" fmla="*/ 30 w 93"/>
                  <a:gd name="T5" fmla="*/ 62 h 62"/>
                  <a:gd name="T6" fmla="*/ 28 w 93"/>
                  <a:gd name="T7" fmla="*/ 61 h 62"/>
                  <a:gd name="T8" fmla="*/ 22 w 93"/>
                  <a:gd name="T9" fmla="*/ 59 h 62"/>
                  <a:gd name="T10" fmla="*/ 16 w 93"/>
                  <a:gd name="T11" fmla="*/ 57 h 62"/>
                  <a:gd name="T12" fmla="*/ 9 w 93"/>
                  <a:gd name="T13" fmla="*/ 53 h 62"/>
                  <a:gd name="T14" fmla="*/ 3 w 93"/>
                  <a:gd name="T15" fmla="*/ 43 h 62"/>
                  <a:gd name="T16" fmla="*/ 0 w 93"/>
                  <a:gd name="T17" fmla="*/ 33 h 62"/>
                  <a:gd name="T18" fmla="*/ 1 w 93"/>
                  <a:gd name="T19" fmla="*/ 21 h 62"/>
                  <a:gd name="T20" fmla="*/ 7 w 93"/>
                  <a:gd name="T21" fmla="*/ 12 h 62"/>
                  <a:gd name="T22" fmla="*/ 13 w 93"/>
                  <a:gd name="T23" fmla="*/ 7 h 62"/>
                  <a:gd name="T24" fmla="*/ 21 w 93"/>
                  <a:gd name="T25" fmla="*/ 3 h 62"/>
                  <a:gd name="T26" fmla="*/ 26 w 93"/>
                  <a:gd name="T27" fmla="*/ 1 h 62"/>
                  <a:gd name="T28" fmla="*/ 29 w 93"/>
                  <a:gd name="T29" fmla="*/ 1 h 62"/>
                  <a:gd name="T30" fmla="*/ 93 w 93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" h="62">
                    <a:moveTo>
                      <a:pt x="93" y="0"/>
                    </a:moveTo>
                    <a:lnTo>
                      <a:pt x="93" y="62"/>
                    </a:lnTo>
                    <a:lnTo>
                      <a:pt x="30" y="62"/>
                    </a:lnTo>
                    <a:lnTo>
                      <a:pt x="28" y="61"/>
                    </a:lnTo>
                    <a:lnTo>
                      <a:pt x="22" y="59"/>
                    </a:lnTo>
                    <a:lnTo>
                      <a:pt x="16" y="57"/>
                    </a:lnTo>
                    <a:lnTo>
                      <a:pt x="9" y="53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1" y="21"/>
                    </a:lnTo>
                    <a:lnTo>
                      <a:pt x="7" y="12"/>
                    </a:lnTo>
                    <a:lnTo>
                      <a:pt x="13" y="7"/>
                    </a:lnTo>
                    <a:lnTo>
                      <a:pt x="21" y="3"/>
                    </a:lnTo>
                    <a:lnTo>
                      <a:pt x="26" y="1"/>
                    </a:lnTo>
                    <a:lnTo>
                      <a:pt x="29" y="1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1611313" y="747713"/>
                <a:ext cx="169863" cy="212725"/>
              </a:xfrm>
              <a:custGeom>
                <a:avLst/>
                <a:gdLst>
                  <a:gd name="T0" fmla="*/ 0 w 107"/>
                  <a:gd name="T1" fmla="*/ 0 h 134"/>
                  <a:gd name="T2" fmla="*/ 69 w 107"/>
                  <a:gd name="T3" fmla="*/ 4 h 134"/>
                  <a:gd name="T4" fmla="*/ 107 w 107"/>
                  <a:gd name="T5" fmla="*/ 63 h 134"/>
                  <a:gd name="T6" fmla="*/ 80 w 107"/>
                  <a:gd name="T7" fmla="*/ 48 h 134"/>
                  <a:gd name="T8" fmla="*/ 78 w 107"/>
                  <a:gd name="T9" fmla="*/ 50 h 134"/>
                  <a:gd name="T10" fmla="*/ 74 w 107"/>
                  <a:gd name="T11" fmla="*/ 57 h 134"/>
                  <a:gd name="T12" fmla="*/ 68 w 107"/>
                  <a:gd name="T13" fmla="*/ 67 h 134"/>
                  <a:gd name="T14" fmla="*/ 63 w 107"/>
                  <a:gd name="T15" fmla="*/ 78 h 134"/>
                  <a:gd name="T16" fmla="*/ 56 w 107"/>
                  <a:gd name="T17" fmla="*/ 90 h 134"/>
                  <a:gd name="T18" fmla="*/ 51 w 107"/>
                  <a:gd name="T19" fmla="*/ 99 h 134"/>
                  <a:gd name="T20" fmla="*/ 47 w 107"/>
                  <a:gd name="T21" fmla="*/ 105 h 134"/>
                  <a:gd name="T22" fmla="*/ 46 w 107"/>
                  <a:gd name="T23" fmla="*/ 113 h 134"/>
                  <a:gd name="T24" fmla="*/ 47 w 107"/>
                  <a:gd name="T25" fmla="*/ 124 h 134"/>
                  <a:gd name="T26" fmla="*/ 48 w 107"/>
                  <a:gd name="T27" fmla="*/ 130 h 134"/>
                  <a:gd name="T28" fmla="*/ 49 w 107"/>
                  <a:gd name="T29" fmla="*/ 134 h 134"/>
                  <a:gd name="T30" fmla="*/ 32 w 107"/>
                  <a:gd name="T31" fmla="*/ 113 h 134"/>
                  <a:gd name="T32" fmla="*/ 21 w 107"/>
                  <a:gd name="T33" fmla="*/ 96 h 134"/>
                  <a:gd name="T34" fmla="*/ 13 w 107"/>
                  <a:gd name="T35" fmla="*/ 82 h 134"/>
                  <a:gd name="T36" fmla="*/ 9 w 107"/>
                  <a:gd name="T37" fmla="*/ 70 h 134"/>
                  <a:gd name="T38" fmla="*/ 6 w 107"/>
                  <a:gd name="T39" fmla="*/ 61 h 134"/>
                  <a:gd name="T40" fmla="*/ 7 w 107"/>
                  <a:gd name="T41" fmla="*/ 54 h 134"/>
                  <a:gd name="T42" fmla="*/ 9 w 107"/>
                  <a:gd name="T43" fmla="*/ 49 h 134"/>
                  <a:gd name="T44" fmla="*/ 10 w 107"/>
                  <a:gd name="T45" fmla="*/ 46 h 134"/>
                  <a:gd name="T46" fmla="*/ 10 w 107"/>
                  <a:gd name="T47" fmla="*/ 46 h 134"/>
                  <a:gd name="T48" fmla="*/ 27 w 107"/>
                  <a:gd name="T49" fmla="*/ 17 h 134"/>
                  <a:gd name="T50" fmla="*/ 0 w 107"/>
                  <a:gd name="T5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7" h="134">
                    <a:moveTo>
                      <a:pt x="0" y="0"/>
                    </a:moveTo>
                    <a:lnTo>
                      <a:pt x="69" y="4"/>
                    </a:lnTo>
                    <a:lnTo>
                      <a:pt x="107" y="63"/>
                    </a:lnTo>
                    <a:lnTo>
                      <a:pt x="80" y="48"/>
                    </a:lnTo>
                    <a:lnTo>
                      <a:pt x="78" y="50"/>
                    </a:lnTo>
                    <a:lnTo>
                      <a:pt x="74" y="57"/>
                    </a:lnTo>
                    <a:lnTo>
                      <a:pt x="68" y="67"/>
                    </a:lnTo>
                    <a:lnTo>
                      <a:pt x="63" y="78"/>
                    </a:lnTo>
                    <a:lnTo>
                      <a:pt x="56" y="90"/>
                    </a:lnTo>
                    <a:lnTo>
                      <a:pt x="51" y="99"/>
                    </a:lnTo>
                    <a:lnTo>
                      <a:pt x="47" y="105"/>
                    </a:lnTo>
                    <a:lnTo>
                      <a:pt x="46" y="113"/>
                    </a:lnTo>
                    <a:lnTo>
                      <a:pt x="47" y="124"/>
                    </a:lnTo>
                    <a:lnTo>
                      <a:pt x="48" y="130"/>
                    </a:lnTo>
                    <a:lnTo>
                      <a:pt x="49" y="134"/>
                    </a:lnTo>
                    <a:lnTo>
                      <a:pt x="32" y="113"/>
                    </a:lnTo>
                    <a:lnTo>
                      <a:pt x="21" y="96"/>
                    </a:lnTo>
                    <a:lnTo>
                      <a:pt x="13" y="82"/>
                    </a:lnTo>
                    <a:lnTo>
                      <a:pt x="9" y="70"/>
                    </a:lnTo>
                    <a:lnTo>
                      <a:pt x="6" y="61"/>
                    </a:lnTo>
                    <a:lnTo>
                      <a:pt x="7" y="54"/>
                    </a:lnTo>
                    <a:lnTo>
                      <a:pt x="9" y="49"/>
                    </a:lnTo>
                    <a:lnTo>
                      <a:pt x="10" y="46"/>
                    </a:lnTo>
                    <a:lnTo>
                      <a:pt x="10" y="46"/>
                    </a:lnTo>
                    <a:lnTo>
                      <a:pt x="27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1919288" y="704850"/>
                <a:ext cx="139700" cy="160338"/>
              </a:xfrm>
              <a:custGeom>
                <a:avLst/>
                <a:gdLst>
                  <a:gd name="T0" fmla="*/ 52 w 88"/>
                  <a:gd name="T1" fmla="*/ 0 h 101"/>
                  <a:gd name="T2" fmla="*/ 84 w 88"/>
                  <a:gd name="T3" fmla="*/ 55 h 101"/>
                  <a:gd name="T4" fmla="*/ 85 w 88"/>
                  <a:gd name="T5" fmla="*/ 57 h 101"/>
                  <a:gd name="T6" fmla="*/ 87 w 88"/>
                  <a:gd name="T7" fmla="*/ 63 h 101"/>
                  <a:gd name="T8" fmla="*/ 88 w 88"/>
                  <a:gd name="T9" fmla="*/ 69 h 101"/>
                  <a:gd name="T10" fmla="*/ 87 w 88"/>
                  <a:gd name="T11" fmla="*/ 78 h 101"/>
                  <a:gd name="T12" fmla="*/ 83 w 88"/>
                  <a:gd name="T13" fmla="*/ 88 h 101"/>
                  <a:gd name="T14" fmla="*/ 75 w 88"/>
                  <a:gd name="T15" fmla="*/ 96 h 101"/>
                  <a:gd name="T16" fmla="*/ 64 w 88"/>
                  <a:gd name="T17" fmla="*/ 101 h 101"/>
                  <a:gd name="T18" fmla="*/ 54 w 88"/>
                  <a:gd name="T19" fmla="*/ 101 h 101"/>
                  <a:gd name="T20" fmla="*/ 46 w 88"/>
                  <a:gd name="T21" fmla="*/ 97 h 101"/>
                  <a:gd name="T22" fmla="*/ 39 w 88"/>
                  <a:gd name="T23" fmla="*/ 93 h 101"/>
                  <a:gd name="T24" fmla="*/ 34 w 88"/>
                  <a:gd name="T25" fmla="*/ 89 h 101"/>
                  <a:gd name="T26" fmla="*/ 33 w 88"/>
                  <a:gd name="T27" fmla="*/ 86 h 101"/>
                  <a:gd name="T28" fmla="*/ 0 w 88"/>
                  <a:gd name="T29" fmla="*/ 31 h 101"/>
                  <a:gd name="T30" fmla="*/ 52 w 88"/>
                  <a:gd name="T3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8" h="101">
                    <a:moveTo>
                      <a:pt x="52" y="0"/>
                    </a:moveTo>
                    <a:lnTo>
                      <a:pt x="84" y="55"/>
                    </a:lnTo>
                    <a:lnTo>
                      <a:pt x="85" y="57"/>
                    </a:lnTo>
                    <a:lnTo>
                      <a:pt x="87" y="63"/>
                    </a:lnTo>
                    <a:lnTo>
                      <a:pt x="88" y="69"/>
                    </a:lnTo>
                    <a:lnTo>
                      <a:pt x="87" y="78"/>
                    </a:lnTo>
                    <a:lnTo>
                      <a:pt x="83" y="88"/>
                    </a:lnTo>
                    <a:lnTo>
                      <a:pt x="75" y="96"/>
                    </a:lnTo>
                    <a:lnTo>
                      <a:pt x="64" y="101"/>
                    </a:lnTo>
                    <a:lnTo>
                      <a:pt x="54" y="101"/>
                    </a:lnTo>
                    <a:lnTo>
                      <a:pt x="46" y="97"/>
                    </a:lnTo>
                    <a:lnTo>
                      <a:pt x="39" y="93"/>
                    </a:lnTo>
                    <a:lnTo>
                      <a:pt x="34" y="89"/>
                    </a:lnTo>
                    <a:lnTo>
                      <a:pt x="33" y="86"/>
                    </a:lnTo>
                    <a:lnTo>
                      <a:pt x="0" y="31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1862138" y="835025"/>
                <a:ext cx="195263" cy="198438"/>
              </a:xfrm>
              <a:custGeom>
                <a:avLst/>
                <a:gdLst>
                  <a:gd name="T0" fmla="*/ 33 w 123"/>
                  <a:gd name="T1" fmla="*/ 0 h 125"/>
                  <a:gd name="T2" fmla="*/ 33 w 123"/>
                  <a:gd name="T3" fmla="*/ 32 h 125"/>
                  <a:gd name="T4" fmla="*/ 77 w 123"/>
                  <a:gd name="T5" fmla="*/ 32 h 125"/>
                  <a:gd name="T6" fmla="*/ 90 w 123"/>
                  <a:gd name="T7" fmla="*/ 32 h 125"/>
                  <a:gd name="T8" fmla="*/ 98 w 123"/>
                  <a:gd name="T9" fmla="*/ 32 h 125"/>
                  <a:gd name="T10" fmla="*/ 104 w 123"/>
                  <a:gd name="T11" fmla="*/ 29 h 125"/>
                  <a:gd name="T12" fmla="*/ 111 w 123"/>
                  <a:gd name="T13" fmla="*/ 25 h 125"/>
                  <a:gd name="T14" fmla="*/ 117 w 123"/>
                  <a:gd name="T15" fmla="*/ 21 h 125"/>
                  <a:gd name="T16" fmla="*/ 121 w 123"/>
                  <a:gd name="T17" fmla="*/ 16 h 125"/>
                  <a:gd name="T18" fmla="*/ 123 w 123"/>
                  <a:gd name="T19" fmla="*/ 15 h 125"/>
                  <a:gd name="T20" fmla="*/ 112 w 123"/>
                  <a:gd name="T21" fmla="*/ 42 h 125"/>
                  <a:gd name="T22" fmla="*/ 102 w 123"/>
                  <a:gd name="T23" fmla="*/ 63 h 125"/>
                  <a:gd name="T24" fmla="*/ 92 w 123"/>
                  <a:gd name="T25" fmla="*/ 78 h 125"/>
                  <a:gd name="T26" fmla="*/ 83 w 123"/>
                  <a:gd name="T27" fmla="*/ 86 h 125"/>
                  <a:gd name="T28" fmla="*/ 77 w 123"/>
                  <a:gd name="T29" fmla="*/ 91 h 125"/>
                  <a:gd name="T30" fmla="*/ 70 w 123"/>
                  <a:gd name="T31" fmla="*/ 92 h 125"/>
                  <a:gd name="T32" fmla="*/ 67 w 123"/>
                  <a:gd name="T33" fmla="*/ 94 h 125"/>
                  <a:gd name="T34" fmla="*/ 66 w 123"/>
                  <a:gd name="T35" fmla="*/ 92 h 125"/>
                  <a:gd name="T36" fmla="*/ 33 w 123"/>
                  <a:gd name="T37" fmla="*/ 92 h 125"/>
                  <a:gd name="T38" fmla="*/ 33 w 123"/>
                  <a:gd name="T39" fmla="*/ 125 h 125"/>
                  <a:gd name="T40" fmla="*/ 0 w 123"/>
                  <a:gd name="T41" fmla="*/ 62 h 125"/>
                  <a:gd name="T42" fmla="*/ 33 w 123"/>
                  <a:gd name="T4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3" h="125">
                    <a:moveTo>
                      <a:pt x="33" y="0"/>
                    </a:moveTo>
                    <a:lnTo>
                      <a:pt x="33" y="32"/>
                    </a:lnTo>
                    <a:lnTo>
                      <a:pt x="77" y="32"/>
                    </a:lnTo>
                    <a:lnTo>
                      <a:pt x="90" y="32"/>
                    </a:lnTo>
                    <a:lnTo>
                      <a:pt x="98" y="32"/>
                    </a:lnTo>
                    <a:lnTo>
                      <a:pt x="104" y="29"/>
                    </a:lnTo>
                    <a:lnTo>
                      <a:pt x="111" y="25"/>
                    </a:lnTo>
                    <a:lnTo>
                      <a:pt x="117" y="21"/>
                    </a:lnTo>
                    <a:lnTo>
                      <a:pt x="121" y="16"/>
                    </a:lnTo>
                    <a:lnTo>
                      <a:pt x="123" y="15"/>
                    </a:lnTo>
                    <a:lnTo>
                      <a:pt x="112" y="42"/>
                    </a:lnTo>
                    <a:lnTo>
                      <a:pt x="102" y="63"/>
                    </a:lnTo>
                    <a:lnTo>
                      <a:pt x="92" y="78"/>
                    </a:lnTo>
                    <a:lnTo>
                      <a:pt x="83" y="86"/>
                    </a:lnTo>
                    <a:lnTo>
                      <a:pt x="77" y="91"/>
                    </a:lnTo>
                    <a:lnTo>
                      <a:pt x="70" y="92"/>
                    </a:lnTo>
                    <a:lnTo>
                      <a:pt x="67" y="94"/>
                    </a:lnTo>
                    <a:lnTo>
                      <a:pt x="66" y="92"/>
                    </a:lnTo>
                    <a:lnTo>
                      <a:pt x="33" y="92"/>
                    </a:lnTo>
                    <a:lnTo>
                      <a:pt x="33" y="125"/>
                    </a:lnTo>
                    <a:lnTo>
                      <a:pt x="0" y="62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2347472" y="757920"/>
              <a:ext cx="773845" cy="799355"/>
              <a:chOff x="2530475" y="585788"/>
              <a:chExt cx="433388" cy="447675"/>
            </a:xfrm>
          </p:grpSpPr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2679700" y="881063"/>
                <a:ext cx="274638" cy="152400"/>
              </a:xfrm>
              <a:custGeom>
                <a:avLst/>
                <a:gdLst>
                  <a:gd name="T0" fmla="*/ 164 w 173"/>
                  <a:gd name="T1" fmla="*/ 0 h 96"/>
                  <a:gd name="T2" fmla="*/ 168 w 173"/>
                  <a:gd name="T3" fmla="*/ 0 h 96"/>
                  <a:gd name="T4" fmla="*/ 171 w 173"/>
                  <a:gd name="T5" fmla="*/ 2 h 96"/>
                  <a:gd name="T6" fmla="*/ 173 w 173"/>
                  <a:gd name="T7" fmla="*/ 6 h 96"/>
                  <a:gd name="T8" fmla="*/ 173 w 173"/>
                  <a:gd name="T9" fmla="*/ 9 h 96"/>
                  <a:gd name="T10" fmla="*/ 173 w 173"/>
                  <a:gd name="T11" fmla="*/ 13 h 96"/>
                  <a:gd name="T12" fmla="*/ 159 w 173"/>
                  <a:gd name="T13" fmla="*/ 59 h 96"/>
                  <a:gd name="T14" fmla="*/ 158 w 173"/>
                  <a:gd name="T15" fmla="*/ 65 h 96"/>
                  <a:gd name="T16" fmla="*/ 155 w 173"/>
                  <a:gd name="T17" fmla="*/ 69 h 96"/>
                  <a:gd name="T18" fmla="*/ 154 w 173"/>
                  <a:gd name="T19" fmla="*/ 71 h 96"/>
                  <a:gd name="T20" fmla="*/ 151 w 173"/>
                  <a:gd name="T21" fmla="*/ 72 h 96"/>
                  <a:gd name="T22" fmla="*/ 148 w 173"/>
                  <a:gd name="T23" fmla="*/ 72 h 96"/>
                  <a:gd name="T24" fmla="*/ 146 w 173"/>
                  <a:gd name="T25" fmla="*/ 71 h 96"/>
                  <a:gd name="T26" fmla="*/ 143 w 173"/>
                  <a:gd name="T27" fmla="*/ 69 h 96"/>
                  <a:gd name="T28" fmla="*/ 141 w 173"/>
                  <a:gd name="T29" fmla="*/ 66 h 96"/>
                  <a:gd name="T30" fmla="*/ 139 w 173"/>
                  <a:gd name="T31" fmla="*/ 65 h 96"/>
                  <a:gd name="T32" fmla="*/ 138 w 173"/>
                  <a:gd name="T33" fmla="*/ 63 h 96"/>
                  <a:gd name="T34" fmla="*/ 137 w 173"/>
                  <a:gd name="T35" fmla="*/ 62 h 96"/>
                  <a:gd name="T36" fmla="*/ 114 w 173"/>
                  <a:gd name="T37" fmla="*/ 79 h 96"/>
                  <a:gd name="T38" fmla="*/ 91 w 173"/>
                  <a:gd name="T39" fmla="*/ 90 h 96"/>
                  <a:gd name="T40" fmla="*/ 68 w 173"/>
                  <a:gd name="T41" fmla="*/ 95 h 96"/>
                  <a:gd name="T42" fmla="*/ 46 w 173"/>
                  <a:gd name="T43" fmla="*/ 96 h 96"/>
                  <a:gd name="T44" fmla="*/ 29 w 173"/>
                  <a:gd name="T45" fmla="*/ 96 h 96"/>
                  <a:gd name="T46" fmla="*/ 13 w 173"/>
                  <a:gd name="T47" fmla="*/ 93 h 96"/>
                  <a:gd name="T48" fmla="*/ 4 w 173"/>
                  <a:gd name="T49" fmla="*/ 88 h 96"/>
                  <a:gd name="T50" fmla="*/ 0 w 173"/>
                  <a:gd name="T51" fmla="*/ 80 h 96"/>
                  <a:gd name="T52" fmla="*/ 1 w 173"/>
                  <a:gd name="T53" fmla="*/ 71 h 96"/>
                  <a:gd name="T54" fmla="*/ 7 w 173"/>
                  <a:gd name="T55" fmla="*/ 63 h 96"/>
                  <a:gd name="T56" fmla="*/ 16 w 173"/>
                  <a:gd name="T57" fmla="*/ 59 h 96"/>
                  <a:gd name="T58" fmla="*/ 26 w 173"/>
                  <a:gd name="T59" fmla="*/ 59 h 96"/>
                  <a:gd name="T60" fmla="*/ 41 w 173"/>
                  <a:gd name="T61" fmla="*/ 61 h 96"/>
                  <a:gd name="T62" fmla="*/ 56 w 173"/>
                  <a:gd name="T63" fmla="*/ 61 h 96"/>
                  <a:gd name="T64" fmla="*/ 75 w 173"/>
                  <a:gd name="T65" fmla="*/ 58 h 96"/>
                  <a:gd name="T66" fmla="*/ 93 w 173"/>
                  <a:gd name="T67" fmla="*/ 50 h 96"/>
                  <a:gd name="T68" fmla="*/ 112 w 173"/>
                  <a:gd name="T69" fmla="*/ 38 h 96"/>
                  <a:gd name="T70" fmla="*/ 105 w 173"/>
                  <a:gd name="T71" fmla="*/ 32 h 96"/>
                  <a:gd name="T72" fmla="*/ 104 w 173"/>
                  <a:gd name="T73" fmla="*/ 29 h 96"/>
                  <a:gd name="T74" fmla="*/ 104 w 173"/>
                  <a:gd name="T75" fmla="*/ 28 h 96"/>
                  <a:gd name="T76" fmla="*/ 106 w 173"/>
                  <a:gd name="T77" fmla="*/ 25 h 96"/>
                  <a:gd name="T78" fmla="*/ 109 w 173"/>
                  <a:gd name="T79" fmla="*/ 23 h 96"/>
                  <a:gd name="T80" fmla="*/ 113 w 173"/>
                  <a:gd name="T81" fmla="*/ 20 h 96"/>
                  <a:gd name="T82" fmla="*/ 117 w 173"/>
                  <a:gd name="T83" fmla="*/ 19 h 96"/>
                  <a:gd name="T84" fmla="*/ 159 w 173"/>
                  <a:gd name="T85" fmla="*/ 2 h 96"/>
                  <a:gd name="T86" fmla="*/ 164 w 173"/>
                  <a:gd name="T8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3" h="96">
                    <a:moveTo>
                      <a:pt x="164" y="0"/>
                    </a:moveTo>
                    <a:lnTo>
                      <a:pt x="168" y="0"/>
                    </a:lnTo>
                    <a:lnTo>
                      <a:pt x="171" y="2"/>
                    </a:lnTo>
                    <a:lnTo>
                      <a:pt x="173" y="6"/>
                    </a:lnTo>
                    <a:lnTo>
                      <a:pt x="173" y="9"/>
                    </a:lnTo>
                    <a:lnTo>
                      <a:pt x="173" y="13"/>
                    </a:lnTo>
                    <a:lnTo>
                      <a:pt x="159" y="59"/>
                    </a:lnTo>
                    <a:lnTo>
                      <a:pt x="158" y="65"/>
                    </a:lnTo>
                    <a:lnTo>
                      <a:pt x="155" y="69"/>
                    </a:lnTo>
                    <a:lnTo>
                      <a:pt x="154" y="71"/>
                    </a:lnTo>
                    <a:lnTo>
                      <a:pt x="151" y="72"/>
                    </a:lnTo>
                    <a:lnTo>
                      <a:pt x="148" y="72"/>
                    </a:lnTo>
                    <a:lnTo>
                      <a:pt x="146" y="71"/>
                    </a:lnTo>
                    <a:lnTo>
                      <a:pt x="143" y="69"/>
                    </a:lnTo>
                    <a:lnTo>
                      <a:pt x="141" y="66"/>
                    </a:lnTo>
                    <a:lnTo>
                      <a:pt x="139" y="65"/>
                    </a:lnTo>
                    <a:lnTo>
                      <a:pt x="138" y="63"/>
                    </a:lnTo>
                    <a:lnTo>
                      <a:pt x="137" y="62"/>
                    </a:lnTo>
                    <a:lnTo>
                      <a:pt x="114" y="79"/>
                    </a:lnTo>
                    <a:lnTo>
                      <a:pt x="91" y="90"/>
                    </a:lnTo>
                    <a:lnTo>
                      <a:pt x="68" y="95"/>
                    </a:lnTo>
                    <a:lnTo>
                      <a:pt x="46" y="96"/>
                    </a:lnTo>
                    <a:lnTo>
                      <a:pt x="29" y="96"/>
                    </a:lnTo>
                    <a:lnTo>
                      <a:pt x="13" y="93"/>
                    </a:lnTo>
                    <a:lnTo>
                      <a:pt x="4" y="88"/>
                    </a:lnTo>
                    <a:lnTo>
                      <a:pt x="0" y="80"/>
                    </a:lnTo>
                    <a:lnTo>
                      <a:pt x="1" y="71"/>
                    </a:lnTo>
                    <a:lnTo>
                      <a:pt x="7" y="63"/>
                    </a:lnTo>
                    <a:lnTo>
                      <a:pt x="16" y="59"/>
                    </a:lnTo>
                    <a:lnTo>
                      <a:pt x="26" y="59"/>
                    </a:lnTo>
                    <a:lnTo>
                      <a:pt x="41" y="61"/>
                    </a:lnTo>
                    <a:lnTo>
                      <a:pt x="56" y="61"/>
                    </a:lnTo>
                    <a:lnTo>
                      <a:pt x="75" y="58"/>
                    </a:lnTo>
                    <a:lnTo>
                      <a:pt x="93" y="50"/>
                    </a:lnTo>
                    <a:lnTo>
                      <a:pt x="112" y="38"/>
                    </a:lnTo>
                    <a:lnTo>
                      <a:pt x="105" y="32"/>
                    </a:lnTo>
                    <a:lnTo>
                      <a:pt x="104" y="29"/>
                    </a:lnTo>
                    <a:lnTo>
                      <a:pt x="104" y="28"/>
                    </a:lnTo>
                    <a:lnTo>
                      <a:pt x="106" y="25"/>
                    </a:lnTo>
                    <a:lnTo>
                      <a:pt x="109" y="23"/>
                    </a:lnTo>
                    <a:lnTo>
                      <a:pt x="113" y="20"/>
                    </a:lnTo>
                    <a:lnTo>
                      <a:pt x="117" y="19"/>
                    </a:lnTo>
                    <a:lnTo>
                      <a:pt x="159" y="2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2730500" y="585788"/>
                <a:ext cx="233363" cy="220663"/>
              </a:xfrm>
              <a:custGeom>
                <a:avLst/>
                <a:gdLst>
                  <a:gd name="T0" fmla="*/ 61 w 147"/>
                  <a:gd name="T1" fmla="*/ 0 h 139"/>
                  <a:gd name="T2" fmla="*/ 66 w 147"/>
                  <a:gd name="T3" fmla="*/ 0 h 139"/>
                  <a:gd name="T4" fmla="*/ 69 w 147"/>
                  <a:gd name="T5" fmla="*/ 1 h 139"/>
                  <a:gd name="T6" fmla="*/ 72 w 147"/>
                  <a:gd name="T7" fmla="*/ 4 h 139"/>
                  <a:gd name="T8" fmla="*/ 73 w 147"/>
                  <a:gd name="T9" fmla="*/ 5 h 139"/>
                  <a:gd name="T10" fmla="*/ 72 w 147"/>
                  <a:gd name="T11" fmla="*/ 9 h 139"/>
                  <a:gd name="T12" fmla="*/ 70 w 147"/>
                  <a:gd name="T13" fmla="*/ 13 h 139"/>
                  <a:gd name="T14" fmla="*/ 69 w 147"/>
                  <a:gd name="T15" fmla="*/ 17 h 139"/>
                  <a:gd name="T16" fmla="*/ 69 w 147"/>
                  <a:gd name="T17" fmla="*/ 20 h 139"/>
                  <a:gd name="T18" fmla="*/ 68 w 147"/>
                  <a:gd name="T19" fmla="*/ 20 h 139"/>
                  <a:gd name="T20" fmla="*/ 93 w 147"/>
                  <a:gd name="T21" fmla="*/ 34 h 139"/>
                  <a:gd name="T22" fmla="*/ 111 w 147"/>
                  <a:gd name="T23" fmla="*/ 50 h 139"/>
                  <a:gd name="T24" fmla="*/ 126 w 147"/>
                  <a:gd name="T25" fmla="*/ 68 h 139"/>
                  <a:gd name="T26" fmla="*/ 135 w 147"/>
                  <a:gd name="T27" fmla="*/ 86 h 139"/>
                  <a:gd name="T28" fmla="*/ 143 w 147"/>
                  <a:gd name="T29" fmla="*/ 104 h 139"/>
                  <a:gd name="T30" fmla="*/ 147 w 147"/>
                  <a:gd name="T31" fmla="*/ 118 h 139"/>
                  <a:gd name="T32" fmla="*/ 147 w 147"/>
                  <a:gd name="T33" fmla="*/ 129 h 139"/>
                  <a:gd name="T34" fmla="*/ 141 w 147"/>
                  <a:gd name="T35" fmla="*/ 136 h 139"/>
                  <a:gd name="T36" fmla="*/ 132 w 147"/>
                  <a:gd name="T37" fmla="*/ 139 h 139"/>
                  <a:gd name="T38" fmla="*/ 123 w 147"/>
                  <a:gd name="T39" fmla="*/ 138 h 139"/>
                  <a:gd name="T40" fmla="*/ 115 w 147"/>
                  <a:gd name="T41" fmla="*/ 131 h 139"/>
                  <a:gd name="T42" fmla="*/ 111 w 147"/>
                  <a:gd name="T43" fmla="*/ 121 h 139"/>
                  <a:gd name="T44" fmla="*/ 106 w 147"/>
                  <a:gd name="T45" fmla="*/ 107 h 139"/>
                  <a:gd name="T46" fmla="*/ 99 w 147"/>
                  <a:gd name="T47" fmla="*/ 93 h 139"/>
                  <a:gd name="T48" fmla="*/ 89 w 147"/>
                  <a:gd name="T49" fmla="*/ 79 h 139"/>
                  <a:gd name="T50" fmla="*/ 76 w 147"/>
                  <a:gd name="T51" fmla="*/ 65 h 139"/>
                  <a:gd name="T52" fmla="*/ 57 w 147"/>
                  <a:gd name="T53" fmla="*/ 54 h 139"/>
                  <a:gd name="T54" fmla="*/ 55 w 147"/>
                  <a:gd name="T55" fmla="*/ 62 h 139"/>
                  <a:gd name="T56" fmla="*/ 53 w 147"/>
                  <a:gd name="T57" fmla="*/ 64 h 139"/>
                  <a:gd name="T58" fmla="*/ 51 w 147"/>
                  <a:gd name="T59" fmla="*/ 64 h 139"/>
                  <a:gd name="T60" fmla="*/ 48 w 147"/>
                  <a:gd name="T61" fmla="*/ 64 h 139"/>
                  <a:gd name="T62" fmla="*/ 44 w 147"/>
                  <a:gd name="T63" fmla="*/ 62 h 139"/>
                  <a:gd name="T64" fmla="*/ 40 w 147"/>
                  <a:gd name="T65" fmla="*/ 60 h 139"/>
                  <a:gd name="T66" fmla="*/ 36 w 147"/>
                  <a:gd name="T67" fmla="*/ 56 h 139"/>
                  <a:gd name="T68" fmla="*/ 5 w 147"/>
                  <a:gd name="T69" fmla="*/ 25 h 139"/>
                  <a:gd name="T70" fmla="*/ 1 w 147"/>
                  <a:gd name="T71" fmla="*/ 21 h 139"/>
                  <a:gd name="T72" fmla="*/ 0 w 147"/>
                  <a:gd name="T73" fmla="*/ 17 h 139"/>
                  <a:gd name="T74" fmla="*/ 0 w 147"/>
                  <a:gd name="T75" fmla="*/ 14 h 139"/>
                  <a:gd name="T76" fmla="*/ 1 w 147"/>
                  <a:gd name="T77" fmla="*/ 12 h 139"/>
                  <a:gd name="T78" fmla="*/ 5 w 147"/>
                  <a:gd name="T79" fmla="*/ 9 h 139"/>
                  <a:gd name="T80" fmla="*/ 10 w 147"/>
                  <a:gd name="T81" fmla="*/ 8 h 139"/>
                  <a:gd name="T82" fmla="*/ 56 w 147"/>
                  <a:gd name="T83" fmla="*/ 1 h 139"/>
                  <a:gd name="T84" fmla="*/ 61 w 147"/>
                  <a:gd name="T85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7" h="139">
                    <a:moveTo>
                      <a:pt x="61" y="0"/>
                    </a:moveTo>
                    <a:lnTo>
                      <a:pt x="66" y="0"/>
                    </a:lnTo>
                    <a:lnTo>
                      <a:pt x="69" y="1"/>
                    </a:lnTo>
                    <a:lnTo>
                      <a:pt x="72" y="4"/>
                    </a:lnTo>
                    <a:lnTo>
                      <a:pt x="73" y="5"/>
                    </a:lnTo>
                    <a:lnTo>
                      <a:pt x="72" y="9"/>
                    </a:lnTo>
                    <a:lnTo>
                      <a:pt x="70" y="13"/>
                    </a:lnTo>
                    <a:lnTo>
                      <a:pt x="69" y="17"/>
                    </a:lnTo>
                    <a:lnTo>
                      <a:pt x="69" y="20"/>
                    </a:lnTo>
                    <a:lnTo>
                      <a:pt x="68" y="20"/>
                    </a:lnTo>
                    <a:lnTo>
                      <a:pt x="93" y="34"/>
                    </a:lnTo>
                    <a:lnTo>
                      <a:pt x="111" y="50"/>
                    </a:lnTo>
                    <a:lnTo>
                      <a:pt x="126" y="68"/>
                    </a:lnTo>
                    <a:lnTo>
                      <a:pt x="135" y="86"/>
                    </a:lnTo>
                    <a:lnTo>
                      <a:pt x="143" y="104"/>
                    </a:lnTo>
                    <a:lnTo>
                      <a:pt x="147" y="118"/>
                    </a:lnTo>
                    <a:lnTo>
                      <a:pt x="147" y="129"/>
                    </a:lnTo>
                    <a:lnTo>
                      <a:pt x="141" y="136"/>
                    </a:lnTo>
                    <a:lnTo>
                      <a:pt x="132" y="139"/>
                    </a:lnTo>
                    <a:lnTo>
                      <a:pt x="123" y="138"/>
                    </a:lnTo>
                    <a:lnTo>
                      <a:pt x="115" y="131"/>
                    </a:lnTo>
                    <a:lnTo>
                      <a:pt x="111" y="121"/>
                    </a:lnTo>
                    <a:lnTo>
                      <a:pt x="106" y="107"/>
                    </a:lnTo>
                    <a:lnTo>
                      <a:pt x="99" y="93"/>
                    </a:lnTo>
                    <a:lnTo>
                      <a:pt x="89" y="79"/>
                    </a:lnTo>
                    <a:lnTo>
                      <a:pt x="76" y="65"/>
                    </a:lnTo>
                    <a:lnTo>
                      <a:pt x="57" y="54"/>
                    </a:lnTo>
                    <a:lnTo>
                      <a:pt x="55" y="62"/>
                    </a:lnTo>
                    <a:lnTo>
                      <a:pt x="53" y="64"/>
                    </a:lnTo>
                    <a:lnTo>
                      <a:pt x="51" y="64"/>
                    </a:lnTo>
                    <a:lnTo>
                      <a:pt x="48" y="64"/>
                    </a:lnTo>
                    <a:lnTo>
                      <a:pt x="44" y="62"/>
                    </a:lnTo>
                    <a:lnTo>
                      <a:pt x="40" y="60"/>
                    </a:lnTo>
                    <a:lnTo>
                      <a:pt x="36" y="56"/>
                    </a:lnTo>
                    <a:lnTo>
                      <a:pt x="5" y="25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0" y="8"/>
                    </a:lnTo>
                    <a:lnTo>
                      <a:pt x="56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2530475" y="655638"/>
                <a:ext cx="115888" cy="298450"/>
              </a:xfrm>
              <a:custGeom>
                <a:avLst/>
                <a:gdLst>
                  <a:gd name="T0" fmla="*/ 53 w 73"/>
                  <a:gd name="T1" fmla="*/ 0 h 188"/>
                  <a:gd name="T2" fmla="*/ 63 w 73"/>
                  <a:gd name="T3" fmla="*/ 0 h 188"/>
                  <a:gd name="T4" fmla="*/ 69 w 73"/>
                  <a:gd name="T5" fmla="*/ 6 h 188"/>
                  <a:gd name="T6" fmla="*/ 73 w 73"/>
                  <a:gd name="T7" fmla="*/ 15 h 188"/>
                  <a:gd name="T8" fmla="*/ 72 w 73"/>
                  <a:gd name="T9" fmla="*/ 24 h 188"/>
                  <a:gd name="T10" fmla="*/ 66 w 73"/>
                  <a:gd name="T11" fmla="*/ 33 h 188"/>
                  <a:gd name="T12" fmla="*/ 59 w 73"/>
                  <a:gd name="T13" fmla="*/ 45 h 188"/>
                  <a:gd name="T14" fmla="*/ 51 w 73"/>
                  <a:gd name="T15" fmla="*/ 60 h 188"/>
                  <a:gd name="T16" fmla="*/ 44 w 73"/>
                  <a:gd name="T17" fmla="*/ 78 h 188"/>
                  <a:gd name="T18" fmla="*/ 42 w 73"/>
                  <a:gd name="T19" fmla="*/ 98 h 188"/>
                  <a:gd name="T20" fmla="*/ 44 w 73"/>
                  <a:gd name="T21" fmla="*/ 120 h 188"/>
                  <a:gd name="T22" fmla="*/ 56 w 73"/>
                  <a:gd name="T23" fmla="*/ 117 h 188"/>
                  <a:gd name="T24" fmla="*/ 59 w 73"/>
                  <a:gd name="T25" fmla="*/ 117 h 188"/>
                  <a:gd name="T26" fmla="*/ 61 w 73"/>
                  <a:gd name="T27" fmla="*/ 119 h 188"/>
                  <a:gd name="T28" fmla="*/ 63 w 73"/>
                  <a:gd name="T29" fmla="*/ 120 h 188"/>
                  <a:gd name="T30" fmla="*/ 64 w 73"/>
                  <a:gd name="T31" fmla="*/ 124 h 188"/>
                  <a:gd name="T32" fmla="*/ 65 w 73"/>
                  <a:gd name="T33" fmla="*/ 129 h 188"/>
                  <a:gd name="T34" fmla="*/ 64 w 73"/>
                  <a:gd name="T35" fmla="*/ 134 h 188"/>
                  <a:gd name="T36" fmla="*/ 57 w 73"/>
                  <a:gd name="T37" fmla="*/ 179 h 188"/>
                  <a:gd name="T38" fmla="*/ 56 w 73"/>
                  <a:gd name="T39" fmla="*/ 183 h 188"/>
                  <a:gd name="T40" fmla="*/ 53 w 73"/>
                  <a:gd name="T41" fmla="*/ 187 h 188"/>
                  <a:gd name="T42" fmla="*/ 51 w 73"/>
                  <a:gd name="T43" fmla="*/ 188 h 188"/>
                  <a:gd name="T44" fmla="*/ 48 w 73"/>
                  <a:gd name="T45" fmla="*/ 188 h 188"/>
                  <a:gd name="T46" fmla="*/ 44 w 73"/>
                  <a:gd name="T47" fmla="*/ 187 h 188"/>
                  <a:gd name="T48" fmla="*/ 40 w 73"/>
                  <a:gd name="T49" fmla="*/ 184 h 188"/>
                  <a:gd name="T50" fmla="*/ 7 w 73"/>
                  <a:gd name="T51" fmla="*/ 150 h 188"/>
                  <a:gd name="T52" fmla="*/ 3 w 73"/>
                  <a:gd name="T53" fmla="*/ 146 h 188"/>
                  <a:gd name="T54" fmla="*/ 1 w 73"/>
                  <a:gd name="T55" fmla="*/ 142 h 188"/>
                  <a:gd name="T56" fmla="*/ 0 w 73"/>
                  <a:gd name="T57" fmla="*/ 138 h 188"/>
                  <a:gd name="T58" fmla="*/ 0 w 73"/>
                  <a:gd name="T59" fmla="*/ 136 h 188"/>
                  <a:gd name="T60" fmla="*/ 0 w 73"/>
                  <a:gd name="T61" fmla="*/ 133 h 188"/>
                  <a:gd name="T62" fmla="*/ 2 w 73"/>
                  <a:gd name="T63" fmla="*/ 133 h 188"/>
                  <a:gd name="T64" fmla="*/ 5 w 73"/>
                  <a:gd name="T65" fmla="*/ 132 h 188"/>
                  <a:gd name="T66" fmla="*/ 7 w 73"/>
                  <a:gd name="T67" fmla="*/ 130 h 188"/>
                  <a:gd name="T68" fmla="*/ 10 w 73"/>
                  <a:gd name="T69" fmla="*/ 130 h 188"/>
                  <a:gd name="T70" fmla="*/ 10 w 73"/>
                  <a:gd name="T71" fmla="*/ 130 h 188"/>
                  <a:gd name="T72" fmla="*/ 6 w 73"/>
                  <a:gd name="T73" fmla="*/ 102 h 188"/>
                  <a:gd name="T74" fmla="*/ 9 w 73"/>
                  <a:gd name="T75" fmla="*/ 77 h 188"/>
                  <a:gd name="T76" fmla="*/ 15 w 73"/>
                  <a:gd name="T77" fmla="*/ 54 h 188"/>
                  <a:gd name="T78" fmla="*/ 24 w 73"/>
                  <a:gd name="T79" fmla="*/ 35 h 188"/>
                  <a:gd name="T80" fmla="*/ 35 w 73"/>
                  <a:gd name="T81" fmla="*/ 19 h 188"/>
                  <a:gd name="T82" fmla="*/ 44 w 73"/>
                  <a:gd name="T83" fmla="*/ 6 h 188"/>
                  <a:gd name="T84" fmla="*/ 53 w 73"/>
                  <a:gd name="T85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3" h="188">
                    <a:moveTo>
                      <a:pt x="53" y="0"/>
                    </a:moveTo>
                    <a:lnTo>
                      <a:pt x="63" y="0"/>
                    </a:lnTo>
                    <a:lnTo>
                      <a:pt x="69" y="6"/>
                    </a:lnTo>
                    <a:lnTo>
                      <a:pt x="73" y="15"/>
                    </a:lnTo>
                    <a:lnTo>
                      <a:pt x="72" y="24"/>
                    </a:lnTo>
                    <a:lnTo>
                      <a:pt x="66" y="33"/>
                    </a:lnTo>
                    <a:lnTo>
                      <a:pt x="59" y="45"/>
                    </a:lnTo>
                    <a:lnTo>
                      <a:pt x="51" y="60"/>
                    </a:lnTo>
                    <a:lnTo>
                      <a:pt x="44" y="78"/>
                    </a:lnTo>
                    <a:lnTo>
                      <a:pt x="42" y="98"/>
                    </a:lnTo>
                    <a:lnTo>
                      <a:pt x="44" y="120"/>
                    </a:lnTo>
                    <a:lnTo>
                      <a:pt x="56" y="117"/>
                    </a:lnTo>
                    <a:lnTo>
                      <a:pt x="59" y="117"/>
                    </a:lnTo>
                    <a:lnTo>
                      <a:pt x="61" y="119"/>
                    </a:lnTo>
                    <a:lnTo>
                      <a:pt x="63" y="120"/>
                    </a:lnTo>
                    <a:lnTo>
                      <a:pt x="64" y="124"/>
                    </a:lnTo>
                    <a:lnTo>
                      <a:pt x="65" y="129"/>
                    </a:lnTo>
                    <a:lnTo>
                      <a:pt x="64" y="134"/>
                    </a:lnTo>
                    <a:lnTo>
                      <a:pt x="57" y="179"/>
                    </a:lnTo>
                    <a:lnTo>
                      <a:pt x="56" y="183"/>
                    </a:lnTo>
                    <a:lnTo>
                      <a:pt x="53" y="187"/>
                    </a:lnTo>
                    <a:lnTo>
                      <a:pt x="51" y="188"/>
                    </a:lnTo>
                    <a:lnTo>
                      <a:pt x="48" y="188"/>
                    </a:lnTo>
                    <a:lnTo>
                      <a:pt x="44" y="187"/>
                    </a:lnTo>
                    <a:lnTo>
                      <a:pt x="40" y="184"/>
                    </a:lnTo>
                    <a:lnTo>
                      <a:pt x="7" y="150"/>
                    </a:lnTo>
                    <a:lnTo>
                      <a:pt x="3" y="146"/>
                    </a:lnTo>
                    <a:lnTo>
                      <a:pt x="1" y="142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0" y="133"/>
                    </a:lnTo>
                    <a:lnTo>
                      <a:pt x="2" y="133"/>
                    </a:lnTo>
                    <a:lnTo>
                      <a:pt x="5" y="132"/>
                    </a:lnTo>
                    <a:lnTo>
                      <a:pt x="7" y="130"/>
                    </a:lnTo>
                    <a:lnTo>
                      <a:pt x="10" y="130"/>
                    </a:lnTo>
                    <a:lnTo>
                      <a:pt x="10" y="130"/>
                    </a:lnTo>
                    <a:lnTo>
                      <a:pt x="6" y="102"/>
                    </a:lnTo>
                    <a:lnTo>
                      <a:pt x="9" y="77"/>
                    </a:lnTo>
                    <a:lnTo>
                      <a:pt x="15" y="54"/>
                    </a:lnTo>
                    <a:lnTo>
                      <a:pt x="24" y="35"/>
                    </a:lnTo>
                    <a:lnTo>
                      <a:pt x="35" y="19"/>
                    </a:lnTo>
                    <a:lnTo>
                      <a:pt x="44" y="6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2377384" y="1763556"/>
              <a:ext cx="799355" cy="796521"/>
              <a:chOff x="2524125" y="1498600"/>
              <a:chExt cx="447675" cy="446088"/>
            </a:xfrm>
          </p:grpSpPr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2524125" y="1758950"/>
                <a:ext cx="441325" cy="185738"/>
              </a:xfrm>
              <a:custGeom>
                <a:avLst/>
                <a:gdLst>
                  <a:gd name="T0" fmla="*/ 10 w 278"/>
                  <a:gd name="T1" fmla="*/ 0 h 117"/>
                  <a:gd name="T2" fmla="*/ 93 w 278"/>
                  <a:gd name="T3" fmla="*/ 0 h 117"/>
                  <a:gd name="T4" fmla="*/ 97 w 278"/>
                  <a:gd name="T5" fmla="*/ 0 h 117"/>
                  <a:gd name="T6" fmla="*/ 99 w 278"/>
                  <a:gd name="T7" fmla="*/ 1 h 117"/>
                  <a:gd name="T8" fmla="*/ 102 w 278"/>
                  <a:gd name="T9" fmla="*/ 4 h 117"/>
                  <a:gd name="T10" fmla="*/ 103 w 278"/>
                  <a:gd name="T11" fmla="*/ 5 h 117"/>
                  <a:gd name="T12" fmla="*/ 105 w 278"/>
                  <a:gd name="T13" fmla="*/ 9 h 117"/>
                  <a:gd name="T14" fmla="*/ 105 w 278"/>
                  <a:gd name="T15" fmla="*/ 12 h 117"/>
                  <a:gd name="T16" fmla="*/ 105 w 278"/>
                  <a:gd name="T17" fmla="*/ 14 h 117"/>
                  <a:gd name="T18" fmla="*/ 103 w 278"/>
                  <a:gd name="T19" fmla="*/ 18 h 117"/>
                  <a:gd name="T20" fmla="*/ 102 w 278"/>
                  <a:gd name="T21" fmla="*/ 21 h 117"/>
                  <a:gd name="T22" fmla="*/ 77 w 278"/>
                  <a:gd name="T23" fmla="*/ 45 h 117"/>
                  <a:gd name="T24" fmla="*/ 90 w 278"/>
                  <a:gd name="T25" fmla="*/ 56 h 117"/>
                  <a:gd name="T26" fmla="*/ 106 w 278"/>
                  <a:gd name="T27" fmla="*/ 64 h 117"/>
                  <a:gd name="T28" fmla="*/ 123 w 278"/>
                  <a:gd name="T29" fmla="*/ 69 h 117"/>
                  <a:gd name="T30" fmla="*/ 140 w 278"/>
                  <a:gd name="T31" fmla="*/ 71 h 117"/>
                  <a:gd name="T32" fmla="*/ 164 w 278"/>
                  <a:gd name="T33" fmla="*/ 67 h 117"/>
                  <a:gd name="T34" fmla="*/ 186 w 278"/>
                  <a:gd name="T35" fmla="*/ 59 h 117"/>
                  <a:gd name="T36" fmla="*/ 206 w 278"/>
                  <a:gd name="T37" fmla="*/ 45 h 117"/>
                  <a:gd name="T38" fmla="*/ 220 w 278"/>
                  <a:gd name="T39" fmla="*/ 25 h 117"/>
                  <a:gd name="T40" fmla="*/ 223 w 278"/>
                  <a:gd name="T41" fmla="*/ 22 h 117"/>
                  <a:gd name="T42" fmla="*/ 225 w 278"/>
                  <a:gd name="T43" fmla="*/ 14 h 117"/>
                  <a:gd name="T44" fmla="*/ 231 w 278"/>
                  <a:gd name="T45" fmla="*/ 4 h 117"/>
                  <a:gd name="T46" fmla="*/ 232 w 278"/>
                  <a:gd name="T47" fmla="*/ 3 h 117"/>
                  <a:gd name="T48" fmla="*/ 233 w 278"/>
                  <a:gd name="T49" fmla="*/ 0 h 117"/>
                  <a:gd name="T50" fmla="*/ 236 w 278"/>
                  <a:gd name="T51" fmla="*/ 0 h 117"/>
                  <a:gd name="T52" fmla="*/ 271 w 278"/>
                  <a:gd name="T53" fmla="*/ 0 h 117"/>
                  <a:gd name="T54" fmla="*/ 273 w 278"/>
                  <a:gd name="T55" fmla="*/ 0 h 117"/>
                  <a:gd name="T56" fmla="*/ 274 w 278"/>
                  <a:gd name="T57" fmla="*/ 1 h 117"/>
                  <a:gd name="T58" fmla="*/ 275 w 278"/>
                  <a:gd name="T59" fmla="*/ 1 h 117"/>
                  <a:gd name="T60" fmla="*/ 277 w 278"/>
                  <a:gd name="T61" fmla="*/ 4 h 117"/>
                  <a:gd name="T62" fmla="*/ 278 w 278"/>
                  <a:gd name="T63" fmla="*/ 5 h 117"/>
                  <a:gd name="T64" fmla="*/ 278 w 278"/>
                  <a:gd name="T65" fmla="*/ 6 h 117"/>
                  <a:gd name="T66" fmla="*/ 277 w 278"/>
                  <a:gd name="T67" fmla="*/ 6 h 117"/>
                  <a:gd name="T68" fmla="*/ 277 w 278"/>
                  <a:gd name="T69" fmla="*/ 8 h 117"/>
                  <a:gd name="T70" fmla="*/ 266 w 278"/>
                  <a:gd name="T71" fmla="*/ 38 h 117"/>
                  <a:gd name="T72" fmla="*/ 249 w 278"/>
                  <a:gd name="T73" fmla="*/ 64 h 117"/>
                  <a:gd name="T74" fmla="*/ 228 w 278"/>
                  <a:gd name="T75" fmla="*/ 88 h 117"/>
                  <a:gd name="T76" fmla="*/ 200 w 278"/>
                  <a:gd name="T77" fmla="*/ 104 h 117"/>
                  <a:gd name="T78" fmla="*/ 172 w 278"/>
                  <a:gd name="T79" fmla="*/ 114 h 117"/>
                  <a:gd name="T80" fmla="*/ 140 w 278"/>
                  <a:gd name="T81" fmla="*/ 117 h 117"/>
                  <a:gd name="T82" fmla="*/ 114 w 278"/>
                  <a:gd name="T83" fmla="*/ 115 h 117"/>
                  <a:gd name="T84" fmla="*/ 88 w 278"/>
                  <a:gd name="T85" fmla="*/ 108 h 117"/>
                  <a:gd name="T86" fmla="*/ 64 w 278"/>
                  <a:gd name="T87" fmla="*/ 96 h 117"/>
                  <a:gd name="T88" fmla="*/ 43 w 278"/>
                  <a:gd name="T89" fmla="*/ 79 h 117"/>
                  <a:gd name="T90" fmla="*/ 19 w 278"/>
                  <a:gd name="T91" fmla="*/ 102 h 117"/>
                  <a:gd name="T92" fmla="*/ 17 w 278"/>
                  <a:gd name="T93" fmla="*/ 105 h 117"/>
                  <a:gd name="T94" fmla="*/ 14 w 278"/>
                  <a:gd name="T95" fmla="*/ 106 h 117"/>
                  <a:gd name="T96" fmla="*/ 10 w 278"/>
                  <a:gd name="T97" fmla="*/ 106 h 117"/>
                  <a:gd name="T98" fmla="*/ 7 w 278"/>
                  <a:gd name="T99" fmla="*/ 106 h 117"/>
                  <a:gd name="T100" fmla="*/ 5 w 278"/>
                  <a:gd name="T101" fmla="*/ 105 h 117"/>
                  <a:gd name="T102" fmla="*/ 2 w 278"/>
                  <a:gd name="T103" fmla="*/ 102 h 117"/>
                  <a:gd name="T104" fmla="*/ 1 w 278"/>
                  <a:gd name="T105" fmla="*/ 100 h 117"/>
                  <a:gd name="T106" fmla="*/ 0 w 278"/>
                  <a:gd name="T107" fmla="*/ 97 h 117"/>
                  <a:gd name="T108" fmla="*/ 0 w 278"/>
                  <a:gd name="T109" fmla="*/ 94 h 117"/>
                  <a:gd name="T110" fmla="*/ 0 w 278"/>
                  <a:gd name="T111" fmla="*/ 12 h 117"/>
                  <a:gd name="T112" fmla="*/ 0 w 278"/>
                  <a:gd name="T113" fmla="*/ 9 h 117"/>
                  <a:gd name="T114" fmla="*/ 1 w 278"/>
                  <a:gd name="T115" fmla="*/ 5 h 117"/>
                  <a:gd name="T116" fmla="*/ 2 w 278"/>
                  <a:gd name="T117" fmla="*/ 4 h 117"/>
                  <a:gd name="T118" fmla="*/ 5 w 278"/>
                  <a:gd name="T119" fmla="*/ 1 h 117"/>
                  <a:gd name="T120" fmla="*/ 7 w 278"/>
                  <a:gd name="T121" fmla="*/ 0 h 117"/>
                  <a:gd name="T122" fmla="*/ 10 w 278"/>
                  <a:gd name="T12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8" h="117">
                    <a:moveTo>
                      <a:pt x="10" y="0"/>
                    </a:moveTo>
                    <a:lnTo>
                      <a:pt x="93" y="0"/>
                    </a:lnTo>
                    <a:lnTo>
                      <a:pt x="97" y="0"/>
                    </a:lnTo>
                    <a:lnTo>
                      <a:pt x="99" y="1"/>
                    </a:lnTo>
                    <a:lnTo>
                      <a:pt x="102" y="4"/>
                    </a:lnTo>
                    <a:lnTo>
                      <a:pt x="103" y="5"/>
                    </a:lnTo>
                    <a:lnTo>
                      <a:pt x="105" y="9"/>
                    </a:lnTo>
                    <a:lnTo>
                      <a:pt x="105" y="12"/>
                    </a:lnTo>
                    <a:lnTo>
                      <a:pt x="105" y="14"/>
                    </a:lnTo>
                    <a:lnTo>
                      <a:pt x="103" y="18"/>
                    </a:lnTo>
                    <a:lnTo>
                      <a:pt x="102" y="21"/>
                    </a:lnTo>
                    <a:lnTo>
                      <a:pt x="77" y="45"/>
                    </a:lnTo>
                    <a:lnTo>
                      <a:pt x="90" y="56"/>
                    </a:lnTo>
                    <a:lnTo>
                      <a:pt x="106" y="64"/>
                    </a:lnTo>
                    <a:lnTo>
                      <a:pt x="123" y="69"/>
                    </a:lnTo>
                    <a:lnTo>
                      <a:pt x="140" y="71"/>
                    </a:lnTo>
                    <a:lnTo>
                      <a:pt x="164" y="67"/>
                    </a:lnTo>
                    <a:lnTo>
                      <a:pt x="186" y="59"/>
                    </a:lnTo>
                    <a:lnTo>
                      <a:pt x="206" y="45"/>
                    </a:lnTo>
                    <a:lnTo>
                      <a:pt x="220" y="25"/>
                    </a:lnTo>
                    <a:lnTo>
                      <a:pt x="223" y="22"/>
                    </a:lnTo>
                    <a:lnTo>
                      <a:pt x="225" y="14"/>
                    </a:lnTo>
                    <a:lnTo>
                      <a:pt x="231" y="4"/>
                    </a:lnTo>
                    <a:lnTo>
                      <a:pt x="232" y="3"/>
                    </a:lnTo>
                    <a:lnTo>
                      <a:pt x="233" y="0"/>
                    </a:lnTo>
                    <a:lnTo>
                      <a:pt x="236" y="0"/>
                    </a:lnTo>
                    <a:lnTo>
                      <a:pt x="271" y="0"/>
                    </a:lnTo>
                    <a:lnTo>
                      <a:pt x="273" y="0"/>
                    </a:lnTo>
                    <a:lnTo>
                      <a:pt x="274" y="1"/>
                    </a:lnTo>
                    <a:lnTo>
                      <a:pt x="275" y="1"/>
                    </a:lnTo>
                    <a:lnTo>
                      <a:pt x="277" y="4"/>
                    </a:lnTo>
                    <a:lnTo>
                      <a:pt x="278" y="5"/>
                    </a:lnTo>
                    <a:lnTo>
                      <a:pt x="278" y="6"/>
                    </a:lnTo>
                    <a:lnTo>
                      <a:pt x="277" y="6"/>
                    </a:lnTo>
                    <a:lnTo>
                      <a:pt x="277" y="8"/>
                    </a:lnTo>
                    <a:lnTo>
                      <a:pt x="266" y="38"/>
                    </a:lnTo>
                    <a:lnTo>
                      <a:pt x="249" y="64"/>
                    </a:lnTo>
                    <a:lnTo>
                      <a:pt x="228" y="88"/>
                    </a:lnTo>
                    <a:lnTo>
                      <a:pt x="200" y="104"/>
                    </a:lnTo>
                    <a:lnTo>
                      <a:pt x="172" y="114"/>
                    </a:lnTo>
                    <a:lnTo>
                      <a:pt x="140" y="117"/>
                    </a:lnTo>
                    <a:lnTo>
                      <a:pt x="114" y="115"/>
                    </a:lnTo>
                    <a:lnTo>
                      <a:pt x="88" y="108"/>
                    </a:lnTo>
                    <a:lnTo>
                      <a:pt x="64" y="96"/>
                    </a:lnTo>
                    <a:lnTo>
                      <a:pt x="43" y="79"/>
                    </a:lnTo>
                    <a:lnTo>
                      <a:pt x="19" y="102"/>
                    </a:lnTo>
                    <a:lnTo>
                      <a:pt x="17" y="105"/>
                    </a:lnTo>
                    <a:lnTo>
                      <a:pt x="14" y="106"/>
                    </a:lnTo>
                    <a:lnTo>
                      <a:pt x="10" y="106"/>
                    </a:lnTo>
                    <a:lnTo>
                      <a:pt x="7" y="106"/>
                    </a:lnTo>
                    <a:lnTo>
                      <a:pt x="5" y="105"/>
                    </a:lnTo>
                    <a:lnTo>
                      <a:pt x="2" y="102"/>
                    </a:lnTo>
                    <a:lnTo>
                      <a:pt x="1" y="100"/>
                    </a:lnTo>
                    <a:lnTo>
                      <a:pt x="0" y="97"/>
                    </a:lnTo>
                    <a:lnTo>
                      <a:pt x="0" y="94"/>
                    </a:lnTo>
                    <a:lnTo>
                      <a:pt x="0" y="12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2527300" y="1498600"/>
                <a:ext cx="444500" cy="185738"/>
              </a:xfrm>
              <a:custGeom>
                <a:avLst/>
                <a:gdLst>
                  <a:gd name="T0" fmla="*/ 138 w 280"/>
                  <a:gd name="T1" fmla="*/ 0 h 117"/>
                  <a:gd name="T2" fmla="*/ 164 w 280"/>
                  <a:gd name="T3" fmla="*/ 2 h 117"/>
                  <a:gd name="T4" fmla="*/ 189 w 280"/>
                  <a:gd name="T5" fmla="*/ 10 h 117"/>
                  <a:gd name="T6" fmla="*/ 214 w 280"/>
                  <a:gd name="T7" fmla="*/ 22 h 117"/>
                  <a:gd name="T8" fmla="*/ 235 w 280"/>
                  <a:gd name="T9" fmla="*/ 38 h 117"/>
                  <a:gd name="T10" fmla="*/ 259 w 280"/>
                  <a:gd name="T11" fmla="*/ 14 h 117"/>
                  <a:gd name="T12" fmla="*/ 261 w 280"/>
                  <a:gd name="T13" fmla="*/ 13 h 117"/>
                  <a:gd name="T14" fmla="*/ 264 w 280"/>
                  <a:gd name="T15" fmla="*/ 12 h 117"/>
                  <a:gd name="T16" fmla="*/ 268 w 280"/>
                  <a:gd name="T17" fmla="*/ 10 h 117"/>
                  <a:gd name="T18" fmla="*/ 271 w 280"/>
                  <a:gd name="T19" fmla="*/ 12 h 117"/>
                  <a:gd name="T20" fmla="*/ 273 w 280"/>
                  <a:gd name="T21" fmla="*/ 13 h 117"/>
                  <a:gd name="T22" fmla="*/ 276 w 280"/>
                  <a:gd name="T23" fmla="*/ 14 h 117"/>
                  <a:gd name="T24" fmla="*/ 279 w 280"/>
                  <a:gd name="T25" fmla="*/ 17 h 117"/>
                  <a:gd name="T26" fmla="*/ 279 w 280"/>
                  <a:gd name="T27" fmla="*/ 20 h 117"/>
                  <a:gd name="T28" fmla="*/ 280 w 280"/>
                  <a:gd name="T29" fmla="*/ 22 h 117"/>
                  <a:gd name="T30" fmla="*/ 280 w 280"/>
                  <a:gd name="T31" fmla="*/ 105 h 117"/>
                  <a:gd name="T32" fmla="*/ 279 w 280"/>
                  <a:gd name="T33" fmla="*/ 109 h 117"/>
                  <a:gd name="T34" fmla="*/ 279 w 280"/>
                  <a:gd name="T35" fmla="*/ 111 h 117"/>
                  <a:gd name="T36" fmla="*/ 276 w 280"/>
                  <a:gd name="T37" fmla="*/ 114 h 117"/>
                  <a:gd name="T38" fmla="*/ 273 w 280"/>
                  <a:gd name="T39" fmla="*/ 115 h 117"/>
                  <a:gd name="T40" fmla="*/ 271 w 280"/>
                  <a:gd name="T41" fmla="*/ 117 h 117"/>
                  <a:gd name="T42" fmla="*/ 268 w 280"/>
                  <a:gd name="T43" fmla="*/ 117 h 117"/>
                  <a:gd name="T44" fmla="*/ 185 w 280"/>
                  <a:gd name="T45" fmla="*/ 117 h 117"/>
                  <a:gd name="T46" fmla="*/ 183 w 280"/>
                  <a:gd name="T47" fmla="*/ 117 h 117"/>
                  <a:gd name="T48" fmla="*/ 180 w 280"/>
                  <a:gd name="T49" fmla="*/ 115 h 117"/>
                  <a:gd name="T50" fmla="*/ 177 w 280"/>
                  <a:gd name="T51" fmla="*/ 114 h 117"/>
                  <a:gd name="T52" fmla="*/ 175 w 280"/>
                  <a:gd name="T53" fmla="*/ 111 h 117"/>
                  <a:gd name="T54" fmla="*/ 173 w 280"/>
                  <a:gd name="T55" fmla="*/ 109 h 117"/>
                  <a:gd name="T56" fmla="*/ 173 w 280"/>
                  <a:gd name="T57" fmla="*/ 105 h 117"/>
                  <a:gd name="T58" fmla="*/ 173 w 280"/>
                  <a:gd name="T59" fmla="*/ 102 h 117"/>
                  <a:gd name="T60" fmla="*/ 175 w 280"/>
                  <a:gd name="T61" fmla="*/ 100 h 117"/>
                  <a:gd name="T62" fmla="*/ 177 w 280"/>
                  <a:gd name="T63" fmla="*/ 97 h 117"/>
                  <a:gd name="T64" fmla="*/ 202 w 280"/>
                  <a:gd name="T65" fmla="*/ 72 h 117"/>
                  <a:gd name="T66" fmla="*/ 183 w 280"/>
                  <a:gd name="T67" fmla="*/ 58 h 117"/>
                  <a:gd name="T68" fmla="*/ 162 w 280"/>
                  <a:gd name="T69" fmla="*/ 50 h 117"/>
                  <a:gd name="T70" fmla="*/ 138 w 280"/>
                  <a:gd name="T71" fmla="*/ 47 h 117"/>
                  <a:gd name="T72" fmla="*/ 114 w 280"/>
                  <a:gd name="T73" fmla="*/ 50 h 117"/>
                  <a:gd name="T74" fmla="*/ 92 w 280"/>
                  <a:gd name="T75" fmla="*/ 58 h 117"/>
                  <a:gd name="T76" fmla="*/ 79 w 280"/>
                  <a:gd name="T77" fmla="*/ 67 h 117"/>
                  <a:gd name="T78" fmla="*/ 67 w 280"/>
                  <a:gd name="T79" fmla="*/ 79 h 117"/>
                  <a:gd name="T80" fmla="*/ 58 w 280"/>
                  <a:gd name="T81" fmla="*/ 92 h 117"/>
                  <a:gd name="T82" fmla="*/ 57 w 280"/>
                  <a:gd name="T83" fmla="*/ 94 h 117"/>
                  <a:gd name="T84" fmla="*/ 53 w 280"/>
                  <a:gd name="T85" fmla="*/ 102 h 117"/>
                  <a:gd name="T86" fmla="*/ 47 w 280"/>
                  <a:gd name="T87" fmla="*/ 113 h 117"/>
                  <a:gd name="T88" fmla="*/ 46 w 280"/>
                  <a:gd name="T89" fmla="*/ 115 h 117"/>
                  <a:gd name="T90" fmla="*/ 45 w 280"/>
                  <a:gd name="T91" fmla="*/ 117 h 117"/>
                  <a:gd name="T92" fmla="*/ 42 w 280"/>
                  <a:gd name="T93" fmla="*/ 117 h 117"/>
                  <a:gd name="T94" fmla="*/ 7 w 280"/>
                  <a:gd name="T95" fmla="*/ 117 h 117"/>
                  <a:gd name="T96" fmla="*/ 4 w 280"/>
                  <a:gd name="T97" fmla="*/ 117 h 117"/>
                  <a:gd name="T98" fmla="*/ 2 w 280"/>
                  <a:gd name="T99" fmla="*/ 115 h 117"/>
                  <a:gd name="T100" fmla="*/ 2 w 280"/>
                  <a:gd name="T101" fmla="*/ 114 h 117"/>
                  <a:gd name="T102" fmla="*/ 0 w 280"/>
                  <a:gd name="T103" fmla="*/ 113 h 117"/>
                  <a:gd name="T104" fmla="*/ 0 w 280"/>
                  <a:gd name="T105" fmla="*/ 111 h 117"/>
                  <a:gd name="T106" fmla="*/ 0 w 280"/>
                  <a:gd name="T107" fmla="*/ 109 h 117"/>
                  <a:gd name="T108" fmla="*/ 11 w 280"/>
                  <a:gd name="T109" fmla="*/ 79 h 117"/>
                  <a:gd name="T110" fmla="*/ 28 w 280"/>
                  <a:gd name="T111" fmla="*/ 52 h 117"/>
                  <a:gd name="T112" fmla="*/ 50 w 280"/>
                  <a:gd name="T113" fmla="*/ 30 h 117"/>
                  <a:gd name="T114" fmla="*/ 76 w 280"/>
                  <a:gd name="T115" fmla="*/ 13 h 117"/>
                  <a:gd name="T116" fmla="*/ 107 w 280"/>
                  <a:gd name="T117" fmla="*/ 2 h 117"/>
                  <a:gd name="T118" fmla="*/ 138 w 280"/>
                  <a:gd name="T11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0" h="117">
                    <a:moveTo>
                      <a:pt x="138" y="0"/>
                    </a:moveTo>
                    <a:lnTo>
                      <a:pt x="164" y="2"/>
                    </a:lnTo>
                    <a:lnTo>
                      <a:pt x="189" y="10"/>
                    </a:lnTo>
                    <a:lnTo>
                      <a:pt x="214" y="22"/>
                    </a:lnTo>
                    <a:lnTo>
                      <a:pt x="235" y="38"/>
                    </a:lnTo>
                    <a:lnTo>
                      <a:pt x="259" y="14"/>
                    </a:lnTo>
                    <a:lnTo>
                      <a:pt x="261" y="13"/>
                    </a:lnTo>
                    <a:lnTo>
                      <a:pt x="264" y="12"/>
                    </a:lnTo>
                    <a:lnTo>
                      <a:pt x="268" y="10"/>
                    </a:lnTo>
                    <a:lnTo>
                      <a:pt x="271" y="12"/>
                    </a:lnTo>
                    <a:lnTo>
                      <a:pt x="273" y="13"/>
                    </a:lnTo>
                    <a:lnTo>
                      <a:pt x="276" y="14"/>
                    </a:lnTo>
                    <a:lnTo>
                      <a:pt x="279" y="17"/>
                    </a:lnTo>
                    <a:lnTo>
                      <a:pt x="279" y="20"/>
                    </a:lnTo>
                    <a:lnTo>
                      <a:pt x="280" y="22"/>
                    </a:lnTo>
                    <a:lnTo>
                      <a:pt x="280" y="105"/>
                    </a:lnTo>
                    <a:lnTo>
                      <a:pt x="279" y="109"/>
                    </a:lnTo>
                    <a:lnTo>
                      <a:pt x="279" y="111"/>
                    </a:lnTo>
                    <a:lnTo>
                      <a:pt x="276" y="114"/>
                    </a:lnTo>
                    <a:lnTo>
                      <a:pt x="273" y="115"/>
                    </a:lnTo>
                    <a:lnTo>
                      <a:pt x="271" y="117"/>
                    </a:lnTo>
                    <a:lnTo>
                      <a:pt x="268" y="117"/>
                    </a:lnTo>
                    <a:lnTo>
                      <a:pt x="185" y="117"/>
                    </a:lnTo>
                    <a:lnTo>
                      <a:pt x="183" y="117"/>
                    </a:lnTo>
                    <a:lnTo>
                      <a:pt x="180" y="115"/>
                    </a:lnTo>
                    <a:lnTo>
                      <a:pt x="177" y="114"/>
                    </a:lnTo>
                    <a:lnTo>
                      <a:pt x="175" y="111"/>
                    </a:lnTo>
                    <a:lnTo>
                      <a:pt x="173" y="109"/>
                    </a:lnTo>
                    <a:lnTo>
                      <a:pt x="173" y="105"/>
                    </a:lnTo>
                    <a:lnTo>
                      <a:pt x="173" y="102"/>
                    </a:lnTo>
                    <a:lnTo>
                      <a:pt x="175" y="100"/>
                    </a:lnTo>
                    <a:lnTo>
                      <a:pt x="177" y="97"/>
                    </a:lnTo>
                    <a:lnTo>
                      <a:pt x="202" y="72"/>
                    </a:lnTo>
                    <a:lnTo>
                      <a:pt x="183" y="58"/>
                    </a:lnTo>
                    <a:lnTo>
                      <a:pt x="162" y="50"/>
                    </a:lnTo>
                    <a:lnTo>
                      <a:pt x="138" y="47"/>
                    </a:lnTo>
                    <a:lnTo>
                      <a:pt x="114" y="50"/>
                    </a:lnTo>
                    <a:lnTo>
                      <a:pt x="92" y="58"/>
                    </a:lnTo>
                    <a:lnTo>
                      <a:pt x="79" y="67"/>
                    </a:lnTo>
                    <a:lnTo>
                      <a:pt x="67" y="79"/>
                    </a:lnTo>
                    <a:lnTo>
                      <a:pt x="58" y="92"/>
                    </a:lnTo>
                    <a:lnTo>
                      <a:pt x="57" y="94"/>
                    </a:lnTo>
                    <a:lnTo>
                      <a:pt x="53" y="102"/>
                    </a:lnTo>
                    <a:lnTo>
                      <a:pt x="47" y="113"/>
                    </a:lnTo>
                    <a:lnTo>
                      <a:pt x="46" y="115"/>
                    </a:lnTo>
                    <a:lnTo>
                      <a:pt x="45" y="117"/>
                    </a:lnTo>
                    <a:lnTo>
                      <a:pt x="42" y="117"/>
                    </a:lnTo>
                    <a:lnTo>
                      <a:pt x="7" y="117"/>
                    </a:lnTo>
                    <a:lnTo>
                      <a:pt x="4" y="117"/>
                    </a:lnTo>
                    <a:lnTo>
                      <a:pt x="2" y="115"/>
                    </a:lnTo>
                    <a:lnTo>
                      <a:pt x="2" y="114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11" y="79"/>
                    </a:lnTo>
                    <a:lnTo>
                      <a:pt x="28" y="52"/>
                    </a:lnTo>
                    <a:lnTo>
                      <a:pt x="50" y="30"/>
                    </a:lnTo>
                    <a:lnTo>
                      <a:pt x="76" y="13"/>
                    </a:lnTo>
                    <a:lnTo>
                      <a:pt x="107" y="2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3386743" y="3004405"/>
              <a:ext cx="799355" cy="479047"/>
              <a:chOff x="3433763" y="2498725"/>
              <a:chExt cx="447675" cy="268288"/>
            </a:xfrm>
          </p:grpSpPr>
          <p:sp>
            <p:nvSpPr>
              <p:cNvPr id="19" name="Freeform 19"/>
              <p:cNvSpPr>
                <a:spLocks/>
              </p:cNvSpPr>
              <p:nvPr/>
            </p:nvSpPr>
            <p:spPr bwMode="auto">
              <a:xfrm>
                <a:off x="3590925" y="2498725"/>
                <a:ext cx="290513" cy="268288"/>
              </a:xfrm>
              <a:custGeom>
                <a:avLst/>
                <a:gdLst>
                  <a:gd name="T0" fmla="*/ 0 w 183"/>
                  <a:gd name="T1" fmla="*/ 0 h 169"/>
                  <a:gd name="T2" fmla="*/ 127 w 183"/>
                  <a:gd name="T3" fmla="*/ 0 h 169"/>
                  <a:gd name="T4" fmla="*/ 138 w 183"/>
                  <a:gd name="T5" fmla="*/ 1 h 169"/>
                  <a:gd name="T6" fmla="*/ 147 w 183"/>
                  <a:gd name="T7" fmla="*/ 8 h 169"/>
                  <a:gd name="T8" fmla="*/ 153 w 183"/>
                  <a:gd name="T9" fmla="*/ 17 h 169"/>
                  <a:gd name="T10" fmla="*/ 155 w 183"/>
                  <a:gd name="T11" fmla="*/ 27 h 169"/>
                  <a:gd name="T12" fmla="*/ 155 w 183"/>
                  <a:gd name="T13" fmla="*/ 113 h 169"/>
                  <a:gd name="T14" fmla="*/ 183 w 183"/>
                  <a:gd name="T15" fmla="*/ 113 h 169"/>
                  <a:gd name="T16" fmla="*/ 134 w 183"/>
                  <a:gd name="T17" fmla="*/ 169 h 169"/>
                  <a:gd name="T18" fmla="*/ 85 w 183"/>
                  <a:gd name="T19" fmla="*/ 113 h 169"/>
                  <a:gd name="T20" fmla="*/ 114 w 183"/>
                  <a:gd name="T21" fmla="*/ 113 h 169"/>
                  <a:gd name="T22" fmla="*/ 114 w 183"/>
                  <a:gd name="T23" fmla="*/ 39 h 169"/>
                  <a:gd name="T24" fmla="*/ 36 w 183"/>
                  <a:gd name="T25" fmla="*/ 39 h 169"/>
                  <a:gd name="T26" fmla="*/ 0 w 183"/>
                  <a:gd name="T2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3" h="169">
                    <a:moveTo>
                      <a:pt x="0" y="0"/>
                    </a:moveTo>
                    <a:lnTo>
                      <a:pt x="127" y="0"/>
                    </a:lnTo>
                    <a:lnTo>
                      <a:pt x="138" y="1"/>
                    </a:lnTo>
                    <a:lnTo>
                      <a:pt x="147" y="8"/>
                    </a:lnTo>
                    <a:lnTo>
                      <a:pt x="153" y="17"/>
                    </a:lnTo>
                    <a:lnTo>
                      <a:pt x="155" y="27"/>
                    </a:lnTo>
                    <a:lnTo>
                      <a:pt x="155" y="113"/>
                    </a:lnTo>
                    <a:lnTo>
                      <a:pt x="183" y="113"/>
                    </a:lnTo>
                    <a:lnTo>
                      <a:pt x="134" y="169"/>
                    </a:lnTo>
                    <a:lnTo>
                      <a:pt x="85" y="113"/>
                    </a:lnTo>
                    <a:lnTo>
                      <a:pt x="114" y="113"/>
                    </a:lnTo>
                    <a:lnTo>
                      <a:pt x="114" y="39"/>
                    </a:lnTo>
                    <a:lnTo>
                      <a:pt x="36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auto">
              <a:xfrm>
                <a:off x="3433763" y="2498725"/>
                <a:ext cx="292100" cy="268288"/>
              </a:xfrm>
              <a:custGeom>
                <a:avLst/>
                <a:gdLst>
                  <a:gd name="T0" fmla="*/ 50 w 184"/>
                  <a:gd name="T1" fmla="*/ 0 h 169"/>
                  <a:gd name="T2" fmla="*/ 99 w 184"/>
                  <a:gd name="T3" fmla="*/ 56 h 169"/>
                  <a:gd name="T4" fmla="*/ 71 w 184"/>
                  <a:gd name="T5" fmla="*/ 56 h 169"/>
                  <a:gd name="T6" fmla="*/ 71 w 184"/>
                  <a:gd name="T7" fmla="*/ 130 h 169"/>
                  <a:gd name="T8" fmla="*/ 149 w 184"/>
                  <a:gd name="T9" fmla="*/ 130 h 169"/>
                  <a:gd name="T10" fmla="*/ 184 w 184"/>
                  <a:gd name="T11" fmla="*/ 169 h 169"/>
                  <a:gd name="T12" fmla="*/ 57 w 184"/>
                  <a:gd name="T13" fmla="*/ 169 h 169"/>
                  <a:gd name="T14" fmla="*/ 46 w 184"/>
                  <a:gd name="T15" fmla="*/ 167 h 169"/>
                  <a:gd name="T16" fmla="*/ 37 w 184"/>
                  <a:gd name="T17" fmla="*/ 161 h 169"/>
                  <a:gd name="T18" fmla="*/ 30 w 184"/>
                  <a:gd name="T19" fmla="*/ 152 h 169"/>
                  <a:gd name="T20" fmla="*/ 29 w 184"/>
                  <a:gd name="T21" fmla="*/ 140 h 169"/>
                  <a:gd name="T22" fmla="*/ 29 w 184"/>
                  <a:gd name="T23" fmla="*/ 56 h 169"/>
                  <a:gd name="T24" fmla="*/ 0 w 184"/>
                  <a:gd name="T25" fmla="*/ 56 h 169"/>
                  <a:gd name="T26" fmla="*/ 50 w 184"/>
                  <a:gd name="T2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4" h="169">
                    <a:moveTo>
                      <a:pt x="50" y="0"/>
                    </a:moveTo>
                    <a:lnTo>
                      <a:pt x="99" y="56"/>
                    </a:lnTo>
                    <a:lnTo>
                      <a:pt x="71" y="56"/>
                    </a:lnTo>
                    <a:lnTo>
                      <a:pt x="71" y="130"/>
                    </a:lnTo>
                    <a:lnTo>
                      <a:pt x="149" y="130"/>
                    </a:lnTo>
                    <a:lnTo>
                      <a:pt x="184" y="169"/>
                    </a:lnTo>
                    <a:lnTo>
                      <a:pt x="57" y="169"/>
                    </a:lnTo>
                    <a:lnTo>
                      <a:pt x="46" y="167"/>
                    </a:lnTo>
                    <a:lnTo>
                      <a:pt x="37" y="161"/>
                    </a:lnTo>
                    <a:lnTo>
                      <a:pt x="30" y="152"/>
                    </a:lnTo>
                    <a:lnTo>
                      <a:pt x="29" y="140"/>
                    </a:lnTo>
                    <a:lnTo>
                      <a:pt x="29" y="56"/>
                    </a:lnTo>
                    <a:lnTo>
                      <a:pt x="0" y="56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6199088" y="2842833"/>
              <a:ext cx="731325" cy="802191"/>
            </a:xfrm>
            <a:custGeom>
              <a:avLst/>
              <a:gdLst>
                <a:gd name="T0" fmla="*/ 129 w 258"/>
                <a:gd name="T1" fmla="*/ 0 h 283"/>
                <a:gd name="T2" fmla="*/ 158 w 258"/>
                <a:gd name="T3" fmla="*/ 3 h 283"/>
                <a:gd name="T4" fmla="*/ 185 w 258"/>
                <a:gd name="T5" fmla="*/ 14 h 283"/>
                <a:gd name="T6" fmla="*/ 209 w 258"/>
                <a:gd name="T7" fmla="*/ 28 h 283"/>
                <a:gd name="T8" fmla="*/ 229 w 258"/>
                <a:gd name="T9" fmla="*/ 48 h 283"/>
                <a:gd name="T10" fmla="*/ 244 w 258"/>
                <a:gd name="T11" fmla="*/ 73 h 283"/>
                <a:gd name="T12" fmla="*/ 255 w 258"/>
                <a:gd name="T13" fmla="*/ 99 h 283"/>
                <a:gd name="T14" fmla="*/ 258 w 258"/>
                <a:gd name="T15" fmla="*/ 129 h 283"/>
                <a:gd name="T16" fmla="*/ 206 w 258"/>
                <a:gd name="T17" fmla="*/ 129 h 283"/>
                <a:gd name="T18" fmla="*/ 202 w 258"/>
                <a:gd name="T19" fmla="*/ 104 h 283"/>
                <a:gd name="T20" fmla="*/ 191 w 258"/>
                <a:gd name="T21" fmla="*/ 83 h 283"/>
                <a:gd name="T22" fmla="*/ 175 w 258"/>
                <a:gd name="T23" fmla="*/ 66 h 283"/>
                <a:gd name="T24" fmla="*/ 154 w 258"/>
                <a:gd name="T25" fmla="*/ 56 h 283"/>
                <a:gd name="T26" fmla="*/ 129 w 258"/>
                <a:gd name="T27" fmla="*/ 52 h 283"/>
                <a:gd name="T28" fmla="*/ 104 w 258"/>
                <a:gd name="T29" fmla="*/ 56 h 283"/>
                <a:gd name="T30" fmla="*/ 83 w 258"/>
                <a:gd name="T31" fmla="*/ 66 h 283"/>
                <a:gd name="T32" fmla="*/ 66 w 258"/>
                <a:gd name="T33" fmla="*/ 83 h 283"/>
                <a:gd name="T34" fmla="*/ 55 w 258"/>
                <a:gd name="T35" fmla="*/ 104 h 283"/>
                <a:gd name="T36" fmla="*/ 51 w 258"/>
                <a:gd name="T37" fmla="*/ 129 h 283"/>
                <a:gd name="T38" fmla="*/ 54 w 258"/>
                <a:gd name="T39" fmla="*/ 150 h 283"/>
                <a:gd name="T40" fmla="*/ 62 w 258"/>
                <a:gd name="T41" fmla="*/ 168 h 283"/>
                <a:gd name="T42" fmla="*/ 74 w 258"/>
                <a:gd name="T43" fmla="*/ 183 h 283"/>
                <a:gd name="T44" fmla="*/ 90 w 258"/>
                <a:gd name="T45" fmla="*/ 196 h 283"/>
                <a:gd name="T46" fmla="*/ 108 w 258"/>
                <a:gd name="T47" fmla="*/ 203 h 283"/>
                <a:gd name="T48" fmla="*/ 129 w 258"/>
                <a:gd name="T49" fmla="*/ 207 h 283"/>
                <a:gd name="T50" fmla="*/ 168 w 258"/>
                <a:gd name="T51" fmla="*/ 207 h 283"/>
                <a:gd name="T52" fmla="*/ 168 w 258"/>
                <a:gd name="T53" fmla="*/ 180 h 283"/>
                <a:gd name="T54" fmla="*/ 258 w 258"/>
                <a:gd name="T55" fmla="*/ 231 h 283"/>
                <a:gd name="T56" fmla="*/ 168 w 258"/>
                <a:gd name="T57" fmla="*/ 283 h 283"/>
                <a:gd name="T58" fmla="*/ 168 w 258"/>
                <a:gd name="T59" fmla="*/ 258 h 283"/>
                <a:gd name="T60" fmla="*/ 129 w 258"/>
                <a:gd name="T61" fmla="*/ 258 h 283"/>
                <a:gd name="T62" fmla="*/ 99 w 258"/>
                <a:gd name="T63" fmla="*/ 254 h 283"/>
                <a:gd name="T64" fmla="*/ 73 w 258"/>
                <a:gd name="T65" fmla="*/ 245 h 283"/>
                <a:gd name="T66" fmla="*/ 49 w 258"/>
                <a:gd name="T67" fmla="*/ 230 h 283"/>
                <a:gd name="T68" fmla="*/ 28 w 258"/>
                <a:gd name="T69" fmla="*/ 209 h 283"/>
                <a:gd name="T70" fmla="*/ 13 w 258"/>
                <a:gd name="T71" fmla="*/ 186 h 283"/>
                <a:gd name="T72" fmla="*/ 3 w 258"/>
                <a:gd name="T73" fmla="*/ 158 h 283"/>
                <a:gd name="T74" fmla="*/ 0 w 258"/>
                <a:gd name="T75" fmla="*/ 129 h 283"/>
                <a:gd name="T76" fmla="*/ 3 w 258"/>
                <a:gd name="T77" fmla="*/ 99 h 283"/>
                <a:gd name="T78" fmla="*/ 13 w 258"/>
                <a:gd name="T79" fmla="*/ 73 h 283"/>
                <a:gd name="T80" fmla="*/ 28 w 258"/>
                <a:gd name="T81" fmla="*/ 48 h 283"/>
                <a:gd name="T82" fmla="*/ 49 w 258"/>
                <a:gd name="T83" fmla="*/ 28 h 283"/>
                <a:gd name="T84" fmla="*/ 73 w 258"/>
                <a:gd name="T85" fmla="*/ 14 h 283"/>
                <a:gd name="T86" fmla="*/ 99 w 258"/>
                <a:gd name="T87" fmla="*/ 3 h 283"/>
                <a:gd name="T88" fmla="*/ 129 w 258"/>
                <a:gd name="T8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283">
                  <a:moveTo>
                    <a:pt x="129" y="0"/>
                  </a:moveTo>
                  <a:lnTo>
                    <a:pt x="158" y="3"/>
                  </a:lnTo>
                  <a:lnTo>
                    <a:pt x="185" y="14"/>
                  </a:lnTo>
                  <a:lnTo>
                    <a:pt x="209" y="28"/>
                  </a:lnTo>
                  <a:lnTo>
                    <a:pt x="229" y="48"/>
                  </a:lnTo>
                  <a:lnTo>
                    <a:pt x="244" y="73"/>
                  </a:lnTo>
                  <a:lnTo>
                    <a:pt x="255" y="99"/>
                  </a:lnTo>
                  <a:lnTo>
                    <a:pt x="258" y="129"/>
                  </a:lnTo>
                  <a:lnTo>
                    <a:pt x="206" y="129"/>
                  </a:lnTo>
                  <a:lnTo>
                    <a:pt x="202" y="104"/>
                  </a:lnTo>
                  <a:lnTo>
                    <a:pt x="191" y="83"/>
                  </a:lnTo>
                  <a:lnTo>
                    <a:pt x="175" y="66"/>
                  </a:lnTo>
                  <a:lnTo>
                    <a:pt x="154" y="56"/>
                  </a:lnTo>
                  <a:lnTo>
                    <a:pt x="129" y="52"/>
                  </a:lnTo>
                  <a:lnTo>
                    <a:pt x="104" y="56"/>
                  </a:lnTo>
                  <a:lnTo>
                    <a:pt x="83" y="66"/>
                  </a:lnTo>
                  <a:lnTo>
                    <a:pt x="66" y="83"/>
                  </a:lnTo>
                  <a:lnTo>
                    <a:pt x="55" y="104"/>
                  </a:lnTo>
                  <a:lnTo>
                    <a:pt x="51" y="129"/>
                  </a:lnTo>
                  <a:lnTo>
                    <a:pt x="54" y="150"/>
                  </a:lnTo>
                  <a:lnTo>
                    <a:pt x="62" y="168"/>
                  </a:lnTo>
                  <a:lnTo>
                    <a:pt x="74" y="183"/>
                  </a:lnTo>
                  <a:lnTo>
                    <a:pt x="90" y="196"/>
                  </a:lnTo>
                  <a:lnTo>
                    <a:pt x="108" y="203"/>
                  </a:lnTo>
                  <a:lnTo>
                    <a:pt x="129" y="207"/>
                  </a:lnTo>
                  <a:lnTo>
                    <a:pt x="168" y="207"/>
                  </a:lnTo>
                  <a:lnTo>
                    <a:pt x="168" y="180"/>
                  </a:lnTo>
                  <a:lnTo>
                    <a:pt x="258" y="231"/>
                  </a:lnTo>
                  <a:lnTo>
                    <a:pt x="168" y="283"/>
                  </a:lnTo>
                  <a:lnTo>
                    <a:pt x="168" y="258"/>
                  </a:lnTo>
                  <a:lnTo>
                    <a:pt x="129" y="258"/>
                  </a:lnTo>
                  <a:lnTo>
                    <a:pt x="99" y="254"/>
                  </a:lnTo>
                  <a:lnTo>
                    <a:pt x="73" y="245"/>
                  </a:lnTo>
                  <a:lnTo>
                    <a:pt x="49" y="230"/>
                  </a:lnTo>
                  <a:lnTo>
                    <a:pt x="28" y="209"/>
                  </a:lnTo>
                  <a:lnTo>
                    <a:pt x="13" y="186"/>
                  </a:lnTo>
                  <a:lnTo>
                    <a:pt x="3" y="158"/>
                  </a:lnTo>
                  <a:lnTo>
                    <a:pt x="0" y="129"/>
                  </a:lnTo>
                  <a:lnTo>
                    <a:pt x="3" y="99"/>
                  </a:lnTo>
                  <a:lnTo>
                    <a:pt x="13" y="73"/>
                  </a:lnTo>
                  <a:lnTo>
                    <a:pt x="28" y="48"/>
                  </a:lnTo>
                  <a:lnTo>
                    <a:pt x="49" y="28"/>
                  </a:lnTo>
                  <a:lnTo>
                    <a:pt x="73" y="14"/>
                  </a:lnTo>
                  <a:lnTo>
                    <a:pt x="99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4" name="그룹 143"/>
            <p:cNvGrpSpPr/>
            <p:nvPr/>
          </p:nvGrpSpPr>
          <p:grpSpPr>
            <a:xfrm>
              <a:off x="1429643" y="2862675"/>
              <a:ext cx="799355" cy="762506"/>
              <a:chOff x="1611313" y="2419350"/>
              <a:chExt cx="447675" cy="427038"/>
            </a:xfrm>
          </p:grpSpPr>
          <p:sp>
            <p:nvSpPr>
              <p:cNvPr id="25" name="Freeform 25"/>
              <p:cNvSpPr>
                <a:spLocks/>
              </p:cNvSpPr>
              <p:nvPr/>
            </p:nvSpPr>
            <p:spPr bwMode="auto">
              <a:xfrm>
                <a:off x="1611313" y="2619375"/>
                <a:ext cx="368300" cy="227013"/>
              </a:xfrm>
              <a:custGeom>
                <a:avLst/>
                <a:gdLst>
                  <a:gd name="T0" fmla="*/ 46 w 232"/>
                  <a:gd name="T1" fmla="*/ 0 h 143"/>
                  <a:gd name="T2" fmla="*/ 94 w 232"/>
                  <a:gd name="T3" fmla="*/ 39 h 143"/>
                  <a:gd name="T4" fmla="*/ 77 w 232"/>
                  <a:gd name="T5" fmla="*/ 39 h 143"/>
                  <a:gd name="T6" fmla="*/ 80 w 232"/>
                  <a:gd name="T7" fmla="*/ 60 h 143"/>
                  <a:gd name="T8" fmla="*/ 90 w 232"/>
                  <a:gd name="T9" fmla="*/ 80 h 143"/>
                  <a:gd name="T10" fmla="*/ 103 w 232"/>
                  <a:gd name="T11" fmla="*/ 95 h 143"/>
                  <a:gd name="T12" fmla="*/ 120 w 232"/>
                  <a:gd name="T13" fmla="*/ 105 h 143"/>
                  <a:gd name="T14" fmla="*/ 140 w 232"/>
                  <a:gd name="T15" fmla="*/ 110 h 143"/>
                  <a:gd name="T16" fmla="*/ 161 w 232"/>
                  <a:gd name="T17" fmla="*/ 110 h 143"/>
                  <a:gd name="T18" fmla="*/ 181 w 232"/>
                  <a:gd name="T19" fmla="*/ 104 h 143"/>
                  <a:gd name="T20" fmla="*/ 199 w 232"/>
                  <a:gd name="T21" fmla="*/ 93 h 143"/>
                  <a:gd name="T22" fmla="*/ 216 w 232"/>
                  <a:gd name="T23" fmla="*/ 75 h 143"/>
                  <a:gd name="T24" fmla="*/ 227 w 232"/>
                  <a:gd name="T25" fmla="*/ 54 h 143"/>
                  <a:gd name="T26" fmla="*/ 232 w 232"/>
                  <a:gd name="T27" fmla="*/ 29 h 143"/>
                  <a:gd name="T28" fmla="*/ 232 w 232"/>
                  <a:gd name="T29" fmla="*/ 55 h 143"/>
                  <a:gd name="T30" fmla="*/ 224 w 232"/>
                  <a:gd name="T31" fmla="*/ 80 h 143"/>
                  <a:gd name="T32" fmla="*/ 211 w 232"/>
                  <a:gd name="T33" fmla="*/ 104 h 143"/>
                  <a:gd name="T34" fmla="*/ 191 w 232"/>
                  <a:gd name="T35" fmla="*/ 123 h 143"/>
                  <a:gd name="T36" fmla="*/ 168 w 232"/>
                  <a:gd name="T37" fmla="*/ 137 h 143"/>
                  <a:gd name="T38" fmla="*/ 140 w 232"/>
                  <a:gd name="T39" fmla="*/ 143 h 143"/>
                  <a:gd name="T40" fmla="*/ 118 w 232"/>
                  <a:gd name="T41" fmla="*/ 143 h 143"/>
                  <a:gd name="T42" fmla="*/ 97 w 232"/>
                  <a:gd name="T43" fmla="*/ 138 h 143"/>
                  <a:gd name="T44" fmla="*/ 76 w 232"/>
                  <a:gd name="T45" fmla="*/ 129 h 143"/>
                  <a:gd name="T46" fmla="*/ 57 w 232"/>
                  <a:gd name="T47" fmla="*/ 116 h 143"/>
                  <a:gd name="T48" fmla="*/ 43 w 232"/>
                  <a:gd name="T49" fmla="*/ 100 h 143"/>
                  <a:gd name="T50" fmla="*/ 31 w 232"/>
                  <a:gd name="T51" fmla="*/ 81 h 143"/>
                  <a:gd name="T52" fmla="*/ 22 w 232"/>
                  <a:gd name="T53" fmla="*/ 62 h 143"/>
                  <a:gd name="T54" fmla="*/ 17 w 232"/>
                  <a:gd name="T55" fmla="*/ 39 h 143"/>
                  <a:gd name="T56" fmla="*/ 0 w 232"/>
                  <a:gd name="T57" fmla="*/ 39 h 143"/>
                  <a:gd name="T58" fmla="*/ 46 w 232"/>
                  <a:gd name="T5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2" h="143">
                    <a:moveTo>
                      <a:pt x="46" y="0"/>
                    </a:moveTo>
                    <a:lnTo>
                      <a:pt x="94" y="39"/>
                    </a:lnTo>
                    <a:lnTo>
                      <a:pt x="77" y="39"/>
                    </a:lnTo>
                    <a:lnTo>
                      <a:pt x="80" y="60"/>
                    </a:lnTo>
                    <a:lnTo>
                      <a:pt x="90" y="80"/>
                    </a:lnTo>
                    <a:lnTo>
                      <a:pt x="103" y="95"/>
                    </a:lnTo>
                    <a:lnTo>
                      <a:pt x="120" y="105"/>
                    </a:lnTo>
                    <a:lnTo>
                      <a:pt x="140" y="110"/>
                    </a:lnTo>
                    <a:lnTo>
                      <a:pt x="161" y="110"/>
                    </a:lnTo>
                    <a:lnTo>
                      <a:pt x="181" y="104"/>
                    </a:lnTo>
                    <a:lnTo>
                      <a:pt x="199" y="93"/>
                    </a:lnTo>
                    <a:lnTo>
                      <a:pt x="216" y="75"/>
                    </a:lnTo>
                    <a:lnTo>
                      <a:pt x="227" y="54"/>
                    </a:lnTo>
                    <a:lnTo>
                      <a:pt x="232" y="29"/>
                    </a:lnTo>
                    <a:lnTo>
                      <a:pt x="232" y="55"/>
                    </a:lnTo>
                    <a:lnTo>
                      <a:pt x="224" y="80"/>
                    </a:lnTo>
                    <a:lnTo>
                      <a:pt x="211" y="104"/>
                    </a:lnTo>
                    <a:lnTo>
                      <a:pt x="191" y="123"/>
                    </a:lnTo>
                    <a:lnTo>
                      <a:pt x="168" y="137"/>
                    </a:lnTo>
                    <a:lnTo>
                      <a:pt x="140" y="143"/>
                    </a:lnTo>
                    <a:lnTo>
                      <a:pt x="118" y="143"/>
                    </a:lnTo>
                    <a:lnTo>
                      <a:pt x="97" y="138"/>
                    </a:lnTo>
                    <a:lnTo>
                      <a:pt x="76" y="129"/>
                    </a:lnTo>
                    <a:lnTo>
                      <a:pt x="57" y="116"/>
                    </a:lnTo>
                    <a:lnTo>
                      <a:pt x="43" y="100"/>
                    </a:lnTo>
                    <a:lnTo>
                      <a:pt x="31" y="81"/>
                    </a:lnTo>
                    <a:lnTo>
                      <a:pt x="22" y="62"/>
                    </a:lnTo>
                    <a:lnTo>
                      <a:pt x="17" y="39"/>
                    </a:lnTo>
                    <a:lnTo>
                      <a:pt x="0" y="39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auto">
              <a:xfrm>
                <a:off x="1685925" y="2419350"/>
                <a:ext cx="373063" cy="228600"/>
              </a:xfrm>
              <a:custGeom>
                <a:avLst/>
                <a:gdLst>
                  <a:gd name="T0" fmla="*/ 93 w 235"/>
                  <a:gd name="T1" fmla="*/ 0 h 144"/>
                  <a:gd name="T2" fmla="*/ 115 w 235"/>
                  <a:gd name="T3" fmla="*/ 1 h 144"/>
                  <a:gd name="T4" fmla="*/ 136 w 235"/>
                  <a:gd name="T5" fmla="*/ 5 h 144"/>
                  <a:gd name="T6" fmla="*/ 157 w 235"/>
                  <a:gd name="T7" fmla="*/ 14 h 144"/>
                  <a:gd name="T8" fmla="*/ 176 w 235"/>
                  <a:gd name="T9" fmla="*/ 28 h 144"/>
                  <a:gd name="T10" fmla="*/ 194 w 235"/>
                  <a:gd name="T11" fmla="*/ 49 h 144"/>
                  <a:gd name="T12" fmla="*/ 209 w 235"/>
                  <a:gd name="T13" fmla="*/ 75 h 144"/>
                  <a:gd name="T14" fmla="*/ 216 w 235"/>
                  <a:gd name="T15" fmla="*/ 105 h 144"/>
                  <a:gd name="T16" fmla="*/ 235 w 235"/>
                  <a:gd name="T17" fmla="*/ 105 h 144"/>
                  <a:gd name="T18" fmla="*/ 186 w 235"/>
                  <a:gd name="T19" fmla="*/ 144 h 144"/>
                  <a:gd name="T20" fmla="*/ 139 w 235"/>
                  <a:gd name="T21" fmla="*/ 105 h 144"/>
                  <a:gd name="T22" fmla="*/ 156 w 235"/>
                  <a:gd name="T23" fmla="*/ 105 h 144"/>
                  <a:gd name="T24" fmla="*/ 153 w 235"/>
                  <a:gd name="T25" fmla="*/ 83 h 144"/>
                  <a:gd name="T26" fmla="*/ 143 w 235"/>
                  <a:gd name="T27" fmla="*/ 62 h 144"/>
                  <a:gd name="T28" fmla="*/ 130 w 235"/>
                  <a:gd name="T29" fmla="*/ 49 h 144"/>
                  <a:gd name="T30" fmla="*/ 113 w 235"/>
                  <a:gd name="T31" fmla="*/ 38 h 144"/>
                  <a:gd name="T32" fmla="*/ 93 w 235"/>
                  <a:gd name="T33" fmla="*/ 33 h 144"/>
                  <a:gd name="T34" fmla="*/ 72 w 235"/>
                  <a:gd name="T35" fmla="*/ 33 h 144"/>
                  <a:gd name="T36" fmla="*/ 52 w 235"/>
                  <a:gd name="T37" fmla="*/ 39 h 144"/>
                  <a:gd name="T38" fmla="*/ 33 w 235"/>
                  <a:gd name="T39" fmla="*/ 51 h 144"/>
                  <a:gd name="T40" fmla="*/ 17 w 235"/>
                  <a:gd name="T41" fmla="*/ 68 h 144"/>
                  <a:gd name="T42" fmla="*/ 6 w 235"/>
                  <a:gd name="T43" fmla="*/ 89 h 144"/>
                  <a:gd name="T44" fmla="*/ 0 w 235"/>
                  <a:gd name="T45" fmla="*/ 114 h 144"/>
                  <a:gd name="T46" fmla="*/ 0 w 235"/>
                  <a:gd name="T47" fmla="*/ 95 h 144"/>
                  <a:gd name="T48" fmla="*/ 4 w 235"/>
                  <a:gd name="T49" fmla="*/ 75 h 144"/>
                  <a:gd name="T50" fmla="*/ 10 w 235"/>
                  <a:gd name="T51" fmla="*/ 56 h 144"/>
                  <a:gd name="T52" fmla="*/ 22 w 235"/>
                  <a:gd name="T53" fmla="*/ 39 h 144"/>
                  <a:gd name="T54" fmla="*/ 42 w 235"/>
                  <a:gd name="T55" fmla="*/ 21 h 144"/>
                  <a:gd name="T56" fmla="*/ 67 w 235"/>
                  <a:gd name="T57" fmla="*/ 7 h 144"/>
                  <a:gd name="T58" fmla="*/ 93 w 235"/>
                  <a:gd name="T5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5" h="144">
                    <a:moveTo>
                      <a:pt x="93" y="0"/>
                    </a:moveTo>
                    <a:lnTo>
                      <a:pt x="115" y="1"/>
                    </a:lnTo>
                    <a:lnTo>
                      <a:pt x="136" y="5"/>
                    </a:lnTo>
                    <a:lnTo>
                      <a:pt x="157" y="14"/>
                    </a:lnTo>
                    <a:lnTo>
                      <a:pt x="176" y="28"/>
                    </a:lnTo>
                    <a:lnTo>
                      <a:pt x="194" y="49"/>
                    </a:lnTo>
                    <a:lnTo>
                      <a:pt x="209" y="75"/>
                    </a:lnTo>
                    <a:lnTo>
                      <a:pt x="216" y="105"/>
                    </a:lnTo>
                    <a:lnTo>
                      <a:pt x="235" y="105"/>
                    </a:lnTo>
                    <a:lnTo>
                      <a:pt x="186" y="144"/>
                    </a:lnTo>
                    <a:lnTo>
                      <a:pt x="139" y="105"/>
                    </a:lnTo>
                    <a:lnTo>
                      <a:pt x="156" y="105"/>
                    </a:lnTo>
                    <a:lnTo>
                      <a:pt x="153" y="83"/>
                    </a:lnTo>
                    <a:lnTo>
                      <a:pt x="143" y="62"/>
                    </a:lnTo>
                    <a:lnTo>
                      <a:pt x="130" y="49"/>
                    </a:lnTo>
                    <a:lnTo>
                      <a:pt x="113" y="38"/>
                    </a:lnTo>
                    <a:lnTo>
                      <a:pt x="93" y="33"/>
                    </a:lnTo>
                    <a:lnTo>
                      <a:pt x="72" y="33"/>
                    </a:lnTo>
                    <a:lnTo>
                      <a:pt x="52" y="39"/>
                    </a:lnTo>
                    <a:lnTo>
                      <a:pt x="33" y="51"/>
                    </a:lnTo>
                    <a:lnTo>
                      <a:pt x="17" y="68"/>
                    </a:lnTo>
                    <a:lnTo>
                      <a:pt x="6" y="89"/>
                    </a:lnTo>
                    <a:lnTo>
                      <a:pt x="0" y="114"/>
                    </a:lnTo>
                    <a:lnTo>
                      <a:pt x="0" y="95"/>
                    </a:lnTo>
                    <a:lnTo>
                      <a:pt x="4" y="75"/>
                    </a:lnTo>
                    <a:lnTo>
                      <a:pt x="10" y="56"/>
                    </a:lnTo>
                    <a:lnTo>
                      <a:pt x="22" y="39"/>
                    </a:lnTo>
                    <a:lnTo>
                      <a:pt x="42" y="21"/>
                    </a:lnTo>
                    <a:lnTo>
                      <a:pt x="67" y="7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7" name="그룹 136"/>
            <p:cNvGrpSpPr/>
            <p:nvPr/>
          </p:nvGrpSpPr>
          <p:grpSpPr>
            <a:xfrm>
              <a:off x="6974293" y="1794737"/>
              <a:ext cx="900139" cy="734158"/>
              <a:chOff x="7085013" y="1539875"/>
              <a:chExt cx="447675" cy="365126"/>
            </a:xfrm>
          </p:grpSpPr>
          <p:sp>
            <p:nvSpPr>
              <p:cNvPr id="27" name="Freeform 27"/>
              <p:cNvSpPr>
                <a:spLocks/>
              </p:cNvSpPr>
              <p:nvPr/>
            </p:nvSpPr>
            <p:spPr bwMode="auto">
              <a:xfrm>
                <a:off x="7177088" y="1646238"/>
                <a:ext cx="355600" cy="258763"/>
              </a:xfrm>
              <a:custGeom>
                <a:avLst/>
                <a:gdLst>
                  <a:gd name="T0" fmla="*/ 181 w 224"/>
                  <a:gd name="T1" fmla="*/ 0 h 163"/>
                  <a:gd name="T2" fmla="*/ 185 w 224"/>
                  <a:gd name="T3" fmla="*/ 1 h 163"/>
                  <a:gd name="T4" fmla="*/ 189 w 224"/>
                  <a:gd name="T5" fmla="*/ 4 h 163"/>
                  <a:gd name="T6" fmla="*/ 206 w 224"/>
                  <a:gd name="T7" fmla="*/ 21 h 163"/>
                  <a:gd name="T8" fmla="*/ 223 w 224"/>
                  <a:gd name="T9" fmla="*/ 38 h 163"/>
                  <a:gd name="T10" fmla="*/ 224 w 224"/>
                  <a:gd name="T11" fmla="*/ 41 h 163"/>
                  <a:gd name="T12" fmla="*/ 224 w 224"/>
                  <a:gd name="T13" fmla="*/ 42 h 163"/>
                  <a:gd name="T14" fmla="*/ 224 w 224"/>
                  <a:gd name="T15" fmla="*/ 43 h 163"/>
                  <a:gd name="T16" fmla="*/ 222 w 224"/>
                  <a:gd name="T17" fmla="*/ 45 h 163"/>
                  <a:gd name="T18" fmla="*/ 219 w 224"/>
                  <a:gd name="T19" fmla="*/ 45 h 163"/>
                  <a:gd name="T20" fmla="*/ 199 w 224"/>
                  <a:gd name="T21" fmla="*/ 45 h 163"/>
                  <a:gd name="T22" fmla="*/ 197 w 224"/>
                  <a:gd name="T23" fmla="*/ 72 h 163"/>
                  <a:gd name="T24" fmla="*/ 188 w 224"/>
                  <a:gd name="T25" fmla="*/ 97 h 163"/>
                  <a:gd name="T26" fmla="*/ 175 w 224"/>
                  <a:gd name="T27" fmla="*/ 118 h 163"/>
                  <a:gd name="T28" fmla="*/ 156 w 224"/>
                  <a:gd name="T29" fmla="*/ 137 h 163"/>
                  <a:gd name="T30" fmla="*/ 134 w 224"/>
                  <a:gd name="T31" fmla="*/ 151 h 163"/>
                  <a:gd name="T32" fmla="*/ 110 w 224"/>
                  <a:gd name="T33" fmla="*/ 159 h 163"/>
                  <a:gd name="T34" fmla="*/ 83 w 224"/>
                  <a:gd name="T35" fmla="*/ 163 h 163"/>
                  <a:gd name="T36" fmla="*/ 59 w 224"/>
                  <a:gd name="T37" fmla="*/ 160 h 163"/>
                  <a:gd name="T38" fmla="*/ 37 w 224"/>
                  <a:gd name="T39" fmla="*/ 154 h 163"/>
                  <a:gd name="T40" fmla="*/ 17 w 224"/>
                  <a:gd name="T41" fmla="*/ 143 h 163"/>
                  <a:gd name="T42" fmla="*/ 0 w 224"/>
                  <a:gd name="T43" fmla="*/ 129 h 163"/>
                  <a:gd name="T44" fmla="*/ 26 w 224"/>
                  <a:gd name="T45" fmla="*/ 101 h 163"/>
                  <a:gd name="T46" fmla="*/ 42 w 224"/>
                  <a:gd name="T47" fmla="*/ 114 h 163"/>
                  <a:gd name="T48" fmla="*/ 62 w 224"/>
                  <a:gd name="T49" fmla="*/ 122 h 163"/>
                  <a:gd name="T50" fmla="*/ 83 w 224"/>
                  <a:gd name="T51" fmla="*/ 125 h 163"/>
                  <a:gd name="T52" fmla="*/ 104 w 224"/>
                  <a:gd name="T53" fmla="*/ 122 h 163"/>
                  <a:gd name="T54" fmla="*/ 123 w 224"/>
                  <a:gd name="T55" fmla="*/ 114 h 163"/>
                  <a:gd name="T56" fmla="*/ 139 w 224"/>
                  <a:gd name="T57" fmla="*/ 101 h 163"/>
                  <a:gd name="T58" fmla="*/ 151 w 224"/>
                  <a:gd name="T59" fmla="*/ 85 h 163"/>
                  <a:gd name="T60" fmla="*/ 159 w 224"/>
                  <a:gd name="T61" fmla="*/ 67 h 163"/>
                  <a:gd name="T62" fmla="*/ 163 w 224"/>
                  <a:gd name="T63" fmla="*/ 45 h 163"/>
                  <a:gd name="T64" fmla="*/ 142 w 224"/>
                  <a:gd name="T65" fmla="*/ 45 h 163"/>
                  <a:gd name="T66" fmla="*/ 139 w 224"/>
                  <a:gd name="T67" fmla="*/ 45 h 163"/>
                  <a:gd name="T68" fmla="*/ 138 w 224"/>
                  <a:gd name="T69" fmla="*/ 43 h 163"/>
                  <a:gd name="T70" fmla="*/ 136 w 224"/>
                  <a:gd name="T71" fmla="*/ 42 h 163"/>
                  <a:gd name="T72" fmla="*/ 138 w 224"/>
                  <a:gd name="T73" fmla="*/ 41 h 163"/>
                  <a:gd name="T74" fmla="*/ 139 w 224"/>
                  <a:gd name="T75" fmla="*/ 38 h 163"/>
                  <a:gd name="T76" fmla="*/ 156 w 224"/>
                  <a:gd name="T77" fmla="*/ 21 h 163"/>
                  <a:gd name="T78" fmla="*/ 173 w 224"/>
                  <a:gd name="T79" fmla="*/ 4 h 163"/>
                  <a:gd name="T80" fmla="*/ 177 w 224"/>
                  <a:gd name="T81" fmla="*/ 1 h 163"/>
                  <a:gd name="T82" fmla="*/ 181 w 224"/>
                  <a:gd name="T8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4" h="163">
                    <a:moveTo>
                      <a:pt x="181" y="0"/>
                    </a:moveTo>
                    <a:lnTo>
                      <a:pt x="185" y="1"/>
                    </a:lnTo>
                    <a:lnTo>
                      <a:pt x="189" y="4"/>
                    </a:lnTo>
                    <a:lnTo>
                      <a:pt x="206" y="21"/>
                    </a:lnTo>
                    <a:lnTo>
                      <a:pt x="223" y="38"/>
                    </a:lnTo>
                    <a:lnTo>
                      <a:pt x="224" y="41"/>
                    </a:lnTo>
                    <a:lnTo>
                      <a:pt x="224" y="42"/>
                    </a:lnTo>
                    <a:lnTo>
                      <a:pt x="224" y="43"/>
                    </a:lnTo>
                    <a:lnTo>
                      <a:pt x="222" y="45"/>
                    </a:lnTo>
                    <a:lnTo>
                      <a:pt x="219" y="45"/>
                    </a:lnTo>
                    <a:lnTo>
                      <a:pt x="199" y="45"/>
                    </a:lnTo>
                    <a:lnTo>
                      <a:pt x="197" y="72"/>
                    </a:lnTo>
                    <a:lnTo>
                      <a:pt x="188" y="97"/>
                    </a:lnTo>
                    <a:lnTo>
                      <a:pt x="175" y="118"/>
                    </a:lnTo>
                    <a:lnTo>
                      <a:pt x="156" y="137"/>
                    </a:lnTo>
                    <a:lnTo>
                      <a:pt x="134" y="151"/>
                    </a:lnTo>
                    <a:lnTo>
                      <a:pt x="110" y="159"/>
                    </a:lnTo>
                    <a:lnTo>
                      <a:pt x="83" y="163"/>
                    </a:lnTo>
                    <a:lnTo>
                      <a:pt x="59" y="160"/>
                    </a:lnTo>
                    <a:lnTo>
                      <a:pt x="37" y="154"/>
                    </a:lnTo>
                    <a:lnTo>
                      <a:pt x="17" y="143"/>
                    </a:lnTo>
                    <a:lnTo>
                      <a:pt x="0" y="129"/>
                    </a:lnTo>
                    <a:lnTo>
                      <a:pt x="26" y="101"/>
                    </a:lnTo>
                    <a:lnTo>
                      <a:pt x="42" y="114"/>
                    </a:lnTo>
                    <a:lnTo>
                      <a:pt x="62" y="122"/>
                    </a:lnTo>
                    <a:lnTo>
                      <a:pt x="83" y="125"/>
                    </a:lnTo>
                    <a:lnTo>
                      <a:pt x="104" y="122"/>
                    </a:lnTo>
                    <a:lnTo>
                      <a:pt x="123" y="114"/>
                    </a:lnTo>
                    <a:lnTo>
                      <a:pt x="139" y="101"/>
                    </a:lnTo>
                    <a:lnTo>
                      <a:pt x="151" y="85"/>
                    </a:lnTo>
                    <a:lnTo>
                      <a:pt x="159" y="67"/>
                    </a:lnTo>
                    <a:lnTo>
                      <a:pt x="163" y="45"/>
                    </a:lnTo>
                    <a:lnTo>
                      <a:pt x="142" y="45"/>
                    </a:lnTo>
                    <a:lnTo>
                      <a:pt x="139" y="45"/>
                    </a:lnTo>
                    <a:lnTo>
                      <a:pt x="138" y="43"/>
                    </a:lnTo>
                    <a:lnTo>
                      <a:pt x="136" y="42"/>
                    </a:lnTo>
                    <a:lnTo>
                      <a:pt x="138" y="41"/>
                    </a:lnTo>
                    <a:lnTo>
                      <a:pt x="139" y="38"/>
                    </a:lnTo>
                    <a:lnTo>
                      <a:pt x="156" y="21"/>
                    </a:lnTo>
                    <a:lnTo>
                      <a:pt x="173" y="4"/>
                    </a:lnTo>
                    <a:lnTo>
                      <a:pt x="177" y="1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8"/>
              <p:cNvSpPr>
                <a:spLocks/>
              </p:cNvSpPr>
              <p:nvPr/>
            </p:nvSpPr>
            <p:spPr bwMode="auto">
              <a:xfrm>
                <a:off x="7085013" y="1539875"/>
                <a:ext cx="357188" cy="257175"/>
              </a:xfrm>
              <a:custGeom>
                <a:avLst/>
                <a:gdLst>
                  <a:gd name="T0" fmla="*/ 142 w 225"/>
                  <a:gd name="T1" fmla="*/ 0 h 162"/>
                  <a:gd name="T2" fmla="*/ 166 w 225"/>
                  <a:gd name="T3" fmla="*/ 1 h 162"/>
                  <a:gd name="T4" fmla="*/ 188 w 225"/>
                  <a:gd name="T5" fmla="*/ 8 h 162"/>
                  <a:gd name="T6" fmla="*/ 208 w 225"/>
                  <a:gd name="T7" fmla="*/ 18 h 162"/>
                  <a:gd name="T8" fmla="*/ 225 w 225"/>
                  <a:gd name="T9" fmla="*/ 33 h 162"/>
                  <a:gd name="T10" fmla="*/ 198 w 225"/>
                  <a:gd name="T11" fmla="*/ 60 h 162"/>
                  <a:gd name="T12" fmla="*/ 183 w 225"/>
                  <a:gd name="T13" fmla="*/ 47 h 162"/>
                  <a:gd name="T14" fmla="*/ 163 w 225"/>
                  <a:gd name="T15" fmla="*/ 39 h 162"/>
                  <a:gd name="T16" fmla="*/ 142 w 225"/>
                  <a:gd name="T17" fmla="*/ 37 h 162"/>
                  <a:gd name="T18" fmla="*/ 121 w 225"/>
                  <a:gd name="T19" fmla="*/ 39 h 162"/>
                  <a:gd name="T20" fmla="*/ 103 w 225"/>
                  <a:gd name="T21" fmla="*/ 47 h 162"/>
                  <a:gd name="T22" fmla="*/ 85 w 225"/>
                  <a:gd name="T23" fmla="*/ 60 h 162"/>
                  <a:gd name="T24" fmla="*/ 74 w 225"/>
                  <a:gd name="T25" fmla="*/ 76 h 162"/>
                  <a:gd name="T26" fmla="*/ 66 w 225"/>
                  <a:gd name="T27" fmla="*/ 95 h 162"/>
                  <a:gd name="T28" fmla="*/ 63 w 225"/>
                  <a:gd name="T29" fmla="*/ 116 h 162"/>
                  <a:gd name="T30" fmla="*/ 83 w 225"/>
                  <a:gd name="T31" fmla="*/ 116 h 162"/>
                  <a:gd name="T32" fmla="*/ 85 w 225"/>
                  <a:gd name="T33" fmla="*/ 117 h 162"/>
                  <a:gd name="T34" fmla="*/ 88 w 225"/>
                  <a:gd name="T35" fmla="*/ 117 h 162"/>
                  <a:gd name="T36" fmla="*/ 88 w 225"/>
                  <a:gd name="T37" fmla="*/ 120 h 162"/>
                  <a:gd name="T38" fmla="*/ 88 w 225"/>
                  <a:gd name="T39" fmla="*/ 121 h 162"/>
                  <a:gd name="T40" fmla="*/ 87 w 225"/>
                  <a:gd name="T41" fmla="*/ 123 h 162"/>
                  <a:gd name="T42" fmla="*/ 70 w 225"/>
                  <a:gd name="T43" fmla="*/ 141 h 162"/>
                  <a:gd name="T44" fmla="*/ 51 w 225"/>
                  <a:gd name="T45" fmla="*/ 158 h 162"/>
                  <a:gd name="T46" fmla="*/ 49 w 225"/>
                  <a:gd name="T47" fmla="*/ 160 h 162"/>
                  <a:gd name="T48" fmla="*/ 46 w 225"/>
                  <a:gd name="T49" fmla="*/ 162 h 162"/>
                  <a:gd name="T50" fmla="*/ 43 w 225"/>
                  <a:gd name="T51" fmla="*/ 162 h 162"/>
                  <a:gd name="T52" fmla="*/ 40 w 225"/>
                  <a:gd name="T53" fmla="*/ 160 h 162"/>
                  <a:gd name="T54" fmla="*/ 37 w 225"/>
                  <a:gd name="T55" fmla="*/ 158 h 162"/>
                  <a:gd name="T56" fmla="*/ 20 w 225"/>
                  <a:gd name="T57" fmla="*/ 141 h 162"/>
                  <a:gd name="T58" fmla="*/ 3 w 225"/>
                  <a:gd name="T59" fmla="*/ 123 h 162"/>
                  <a:gd name="T60" fmla="*/ 1 w 225"/>
                  <a:gd name="T61" fmla="*/ 121 h 162"/>
                  <a:gd name="T62" fmla="*/ 0 w 225"/>
                  <a:gd name="T63" fmla="*/ 120 h 162"/>
                  <a:gd name="T64" fmla="*/ 1 w 225"/>
                  <a:gd name="T65" fmla="*/ 117 h 162"/>
                  <a:gd name="T66" fmla="*/ 3 w 225"/>
                  <a:gd name="T67" fmla="*/ 117 h 162"/>
                  <a:gd name="T68" fmla="*/ 7 w 225"/>
                  <a:gd name="T69" fmla="*/ 116 h 162"/>
                  <a:gd name="T70" fmla="*/ 25 w 225"/>
                  <a:gd name="T71" fmla="*/ 116 h 162"/>
                  <a:gd name="T72" fmla="*/ 29 w 225"/>
                  <a:gd name="T73" fmla="*/ 89 h 162"/>
                  <a:gd name="T74" fmla="*/ 37 w 225"/>
                  <a:gd name="T75" fmla="*/ 64 h 162"/>
                  <a:gd name="T76" fmla="*/ 51 w 225"/>
                  <a:gd name="T77" fmla="*/ 43 h 162"/>
                  <a:gd name="T78" fmla="*/ 70 w 225"/>
                  <a:gd name="T79" fmla="*/ 25 h 162"/>
                  <a:gd name="T80" fmla="*/ 91 w 225"/>
                  <a:gd name="T81" fmla="*/ 12 h 162"/>
                  <a:gd name="T82" fmla="*/ 116 w 225"/>
                  <a:gd name="T83" fmla="*/ 3 h 162"/>
                  <a:gd name="T84" fmla="*/ 142 w 225"/>
                  <a:gd name="T85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" h="162">
                    <a:moveTo>
                      <a:pt x="142" y="0"/>
                    </a:moveTo>
                    <a:lnTo>
                      <a:pt x="166" y="1"/>
                    </a:lnTo>
                    <a:lnTo>
                      <a:pt x="188" y="8"/>
                    </a:lnTo>
                    <a:lnTo>
                      <a:pt x="208" y="18"/>
                    </a:lnTo>
                    <a:lnTo>
                      <a:pt x="225" y="33"/>
                    </a:lnTo>
                    <a:lnTo>
                      <a:pt x="198" y="60"/>
                    </a:lnTo>
                    <a:lnTo>
                      <a:pt x="183" y="47"/>
                    </a:lnTo>
                    <a:lnTo>
                      <a:pt x="163" y="39"/>
                    </a:lnTo>
                    <a:lnTo>
                      <a:pt x="142" y="37"/>
                    </a:lnTo>
                    <a:lnTo>
                      <a:pt x="121" y="39"/>
                    </a:lnTo>
                    <a:lnTo>
                      <a:pt x="103" y="47"/>
                    </a:lnTo>
                    <a:lnTo>
                      <a:pt x="85" y="60"/>
                    </a:lnTo>
                    <a:lnTo>
                      <a:pt x="74" y="76"/>
                    </a:lnTo>
                    <a:lnTo>
                      <a:pt x="66" y="95"/>
                    </a:lnTo>
                    <a:lnTo>
                      <a:pt x="63" y="116"/>
                    </a:lnTo>
                    <a:lnTo>
                      <a:pt x="83" y="116"/>
                    </a:lnTo>
                    <a:lnTo>
                      <a:pt x="85" y="117"/>
                    </a:lnTo>
                    <a:lnTo>
                      <a:pt x="88" y="117"/>
                    </a:lnTo>
                    <a:lnTo>
                      <a:pt x="88" y="120"/>
                    </a:lnTo>
                    <a:lnTo>
                      <a:pt x="88" y="121"/>
                    </a:lnTo>
                    <a:lnTo>
                      <a:pt x="87" y="123"/>
                    </a:lnTo>
                    <a:lnTo>
                      <a:pt x="70" y="141"/>
                    </a:lnTo>
                    <a:lnTo>
                      <a:pt x="51" y="158"/>
                    </a:lnTo>
                    <a:lnTo>
                      <a:pt x="49" y="160"/>
                    </a:lnTo>
                    <a:lnTo>
                      <a:pt x="46" y="162"/>
                    </a:lnTo>
                    <a:lnTo>
                      <a:pt x="43" y="162"/>
                    </a:lnTo>
                    <a:lnTo>
                      <a:pt x="40" y="160"/>
                    </a:lnTo>
                    <a:lnTo>
                      <a:pt x="37" y="158"/>
                    </a:lnTo>
                    <a:lnTo>
                      <a:pt x="20" y="141"/>
                    </a:lnTo>
                    <a:lnTo>
                      <a:pt x="3" y="123"/>
                    </a:lnTo>
                    <a:lnTo>
                      <a:pt x="1" y="121"/>
                    </a:lnTo>
                    <a:lnTo>
                      <a:pt x="0" y="120"/>
                    </a:lnTo>
                    <a:lnTo>
                      <a:pt x="1" y="117"/>
                    </a:lnTo>
                    <a:lnTo>
                      <a:pt x="3" y="117"/>
                    </a:lnTo>
                    <a:lnTo>
                      <a:pt x="7" y="116"/>
                    </a:lnTo>
                    <a:lnTo>
                      <a:pt x="25" y="116"/>
                    </a:lnTo>
                    <a:lnTo>
                      <a:pt x="29" y="89"/>
                    </a:lnTo>
                    <a:lnTo>
                      <a:pt x="37" y="64"/>
                    </a:lnTo>
                    <a:lnTo>
                      <a:pt x="51" y="43"/>
                    </a:lnTo>
                    <a:lnTo>
                      <a:pt x="70" y="25"/>
                    </a:lnTo>
                    <a:lnTo>
                      <a:pt x="91" y="12"/>
                    </a:lnTo>
                    <a:lnTo>
                      <a:pt x="116" y="3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1462997" y="3853781"/>
              <a:ext cx="666130" cy="799355"/>
              <a:chOff x="1647825" y="3319463"/>
              <a:chExt cx="373063" cy="447675"/>
            </a:xfrm>
          </p:grpSpPr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>
                <a:off x="1706563" y="3425825"/>
                <a:ext cx="314325" cy="341313"/>
              </a:xfrm>
              <a:custGeom>
                <a:avLst/>
                <a:gdLst>
                  <a:gd name="T0" fmla="*/ 169 w 198"/>
                  <a:gd name="T1" fmla="*/ 0 h 215"/>
                  <a:gd name="T2" fmla="*/ 185 w 198"/>
                  <a:gd name="T3" fmla="*/ 22 h 215"/>
                  <a:gd name="T4" fmla="*/ 194 w 198"/>
                  <a:gd name="T5" fmla="*/ 49 h 215"/>
                  <a:gd name="T6" fmla="*/ 198 w 198"/>
                  <a:gd name="T7" fmla="*/ 76 h 215"/>
                  <a:gd name="T8" fmla="*/ 194 w 198"/>
                  <a:gd name="T9" fmla="*/ 102 h 215"/>
                  <a:gd name="T10" fmla="*/ 186 w 198"/>
                  <a:gd name="T11" fmla="*/ 127 h 215"/>
                  <a:gd name="T12" fmla="*/ 172 w 198"/>
                  <a:gd name="T13" fmla="*/ 148 h 215"/>
                  <a:gd name="T14" fmla="*/ 154 w 198"/>
                  <a:gd name="T15" fmla="*/ 167 h 215"/>
                  <a:gd name="T16" fmla="*/ 133 w 198"/>
                  <a:gd name="T17" fmla="*/ 181 h 215"/>
                  <a:gd name="T18" fmla="*/ 108 w 198"/>
                  <a:gd name="T19" fmla="*/ 189 h 215"/>
                  <a:gd name="T20" fmla="*/ 81 w 198"/>
                  <a:gd name="T21" fmla="*/ 193 h 215"/>
                  <a:gd name="T22" fmla="*/ 81 w 198"/>
                  <a:gd name="T23" fmla="*/ 215 h 215"/>
                  <a:gd name="T24" fmla="*/ 0 w 198"/>
                  <a:gd name="T25" fmla="*/ 158 h 215"/>
                  <a:gd name="T26" fmla="*/ 81 w 198"/>
                  <a:gd name="T27" fmla="*/ 100 h 215"/>
                  <a:gd name="T28" fmla="*/ 81 w 198"/>
                  <a:gd name="T29" fmla="*/ 122 h 215"/>
                  <a:gd name="T30" fmla="*/ 108 w 198"/>
                  <a:gd name="T31" fmla="*/ 119 h 215"/>
                  <a:gd name="T32" fmla="*/ 131 w 198"/>
                  <a:gd name="T33" fmla="*/ 112 h 215"/>
                  <a:gd name="T34" fmla="*/ 151 w 198"/>
                  <a:gd name="T35" fmla="*/ 98 h 215"/>
                  <a:gd name="T36" fmla="*/ 167 w 198"/>
                  <a:gd name="T37" fmla="*/ 80 h 215"/>
                  <a:gd name="T38" fmla="*/ 177 w 198"/>
                  <a:gd name="T39" fmla="*/ 60 h 215"/>
                  <a:gd name="T40" fmla="*/ 180 w 198"/>
                  <a:gd name="T41" fmla="*/ 38 h 215"/>
                  <a:gd name="T42" fmla="*/ 177 w 198"/>
                  <a:gd name="T43" fmla="*/ 18 h 215"/>
                  <a:gd name="T44" fmla="*/ 169 w 198"/>
                  <a:gd name="T45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8" h="215">
                    <a:moveTo>
                      <a:pt x="169" y="0"/>
                    </a:moveTo>
                    <a:lnTo>
                      <a:pt x="185" y="22"/>
                    </a:lnTo>
                    <a:lnTo>
                      <a:pt x="194" y="49"/>
                    </a:lnTo>
                    <a:lnTo>
                      <a:pt x="198" y="76"/>
                    </a:lnTo>
                    <a:lnTo>
                      <a:pt x="194" y="102"/>
                    </a:lnTo>
                    <a:lnTo>
                      <a:pt x="186" y="127"/>
                    </a:lnTo>
                    <a:lnTo>
                      <a:pt x="172" y="148"/>
                    </a:lnTo>
                    <a:lnTo>
                      <a:pt x="154" y="167"/>
                    </a:lnTo>
                    <a:lnTo>
                      <a:pt x="133" y="181"/>
                    </a:lnTo>
                    <a:lnTo>
                      <a:pt x="108" y="189"/>
                    </a:lnTo>
                    <a:lnTo>
                      <a:pt x="81" y="193"/>
                    </a:lnTo>
                    <a:lnTo>
                      <a:pt x="81" y="215"/>
                    </a:lnTo>
                    <a:lnTo>
                      <a:pt x="0" y="158"/>
                    </a:lnTo>
                    <a:lnTo>
                      <a:pt x="81" y="100"/>
                    </a:lnTo>
                    <a:lnTo>
                      <a:pt x="81" y="122"/>
                    </a:lnTo>
                    <a:lnTo>
                      <a:pt x="108" y="119"/>
                    </a:lnTo>
                    <a:lnTo>
                      <a:pt x="131" y="112"/>
                    </a:lnTo>
                    <a:lnTo>
                      <a:pt x="151" y="98"/>
                    </a:lnTo>
                    <a:lnTo>
                      <a:pt x="167" y="80"/>
                    </a:lnTo>
                    <a:lnTo>
                      <a:pt x="177" y="60"/>
                    </a:lnTo>
                    <a:lnTo>
                      <a:pt x="180" y="38"/>
                    </a:lnTo>
                    <a:lnTo>
                      <a:pt x="177" y="18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auto">
              <a:xfrm>
                <a:off x="1647825" y="3319463"/>
                <a:ext cx="314325" cy="341313"/>
              </a:xfrm>
              <a:custGeom>
                <a:avLst/>
                <a:gdLst>
                  <a:gd name="T0" fmla="*/ 116 w 198"/>
                  <a:gd name="T1" fmla="*/ 0 h 215"/>
                  <a:gd name="T2" fmla="*/ 198 w 198"/>
                  <a:gd name="T3" fmla="*/ 58 h 215"/>
                  <a:gd name="T4" fmla="*/ 116 w 198"/>
                  <a:gd name="T5" fmla="*/ 117 h 215"/>
                  <a:gd name="T6" fmla="*/ 116 w 198"/>
                  <a:gd name="T7" fmla="*/ 93 h 215"/>
                  <a:gd name="T8" fmla="*/ 90 w 198"/>
                  <a:gd name="T9" fmla="*/ 96 h 215"/>
                  <a:gd name="T10" fmla="*/ 66 w 198"/>
                  <a:gd name="T11" fmla="*/ 105 h 215"/>
                  <a:gd name="T12" fmla="*/ 46 w 198"/>
                  <a:gd name="T13" fmla="*/ 118 h 215"/>
                  <a:gd name="T14" fmla="*/ 30 w 198"/>
                  <a:gd name="T15" fmla="*/ 135 h 215"/>
                  <a:gd name="T16" fmla="*/ 21 w 198"/>
                  <a:gd name="T17" fmla="*/ 155 h 215"/>
                  <a:gd name="T18" fmla="*/ 17 w 198"/>
                  <a:gd name="T19" fmla="*/ 179 h 215"/>
                  <a:gd name="T20" fmla="*/ 20 w 198"/>
                  <a:gd name="T21" fmla="*/ 197 h 215"/>
                  <a:gd name="T22" fmla="*/ 28 w 198"/>
                  <a:gd name="T23" fmla="*/ 215 h 215"/>
                  <a:gd name="T24" fmla="*/ 13 w 198"/>
                  <a:gd name="T25" fmla="*/ 193 h 215"/>
                  <a:gd name="T26" fmla="*/ 3 w 198"/>
                  <a:gd name="T27" fmla="*/ 168 h 215"/>
                  <a:gd name="T28" fmla="*/ 0 w 198"/>
                  <a:gd name="T29" fmla="*/ 141 h 215"/>
                  <a:gd name="T30" fmla="*/ 3 w 198"/>
                  <a:gd name="T31" fmla="*/ 113 h 215"/>
                  <a:gd name="T32" fmla="*/ 12 w 198"/>
                  <a:gd name="T33" fmla="*/ 89 h 215"/>
                  <a:gd name="T34" fmla="*/ 25 w 198"/>
                  <a:gd name="T35" fmla="*/ 67 h 215"/>
                  <a:gd name="T36" fmla="*/ 44 w 198"/>
                  <a:gd name="T37" fmla="*/ 49 h 215"/>
                  <a:gd name="T38" fmla="*/ 65 w 198"/>
                  <a:gd name="T39" fmla="*/ 36 h 215"/>
                  <a:gd name="T40" fmla="*/ 90 w 198"/>
                  <a:gd name="T41" fmla="*/ 26 h 215"/>
                  <a:gd name="T42" fmla="*/ 116 w 198"/>
                  <a:gd name="T43" fmla="*/ 24 h 215"/>
                  <a:gd name="T44" fmla="*/ 116 w 198"/>
                  <a:gd name="T45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8" h="215">
                    <a:moveTo>
                      <a:pt x="116" y="0"/>
                    </a:moveTo>
                    <a:lnTo>
                      <a:pt x="198" y="58"/>
                    </a:lnTo>
                    <a:lnTo>
                      <a:pt x="116" y="117"/>
                    </a:lnTo>
                    <a:lnTo>
                      <a:pt x="116" y="93"/>
                    </a:lnTo>
                    <a:lnTo>
                      <a:pt x="90" y="96"/>
                    </a:lnTo>
                    <a:lnTo>
                      <a:pt x="66" y="105"/>
                    </a:lnTo>
                    <a:lnTo>
                      <a:pt x="46" y="118"/>
                    </a:lnTo>
                    <a:lnTo>
                      <a:pt x="30" y="135"/>
                    </a:lnTo>
                    <a:lnTo>
                      <a:pt x="21" y="155"/>
                    </a:lnTo>
                    <a:lnTo>
                      <a:pt x="17" y="179"/>
                    </a:lnTo>
                    <a:lnTo>
                      <a:pt x="20" y="197"/>
                    </a:lnTo>
                    <a:lnTo>
                      <a:pt x="28" y="215"/>
                    </a:lnTo>
                    <a:lnTo>
                      <a:pt x="13" y="193"/>
                    </a:lnTo>
                    <a:lnTo>
                      <a:pt x="3" y="168"/>
                    </a:lnTo>
                    <a:lnTo>
                      <a:pt x="0" y="141"/>
                    </a:lnTo>
                    <a:lnTo>
                      <a:pt x="3" y="113"/>
                    </a:lnTo>
                    <a:lnTo>
                      <a:pt x="12" y="89"/>
                    </a:lnTo>
                    <a:lnTo>
                      <a:pt x="25" y="67"/>
                    </a:lnTo>
                    <a:lnTo>
                      <a:pt x="44" y="49"/>
                    </a:lnTo>
                    <a:lnTo>
                      <a:pt x="65" y="36"/>
                    </a:lnTo>
                    <a:lnTo>
                      <a:pt x="90" y="26"/>
                    </a:lnTo>
                    <a:lnTo>
                      <a:pt x="116" y="24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366710" y="2842833"/>
              <a:ext cx="671799" cy="802190"/>
            </a:xfrm>
            <a:custGeom>
              <a:avLst/>
              <a:gdLst>
                <a:gd name="T0" fmla="*/ 119 w 237"/>
                <a:gd name="T1" fmla="*/ 0 h 283"/>
                <a:gd name="T2" fmla="*/ 147 w 237"/>
                <a:gd name="T3" fmla="*/ 3 h 283"/>
                <a:gd name="T4" fmla="*/ 172 w 237"/>
                <a:gd name="T5" fmla="*/ 12 h 283"/>
                <a:gd name="T6" fmla="*/ 194 w 237"/>
                <a:gd name="T7" fmla="*/ 27 h 283"/>
                <a:gd name="T8" fmla="*/ 212 w 237"/>
                <a:gd name="T9" fmla="*/ 45 h 283"/>
                <a:gd name="T10" fmla="*/ 225 w 237"/>
                <a:gd name="T11" fmla="*/ 66 h 283"/>
                <a:gd name="T12" fmla="*/ 235 w 237"/>
                <a:gd name="T13" fmla="*/ 92 h 283"/>
                <a:gd name="T14" fmla="*/ 237 w 237"/>
                <a:gd name="T15" fmla="*/ 119 h 283"/>
                <a:gd name="T16" fmla="*/ 237 w 237"/>
                <a:gd name="T17" fmla="*/ 123 h 283"/>
                <a:gd name="T18" fmla="*/ 235 w 237"/>
                <a:gd name="T19" fmla="*/ 125 h 283"/>
                <a:gd name="T20" fmla="*/ 232 w 237"/>
                <a:gd name="T21" fmla="*/ 128 h 283"/>
                <a:gd name="T22" fmla="*/ 228 w 237"/>
                <a:gd name="T23" fmla="*/ 128 h 283"/>
                <a:gd name="T24" fmla="*/ 224 w 237"/>
                <a:gd name="T25" fmla="*/ 128 h 283"/>
                <a:gd name="T26" fmla="*/ 221 w 237"/>
                <a:gd name="T27" fmla="*/ 125 h 283"/>
                <a:gd name="T28" fmla="*/ 219 w 237"/>
                <a:gd name="T29" fmla="*/ 123 h 283"/>
                <a:gd name="T30" fmla="*/ 219 w 237"/>
                <a:gd name="T31" fmla="*/ 119 h 283"/>
                <a:gd name="T32" fmla="*/ 215 w 237"/>
                <a:gd name="T33" fmla="*/ 92 h 283"/>
                <a:gd name="T34" fmla="*/ 206 w 237"/>
                <a:gd name="T35" fmla="*/ 69 h 283"/>
                <a:gd name="T36" fmla="*/ 190 w 237"/>
                <a:gd name="T37" fmla="*/ 49 h 283"/>
                <a:gd name="T38" fmla="*/ 169 w 237"/>
                <a:gd name="T39" fmla="*/ 33 h 283"/>
                <a:gd name="T40" fmla="*/ 145 w 237"/>
                <a:gd name="T41" fmla="*/ 23 h 283"/>
                <a:gd name="T42" fmla="*/ 119 w 237"/>
                <a:gd name="T43" fmla="*/ 20 h 283"/>
                <a:gd name="T44" fmla="*/ 93 w 237"/>
                <a:gd name="T45" fmla="*/ 23 h 283"/>
                <a:gd name="T46" fmla="*/ 69 w 237"/>
                <a:gd name="T47" fmla="*/ 33 h 283"/>
                <a:gd name="T48" fmla="*/ 48 w 237"/>
                <a:gd name="T49" fmla="*/ 49 h 283"/>
                <a:gd name="T50" fmla="*/ 32 w 237"/>
                <a:gd name="T51" fmla="*/ 69 h 283"/>
                <a:gd name="T52" fmla="*/ 23 w 237"/>
                <a:gd name="T53" fmla="*/ 92 h 283"/>
                <a:gd name="T54" fmla="*/ 19 w 237"/>
                <a:gd name="T55" fmla="*/ 119 h 283"/>
                <a:gd name="T56" fmla="*/ 22 w 237"/>
                <a:gd name="T57" fmla="*/ 144 h 283"/>
                <a:gd name="T58" fmla="*/ 31 w 237"/>
                <a:gd name="T59" fmla="*/ 165 h 283"/>
                <a:gd name="T60" fmla="*/ 44 w 237"/>
                <a:gd name="T61" fmla="*/ 184 h 283"/>
                <a:gd name="T62" fmla="*/ 61 w 237"/>
                <a:gd name="T63" fmla="*/ 200 h 283"/>
                <a:gd name="T64" fmla="*/ 81 w 237"/>
                <a:gd name="T65" fmla="*/ 210 h 283"/>
                <a:gd name="T66" fmla="*/ 105 w 237"/>
                <a:gd name="T67" fmla="*/ 217 h 283"/>
                <a:gd name="T68" fmla="*/ 105 w 237"/>
                <a:gd name="T69" fmla="*/ 167 h 283"/>
                <a:gd name="T70" fmla="*/ 170 w 237"/>
                <a:gd name="T71" fmla="*/ 225 h 283"/>
                <a:gd name="T72" fmla="*/ 105 w 237"/>
                <a:gd name="T73" fmla="*/ 283 h 283"/>
                <a:gd name="T74" fmla="*/ 105 w 237"/>
                <a:gd name="T75" fmla="*/ 237 h 283"/>
                <a:gd name="T76" fmla="*/ 76 w 237"/>
                <a:gd name="T77" fmla="*/ 229 h 283"/>
                <a:gd name="T78" fmla="*/ 51 w 237"/>
                <a:gd name="T79" fmla="*/ 216 h 283"/>
                <a:gd name="T80" fmla="*/ 30 w 237"/>
                <a:gd name="T81" fmla="*/ 197 h 283"/>
                <a:gd name="T82" fmla="*/ 14 w 237"/>
                <a:gd name="T83" fmla="*/ 175 h 283"/>
                <a:gd name="T84" fmla="*/ 3 w 237"/>
                <a:gd name="T85" fmla="*/ 147 h 283"/>
                <a:gd name="T86" fmla="*/ 0 w 237"/>
                <a:gd name="T87" fmla="*/ 119 h 283"/>
                <a:gd name="T88" fmla="*/ 3 w 237"/>
                <a:gd name="T89" fmla="*/ 92 h 283"/>
                <a:gd name="T90" fmla="*/ 13 w 237"/>
                <a:gd name="T91" fmla="*/ 66 h 283"/>
                <a:gd name="T92" fmla="*/ 26 w 237"/>
                <a:gd name="T93" fmla="*/ 45 h 283"/>
                <a:gd name="T94" fmla="*/ 44 w 237"/>
                <a:gd name="T95" fmla="*/ 27 h 283"/>
                <a:gd name="T96" fmla="*/ 66 w 237"/>
                <a:gd name="T97" fmla="*/ 12 h 283"/>
                <a:gd name="T98" fmla="*/ 91 w 237"/>
                <a:gd name="T99" fmla="*/ 3 h 283"/>
                <a:gd name="T100" fmla="*/ 119 w 237"/>
                <a:gd name="T101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7" h="283">
                  <a:moveTo>
                    <a:pt x="119" y="0"/>
                  </a:moveTo>
                  <a:lnTo>
                    <a:pt x="147" y="3"/>
                  </a:lnTo>
                  <a:lnTo>
                    <a:pt x="172" y="12"/>
                  </a:lnTo>
                  <a:lnTo>
                    <a:pt x="194" y="27"/>
                  </a:lnTo>
                  <a:lnTo>
                    <a:pt x="212" y="45"/>
                  </a:lnTo>
                  <a:lnTo>
                    <a:pt x="225" y="66"/>
                  </a:lnTo>
                  <a:lnTo>
                    <a:pt x="235" y="92"/>
                  </a:lnTo>
                  <a:lnTo>
                    <a:pt x="237" y="119"/>
                  </a:lnTo>
                  <a:lnTo>
                    <a:pt x="237" y="123"/>
                  </a:lnTo>
                  <a:lnTo>
                    <a:pt x="235" y="125"/>
                  </a:lnTo>
                  <a:lnTo>
                    <a:pt x="232" y="128"/>
                  </a:lnTo>
                  <a:lnTo>
                    <a:pt x="228" y="128"/>
                  </a:lnTo>
                  <a:lnTo>
                    <a:pt x="224" y="128"/>
                  </a:lnTo>
                  <a:lnTo>
                    <a:pt x="221" y="125"/>
                  </a:lnTo>
                  <a:lnTo>
                    <a:pt x="219" y="123"/>
                  </a:lnTo>
                  <a:lnTo>
                    <a:pt x="219" y="119"/>
                  </a:lnTo>
                  <a:lnTo>
                    <a:pt x="215" y="92"/>
                  </a:lnTo>
                  <a:lnTo>
                    <a:pt x="206" y="69"/>
                  </a:lnTo>
                  <a:lnTo>
                    <a:pt x="190" y="49"/>
                  </a:lnTo>
                  <a:lnTo>
                    <a:pt x="169" y="33"/>
                  </a:lnTo>
                  <a:lnTo>
                    <a:pt x="145" y="23"/>
                  </a:lnTo>
                  <a:lnTo>
                    <a:pt x="119" y="20"/>
                  </a:lnTo>
                  <a:lnTo>
                    <a:pt x="93" y="23"/>
                  </a:lnTo>
                  <a:lnTo>
                    <a:pt x="69" y="33"/>
                  </a:lnTo>
                  <a:lnTo>
                    <a:pt x="48" y="49"/>
                  </a:lnTo>
                  <a:lnTo>
                    <a:pt x="32" y="69"/>
                  </a:lnTo>
                  <a:lnTo>
                    <a:pt x="23" y="92"/>
                  </a:lnTo>
                  <a:lnTo>
                    <a:pt x="19" y="119"/>
                  </a:lnTo>
                  <a:lnTo>
                    <a:pt x="22" y="144"/>
                  </a:lnTo>
                  <a:lnTo>
                    <a:pt x="31" y="165"/>
                  </a:lnTo>
                  <a:lnTo>
                    <a:pt x="44" y="184"/>
                  </a:lnTo>
                  <a:lnTo>
                    <a:pt x="61" y="200"/>
                  </a:lnTo>
                  <a:lnTo>
                    <a:pt x="81" y="210"/>
                  </a:lnTo>
                  <a:lnTo>
                    <a:pt x="105" y="217"/>
                  </a:lnTo>
                  <a:lnTo>
                    <a:pt x="105" y="167"/>
                  </a:lnTo>
                  <a:lnTo>
                    <a:pt x="170" y="225"/>
                  </a:lnTo>
                  <a:lnTo>
                    <a:pt x="105" y="283"/>
                  </a:lnTo>
                  <a:lnTo>
                    <a:pt x="105" y="237"/>
                  </a:lnTo>
                  <a:lnTo>
                    <a:pt x="76" y="229"/>
                  </a:lnTo>
                  <a:lnTo>
                    <a:pt x="51" y="216"/>
                  </a:lnTo>
                  <a:lnTo>
                    <a:pt x="30" y="197"/>
                  </a:lnTo>
                  <a:lnTo>
                    <a:pt x="14" y="175"/>
                  </a:lnTo>
                  <a:lnTo>
                    <a:pt x="3" y="147"/>
                  </a:lnTo>
                  <a:lnTo>
                    <a:pt x="0" y="119"/>
                  </a:lnTo>
                  <a:lnTo>
                    <a:pt x="3" y="92"/>
                  </a:lnTo>
                  <a:lnTo>
                    <a:pt x="13" y="66"/>
                  </a:lnTo>
                  <a:lnTo>
                    <a:pt x="26" y="45"/>
                  </a:lnTo>
                  <a:lnTo>
                    <a:pt x="44" y="27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287881" y="3853781"/>
              <a:ext cx="799357" cy="799355"/>
              <a:chOff x="2524125" y="3319463"/>
              <a:chExt cx="447676" cy="447675"/>
            </a:xfrm>
          </p:grpSpPr>
          <p:sp>
            <p:nvSpPr>
              <p:cNvPr id="32" name="Freeform 32"/>
              <p:cNvSpPr>
                <a:spLocks/>
              </p:cNvSpPr>
              <p:nvPr/>
            </p:nvSpPr>
            <p:spPr bwMode="auto">
              <a:xfrm>
                <a:off x="2690813" y="3321050"/>
                <a:ext cx="280988" cy="446088"/>
              </a:xfrm>
              <a:custGeom>
                <a:avLst/>
                <a:gdLst>
                  <a:gd name="T0" fmla="*/ 106 w 177"/>
                  <a:gd name="T1" fmla="*/ 0 h 281"/>
                  <a:gd name="T2" fmla="*/ 177 w 177"/>
                  <a:gd name="T3" fmla="*/ 105 h 281"/>
                  <a:gd name="T4" fmla="*/ 135 w 177"/>
                  <a:gd name="T5" fmla="*/ 105 h 281"/>
                  <a:gd name="T6" fmla="*/ 131 w 177"/>
                  <a:gd name="T7" fmla="*/ 133 h 281"/>
                  <a:gd name="T8" fmla="*/ 127 w 177"/>
                  <a:gd name="T9" fmla="*/ 161 h 281"/>
                  <a:gd name="T10" fmla="*/ 119 w 177"/>
                  <a:gd name="T11" fmla="*/ 192 h 281"/>
                  <a:gd name="T12" fmla="*/ 107 w 177"/>
                  <a:gd name="T13" fmla="*/ 222 h 281"/>
                  <a:gd name="T14" fmla="*/ 95 w 177"/>
                  <a:gd name="T15" fmla="*/ 242 h 281"/>
                  <a:gd name="T16" fmla="*/ 81 w 177"/>
                  <a:gd name="T17" fmla="*/ 259 h 281"/>
                  <a:gd name="T18" fmla="*/ 61 w 177"/>
                  <a:gd name="T19" fmla="*/ 271 h 281"/>
                  <a:gd name="T20" fmla="*/ 42 w 177"/>
                  <a:gd name="T21" fmla="*/ 279 h 281"/>
                  <a:gd name="T22" fmla="*/ 21 w 177"/>
                  <a:gd name="T23" fmla="*/ 281 h 281"/>
                  <a:gd name="T24" fmla="*/ 0 w 177"/>
                  <a:gd name="T25" fmla="*/ 281 h 281"/>
                  <a:gd name="T26" fmla="*/ 19 w 177"/>
                  <a:gd name="T27" fmla="*/ 277 h 281"/>
                  <a:gd name="T28" fmla="*/ 38 w 177"/>
                  <a:gd name="T29" fmla="*/ 269 h 281"/>
                  <a:gd name="T30" fmla="*/ 53 w 177"/>
                  <a:gd name="T31" fmla="*/ 259 h 281"/>
                  <a:gd name="T32" fmla="*/ 65 w 177"/>
                  <a:gd name="T33" fmla="*/ 246 h 281"/>
                  <a:gd name="T34" fmla="*/ 74 w 177"/>
                  <a:gd name="T35" fmla="*/ 230 h 281"/>
                  <a:gd name="T36" fmla="*/ 78 w 177"/>
                  <a:gd name="T37" fmla="*/ 213 h 281"/>
                  <a:gd name="T38" fmla="*/ 82 w 177"/>
                  <a:gd name="T39" fmla="*/ 185 h 281"/>
                  <a:gd name="T40" fmla="*/ 82 w 177"/>
                  <a:gd name="T41" fmla="*/ 157 h 281"/>
                  <a:gd name="T42" fmla="*/ 80 w 177"/>
                  <a:gd name="T43" fmla="*/ 132 h 281"/>
                  <a:gd name="T44" fmla="*/ 77 w 177"/>
                  <a:gd name="T45" fmla="*/ 105 h 281"/>
                  <a:gd name="T46" fmla="*/ 35 w 177"/>
                  <a:gd name="T47" fmla="*/ 105 h 281"/>
                  <a:gd name="T48" fmla="*/ 106 w 177"/>
                  <a:gd name="T49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7" h="281">
                    <a:moveTo>
                      <a:pt x="106" y="0"/>
                    </a:moveTo>
                    <a:lnTo>
                      <a:pt x="177" y="105"/>
                    </a:lnTo>
                    <a:lnTo>
                      <a:pt x="135" y="105"/>
                    </a:lnTo>
                    <a:lnTo>
                      <a:pt x="131" y="133"/>
                    </a:lnTo>
                    <a:lnTo>
                      <a:pt x="127" y="161"/>
                    </a:lnTo>
                    <a:lnTo>
                      <a:pt x="119" y="192"/>
                    </a:lnTo>
                    <a:lnTo>
                      <a:pt x="107" y="222"/>
                    </a:lnTo>
                    <a:lnTo>
                      <a:pt x="95" y="242"/>
                    </a:lnTo>
                    <a:lnTo>
                      <a:pt x="81" y="259"/>
                    </a:lnTo>
                    <a:lnTo>
                      <a:pt x="61" y="271"/>
                    </a:lnTo>
                    <a:lnTo>
                      <a:pt x="42" y="279"/>
                    </a:lnTo>
                    <a:lnTo>
                      <a:pt x="21" y="281"/>
                    </a:lnTo>
                    <a:lnTo>
                      <a:pt x="0" y="281"/>
                    </a:lnTo>
                    <a:lnTo>
                      <a:pt x="19" y="277"/>
                    </a:lnTo>
                    <a:lnTo>
                      <a:pt x="38" y="269"/>
                    </a:lnTo>
                    <a:lnTo>
                      <a:pt x="53" y="259"/>
                    </a:lnTo>
                    <a:lnTo>
                      <a:pt x="65" y="246"/>
                    </a:lnTo>
                    <a:lnTo>
                      <a:pt x="74" y="230"/>
                    </a:lnTo>
                    <a:lnTo>
                      <a:pt x="78" y="213"/>
                    </a:lnTo>
                    <a:lnTo>
                      <a:pt x="82" y="185"/>
                    </a:lnTo>
                    <a:lnTo>
                      <a:pt x="82" y="157"/>
                    </a:lnTo>
                    <a:lnTo>
                      <a:pt x="80" y="132"/>
                    </a:lnTo>
                    <a:lnTo>
                      <a:pt x="77" y="105"/>
                    </a:lnTo>
                    <a:lnTo>
                      <a:pt x="35" y="105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auto">
              <a:xfrm>
                <a:off x="2524125" y="3319463"/>
                <a:ext cx="277813" cy="447675"/>
              </a:xfrm>
              <a:custGeom>
                <a:avLst/>
                <a:gdLst>
                  <a:gd name="T0" fmla="*/ 170 w 175"/>
                  <a:gd name="T1" fmla="*/ 0 h 282"/>
                  <a:gd name="T2" fmla="*/ 175 w 175"/>
                  <a:gd name="T3" fmla="*/ 0 h 282"/>
                  <a:gd name="T4" fmla="*/ 156 w 175"/>
                  <a:gd name="T5" fmla="*/ 4 h 282"/>
                  <a:gd name="T6" fmla="*/ 137 w 175"/>
                  <a:gd name="T7" fmla="*/ 12 h 282"/>
                  <a:gd name="T8" fmla="*/ 122 w 175"/>
                  <a:gd name="T9" fmla="*/ 22 h 282"/>
                  <a:gd name="T10" fmla="*/ 110 w 175"/>
                  <a:gd name="T11" fmla="*/ 36 h 282"/>
                  <a:gd name="T12" fmla="*/ 102 w 175"/>
                  <a:gd name="T13" fmla="*/ 53 h 282"/>
                  <a:gd name="T14" fmla="*/ 97 w 175"/>
                  <a:gd name="T15" fmla="*/ 70 h 282"/>
                  <a:gd name="T16" fmla="*/ 94 w 175"/>
                  <a:gd name="T17" fmla="*/ 97 h 282"/>
                  <a:gd name="T18" fmla="*/ 93 w 175"/>
                  <a:gd name="T19" fmla="*/ 125 h 282"/>
                  <a:gd name="T20" fmla="*/ 99 w 175"/>
                  <a:gd name="T21" fmla="*/ 176 h 282"/>
                  <a:gd name="T22" fmla="*/ 140 w 175"/>
                  <a:gd name="T23" fmla="*/ 176 h 282"/>
                  <a:gd name="T24" fmla="*/ 69 w 175"/>
                  <a:gd name="T25" fmla="*/ 282 h 282"/>
                  <a:gd name="T26" fmla="*/ 0 w 175"/>
                  <a:gd name="T27" fmla="*/ 176 h 282"/>
                  <a:gd name="T28" fmla="*/ 40 w 175"/>
                  <a:gd name="T29" fmla="*/ 176 h 282"/>
                  <a:gd name="T30" fmla="*/ 44 w 175"/>
                  <a:gd name="T31" fmla="*/ 150 h 282"/>
                  <a:gd name="T32" fmla="*/ 48 w 175"/>
                  <a:gd name="T33" fmla="*/ 122 h 282"/>
                  <a:gd name="T34" fmla="*/ 56 w 175"/>
                  <a:gd name="T35" fmla="*/ 91 h 282"/>
                  <a:gd name="T36" fmla="*/ 68 w 175"/>
                  <a:gd name="T37" fmla="*/ 59 h 282"/>
                  <a:gd name="T38" fmla="*/ 80 w 175"/>
                  <a:gd name="T39" fmla="*/ 39 h 282"/>
                  <a:gd name="T40" fmla="*/ 95 w 175"/>
                  <a:gd name="T41" fmla="*/ 22 h 282"/>
                  <a:gd name="T42" fmla="*/ 114 w 175"/>
                  <a:gd name="T43" fmla="*/ 9 h 282"/>
                  <a:gd name="T44" fmla="*/ 132 w 175"/>
                  <a:gd name="T45" fmla="*/ 3 h 282"/>
                  <a:gd name="T46" fmla="*/ 152 w 175"/>
                  <a:gd name="T47" fmla="*/ 1 h 282"/>
                  <a:gd name="T48" fmla="*/ 170 w 175"/>
                  <a:gd name="T49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282">
                    <a:moveTo>
                      <a:pt x="170" y="0"/>
                    </a:moveTo>
                    <a:lnTo>
                      <a:pt x="175" y="0"/>
                    </a:lnTo>
                    <a:lnTo>
                      <a:pt x="156" y="4"/>
                    </a:lnTo>
                    <a:lnTo>
                      <a:pt x="137" y="12"/>
                    </a:lnTo>
                    <a:lnTo>
                      <a:pt x="122" y="22"/>
                    </a:lnTo>
                    <a:lnTo>
                      <a:pt x="110" y="36"/>
                    </a:lnTo>
                    <a:lnTo>
                      <a:pt x="102" y="53"/>
                    </a:lnTo>
                    <a:lnTo>
                      <a:pt x="97" y="70"/>
                    </a:lnTo>
                    <a:lnTo>
                      <a:pt x="94" y="97"/>
                    </a:lnTo>
                    <a:lnTo>
                      <a:pt x="93" y="125"/>
                    </a:lnTo>
                    <a:lnTo>
                      <a:pt x="99" y="176"/>
                    </a:lnTo>
                    <a:lnTo>
                      <a:pt x="140" y="176"/>
                    </a:lnTo>
                    <a:lnTo>
                      <a:pt x="69" y="282"/>
                    </a:lnTo>
                    <a:lnTo>
                      <a:pt x="0" y="176"/>
                    </a:lnTo>
                    <a:lnTo>
                      <a:pt x="40" y="176"/>
                    </a:lnTo>
                    <a:lnTo>
                      <a:pt x="44" y="150"/>
                    </a:lnTo>
                    <a:lnTo>
                      <a:pt x="48" y="122"/>
                    </a:lnTo>
                    <a:lnTo>
                      <a:pt x="56" y="91"/>
                    </a:lnTo>
                    <a:lnTo>
                      <a:pt x="68" y="59"/>
                    </a:lnTo>
                    <a:lnTo>
                      <a:pt x="80" y="39"/>
                    </a:lnTo>
                    <a:lnTo>
                      <a:pt x="95" y="22"/>
                    </a:lnTo>
                    <a:lnTo>
                      <a:pt x="114" y="9"/>
                    </a:lnTo>
                    <a:lnTo>
                      <a:pt x="132" y="3"/>
                    </a:lnTo>
                    <a:lnTo>
                      <a:pt x="152" y="1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3245992" y="3914725"/>
              <a:ext cx="799355" cy="677467"/>
              <a:chOff x="3433763" y="3354388"/>
              <a:chExt cx="447675" cy="379412"/>
            </a:xfrm>
          </p:grpSpPr>
          <p:sp>
            <p:nvSpPr>
              <p:cNvPr id="34" name="Freeform 34"/>
              <p:cNvSpPr>
                <a:spLocks/>
              </p:cNvSpPr>
              <p:nvPr/>
            </p:nvSpPr>
            <p:spPr bwMode="auto">
              <a:xfrm>
                <a:off x="3433763" y="3413125"/>
                <a:ext cx="236538" cy="320675"/>
              </a:xfrm>
              <a:custGeom>
                <a:avLst/>
                <a:gdLst>
                  <a:gd name="T0" fmla="*/ 128 w 149"/>
                  <a:gd name="T1" fmla="*/ 1 h 202"/>
                  <a:gd name="T2" fmla="*/ 132 w 149"/>
                  <a:gd name="T3" fmla="*/ 8 h 202"/>
                  <a:gd name="T4" fmla="*/ 111 w 149"/>
                  <a:gd name="T5" fmla="*/ 78 h 202"/>
                  <a:gd name="T6" fmla="*/ 107 w 149"/>
                  <a:gd name="T7" fmla="*/ 83 h 202"/>
                  <a:gd name="T8" fmla="*/ 101 w 149"/>
                  <a:gd name="T9" fmla="*/ 84 h 202"/>
                  <a:gd name="T10" fmla="*/ 96 w 149"/>
                  <a:gd name="T11" fmla="*/ 82 h 202"/>
                  <a:gd name="T12" fmla="*/ 84 w 149"/>
                  <a:gd name="T13" fmla="*/ 76 h 202"/>
                  <a:gd name="T14" fmla="*/ 70 w 149"/>
                  <a:gd name="T15" fmla="*/ 96 h 202"/>
                  <a:gd name="T16" fmla="*/ 51 w 149"/>
                  <a:gd name="T17" fmla="*/ 137 h 202"/>
                  <a:gd name="T18" fmla="*/ 50 w 149"/>
                  <a:gd name="T19" fmla="*/ 169 h 202"/>
                  <a:gd name="T20" fmla="*/ 88 w 149"/>
                  <a:gd name="T21" fmla="*/ 164 h 202"/>
                  <a:gd name="T22" fmla="*/ 92 w 149"/>
                  <a:gd name="T23" fmla="*/ 163 h 202"/>
                  <a:gd name="T24" fmla="*/ 118 w 149"/>
                  <a:gd name="T25" fmla="*/ 162 h 202"/>
                  <a:gd name="T26" fmla="*/ 133 w 149"/>
                  <a:gd name="T27" fmla="*/ 169 h 202"/>
                  <a:gd name="T28" fmla="*/ 139 w 149"/>
                  <a:gd name="T29" fmla="*/ 173 h 202"/>
                  <a:gd name="T30" fmla="*/ 146 w 149"/>
                  <a:gd name="T31" fmla="*/ 179 h 202"/>
                  <a:gd name="T32" fmla="*/ 149 w 149"/>
                  <a:gd name="T33" fmla="*/ 185 h 202"/>
                  <a:gd name="T34" fmla="*/ 146 w 149"/>
                  <a:gd name="T35" fmla="*/ 192 h 202"/>
                  <a:gd name="T36" fmla="*/ 141 w 149"/>
                  <a:gd name="T37" fmla="*/ 196 h 202"/>
                  <a:gd name="T38" fmla="*/ 116 w 149"/>
                  <a:gd name="T39" fmla="*/ 201 h 202"/>
                  <a:gd name="T40" fmla="*/ 109 w 149"/>
                  <a:gd name="T41" fmla="*/ 202 h 202"/>
                  <a:gd name="T42" fmla="*/ 103 w 149"/>
                  <a:gd name="T43" fmla="*/ 202 h 202"/>
                  <a:gd name="T44" fmla="*/ 99 w 149"/>
                  <a:gd name="T45" fmla="*/ 202 h 202"/>
                  <a:gd name="T46" fmla="*/ 78 w 149"/>
                  <a:gd name="T47" fmla="*/ 198 h 202"/>
                  <a:gd name="T48" fmla="*/ 59 w 149"/>
                  <a:gd name="T49" fmla="*/ 188 h 202"/>
                  <a:gd name="T50" fmla="*/ 55 w 149"/>
                  <a:gd name="T51" fmla="*/ 185 h 202"/>
                  <a:gd name="T52" fmla="*/ 53 w 149"/>
                  <a:gd name="T53" fmla="*/ 184 h 202"/>
                  <a:gd name="T54" fmla="*/ 50 w 149"/>
                  <a:gd name="T55" fmla="*/ 183 h 202"/>
                  <a:gd name="T56" fmla="*/ 48 w 149"/>
                  <a:gd name="T57" fmla="*/ 180 h 202"/>
                  <a:gd name="T58" fmla="*/ 21 w 149"/>
                  <a:gd name="T59" fmla="*/ 162 h 202"/>
                  <a:gd name="T60" fmla="*/ 15 w 149"/>
                  <a:gd name="T61" fmla="*/ 158 h 202"/>
                  <a:gd name="T62" fmla="*/ 8 w 149"/>
                  <a:gd name="T63" fmla="*/ 150 h 202"/>
                  <a:gd name="T64" fmla="*/ 3 w 149"/>
                  <a:gd name="T65" fmla="*/ 138 h 202"/>
                  <a:gd name="T66" fmla="*/ 0 w 149"/>
                  <a:gd name="T67" fmla="*/ 110 h 202"/>
                  <a:gd name="T68" fmla="*/ 8 w 149"/>
                  <a:gd name="T69" fmla="*/ 85 h 202"/>
                  <a:gd name="T70" fmla="*/ 28 w 149"/>
                  <a:gd name="T71" fmla="*/ 53 h 202"/>
                  <a:gd name="T72" fmla="*/ 40 w 149"/>
                  <a:gd name="T73" fmla="*/ 37 h 202"/>
                  <a:gd name="T74" fmla="*/ 28 w 149"/>
                  <a:gd name="T75" fmla="*/ 26 h 202"/>
                  <a:gd name="T76" fmla="*/ 28 w 149"/>
                  <a:gd name="T77" fmla="*/ 21 h 202"/>
                  <a:gd name="T78" fmla="*/ 32 w 149"/>
                  <a:gd name="T79" fmla="*/ 17 h 202"/>
                  <a:gd name="T80" fmla="*/ 125 w 149"/>
                  <a:gd name="T81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9" h="202">
                    <a:moveTo>
                      <a:pt x="125" y="0"/>
                    </a:moveTo>
                    <a:lnTo>
                      <a:pt x="128" y="1"/>
                    </a:lnTo>
                    <a:lnTo>
                      <a:pt x="130" y="4"/>
                    </a:lnTo>
                    <a:lnTo>
                      <a:pt x="132" y="8"/>
                    </a:lnTo>
                    <a:lnTo>
                      <a:pt x="132" y="11"/>
                    </a:lnTo>
                    <a:lnTo>
                      <a:pt x="111" y="78"/>
                    </a:lnTo>
                    <a:lnTo>
                      <a:pt x="109" y="80"/>
                    </a:lnTo>
                    <a:lnTo>
                      <a:pt x="107" y="83"/>
                    </a:lnTo>
                    <a:lnTo>
                      <a:pt x="104" y="84"/>
                    </a:lnTo>
                    <a:lnTo>
                      <a:pt x="101" y="84"/>
                    </a:lnTo>
                    <a:lnTo>
                      <a:pt x="99" y="84"/>
                    </a:lnTo>
                    <a:lnTo>
                      <a:pt x="96" y="82"/>
                    </a:lnTo>
                    <a:lnTo>
                      <a:pt x="86" y="74"/>
                    </a:lnTo>
                    <a:lnTo>
                      <a:pt x="84" y="76"/>
                    </a:lnTo>
                    <a:lnTo>
                      <a:pt x="82" y="78"/>
                    </a:lnTo>
                    <a:lnTo>
                      <a:pt x="70" y="96"/>
                    </a:lnTo>
                    <a:lnTo>
                      <a:pt x="58" y="116"/>
                    </a:lnTo>
                    <a:lnTo>
                      <a:pt x="51" y="137"/>
                    </a:lnTo>
                    <a:lnTo>
                      <a:pt x="49" y="154"/>
                    </a:lnTo>
                    <a:lnTo>
                      <a:pt x="50" y="169"/>
                    </a:lnTo>
                    <a:lnTo>
                      <a:pt x="70" y="168"/>
                    </a:lnTo>
                    <a:lnTo>
                      <a:pt x="88" y="164"/>
                    </a:lnTo>
                    <a:lnTo>
                      <a:pt x="91" y="164"/>
                    </a:lnTo>
                    <a:lnTo>
                      <a:pt x="92" y="163"/>
                    </a:lnTo>
                    <a:lnTo>
                      <a:pt x="105" y="160"/>
                    </a:lnTo>
                    <a:lnTo>
                      <a:pt x="118" y="162"/>
                    </a:lnTo>
                    <a:lnTo>
                      <a:pt x="129" y="167"/>
                    </a:lnTo>
                    <a:lnTo>
                      <a:pt x="133" y="169"/>
                    </a:lnTo>
                    <a:lnTo>
                      <a:pt x="135" y="172"/>
                    </a:lnTo>
                    <a:lnTo>
                      <a:pt x="139" y="173"/>
                    </a:lnTo>
                    <a:lnTo>
                      <a:pt x="143" y="176"/>
                    </a:lnTo>
                    <a:lnTo>
                      <a:pt x="146" y="179"/>
                    </a:lnTo>
                    <a:lnTo>
                      <a:pt x="147" y="181"/>
                    </a:lnTo>
                    <a:lnTo>
                      <a:pt x="149" y="185"/>
                    </a:lnTo>
                    <a:lnTo>
                      <a:pt x="147" y="188"/>
                    </a:lnTo>
                    <a:lnTo>
                      <a:pt x="146" y="192"/>
                    </a:lnTo>
                    <a:lnTo>
                      <a:pt x="143" y="194"/>
                    </a:lnTo>
                    <a:lnTo>
                      <a:pt x="141" y="196"/>
                    </a:lnTo>
                    <a:lnTo>
                      <a:pt x="129" y="200"/>
                    </a:lnTo>
                    <a:lnTo>
                      <a:pt x="116" y="201"/>
                    </a:lnTo>
                    <a:lnTo>
                      <a:pt x="112" y="202"/>
                    </a:lnTo>
                    <a:lnTo>
                      <a:pt x="109" y="202"/>
                    </a:lnTo>
                    <a:lnTo>
                      <a:pt x="105" y="202"/>
                    </a:lnTo>
                    <a:lnTo>
                      <a:pt x="103" y="202"/>
                    </a:lnTo>
                    <a:lnTo>
                      <a:pt x="100" y="202"/>
                    </a:lnTo>
                    <a:lnTo>
                      <a:pt x="99" y="202"/>
                    </a:lnTo>
                    <a:lnTo>
                      <a:pt x="96" y="202"/>
                    </a:lnTo>
                    <a:lnTo>
                      <a:pt x="78" y="198"/>
                    </a:lnTo>
                    <a:lnTo>
                      <a:pt x="61" y="189"/>
                    </a:lnTo>
                    <a:lnTo>
                      <a:pt x="59" y="188"/>
                    </a:lnTo>
                    <a:lnTo>
                      <a:pt x="58" y="187"/>
                    </a:lnTo>
                    <a:lnTo>
                      <a:pt x="55" y="185"/>
                    </a:lnTo>
                    <a:lnTo>
                      <a:pt x="54" y="185"/>
                    </a:lnTo>
                    <a:lnTo>
                      <a:pt x="53" y="184"/>
                    </a:lnTo>
                    <a:lnTo>
                      <a:pt x="51" y="184"/>
                    </a:lnTo>
                    <a:lnTo>
                      <a:pt x="50" y="183"/>
                    </a:lnTo>
                    <a:lnTo>
                      <a:pt x="49" y="181"/>
                    </a:lnTo>
                    <a:lnTo>
                      <a:pt x="48" y="180"/>
                    </a:lnTo>
                    <a:lnTo>
                      <a:pt x="23" y="163"/>
                    </a:lnTo>
                    <a:lnTo>
                      <a:pt x="21" y="162"/>
                    </a:lnTo>
                    <a:lnTo>
                      <a:pt x="19" y="160"/>
                    </a:lnTo>
                    <a:lnTo>
                      <a:pt x="15" y="158"/>
                    </a:lnTo>
                    <a:lnTo>
                      <a:pt x="11" y="154"/>
                    </a:lnTo>
                    <a:lnTo>
                      <a:pt x="8" y="150"/>
                    </a:lnTo>
                    <a:lnTo>
                      <a:pt x="6" y="145"/>
                    </a:lnTo>
                    <a:lnTo>
                      <a:pt x="3" y="138"/>
                    </a:lnTo>
                    <a:lnTo>
                      <a:pt x="0" y="125"/>
                    </a:lnTo>
                    <a:lnTo>
                      <a:pt x="0" y="110"/>
                    </a:lnTo>
                    <a:lnTo>
                      <a:pt x="3" y="97"/>
                    </a:lnTo>
                    <a:lnTo>
                      <a:pt x="8" y="85"/>
                    </a:lnTo>
                    <a:lnTo>
                      <a:pt x="16" y="68"/>
                    </a:lnTo>
                    <a:lnTo>
                      <a:pt x="28" y="53"/>
                    </a:lnTo>
                    <a:lnTo>
                      <a:pt x="33" y="45"/>
                    </a:lnTo>
                    <a:lnTo>
                      <a:pt x="40" y="37"/>
                    </a:lnTo>
                    <a:lnTo>
                      <a:pt x="29" y="28"/>
                    </a:lnTo>
                    <a:lnTo>
                      <a:pt x="28" y="26"/>
                    </a:lnTo>
                    <a:lnTo>
                      <a:pt x="27" y="24"/>
                    </a:lnTo>
                    <a:lnTo>
                      <a:pt x="28" y="21"/>
                    </a:lnTo>
                    <a:lnTo>
                      <a:pt x="29" y="19"/>
                    </a:lnTo>
                    <a:lnTo>
                      <a:pt x="32" y="17"/>
                    </a:lnTo>
                    <a:lnTo>
                      <a:pt x="121" y="1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auto">
              <a:xfrm>
                <a:off x="3643313" y="3354388"/>
                <a:ext cx="238125" cy="319088"/>
              </a:xfrm>
              <a:custGeom>
                <a:avLst/>
                <a:gdLst>
                  <a:gd name="T0" fmla="*/ 55 w 150"/>
                  <a:gd name="T1" fmla="*/ 0 h 201"/>
                  <a:gd name="T2" fmla="*/ 87 w 150"/>
                  <a:gd name="T3" fmla="*/ 10 h 201"/>
                  <a:gd name="T4" fmla="*/ 114 w 150"/>
                  <a:gd name="T5" fmla="*/ 29 h 201"/>
                  <a:gd name="T6" fmla="*/ 126 w 150"/>
                  <a:gd name="T7" fmla="*/ 36 h 201"/>
                  <a:gd name="T8" fmla="*/ 139 w 150"/>
                  <a:gd name="T9" fmla="*/ 48 h 201"/>
                  <a:gd name="T10" fmla="*/ 145 w 150"/>
                  <a:gd name="T11" fmla="*/ 57 h 201"/>
                  <a:gd name="T12" fmla="*/ 148 w 150"/>
                  <a:gd name="T13" fmla="*/ 62 h 201"/>
                  <a:gd name="T14" fmla="*/ 149 w 150"/>
                  <a:gd name="T15" fmla="*/ 66 h 201"/>
                  <a:gd name="T16" fmla="*/ 150 w 150"/>
                  <a:gd name="T17" fmla="*/ 88 h 201"/>
                  <a:gd name="T18" fmla="*/ 136 w 150"/>
                  <a:gd name="T19" fmla="*/ 128 h 201"/>
                  <a:gd name="T20" fmla="*/ 135 w 150"/>
                  <a:gd name="T21" fmla="*/ 132 h 201"/>
                  <a:gd name="T22" fmla="*/ 132 w 150"/>
                  <a:gd name="T23" fmla="*/ 134 h 201"/>
                  <a:gd name="T24" fmla="*/ 129 w 150"/>
                  <a:gd name="T25" fmla="*/ 138 h 201"/>
                  <a:gd name="T26" fmla="*/ 120 w 150"/>
                  <a:gd name="T27" fmla="*/ 153 h 201"/>
                  <a:gd name="T28" fmla="*/ 114 w 150"/>
                  <a:gd name="T29" fmla="*/ 161 h 201"/>
                  <a:gd name="T30" fmla="*/ 120 w 150"/>
                  <a:gd name="T31" fmla="*/ 172 h 201"/>
                  <a:gd name="T32" fmla="*/ 123 w 150"/>
                  <a:gd name="T33" fmla="*/ 178 h 201"/>
                  <a:gd name="T34" fmla="*/ 120 w 150"/>
                  <a:gd name="T35" fmla="*/ 183 h 201"/>
                  <a:gd name="T36" fmla="*/ 28 w 150"/>
                  <a:gd name="T37" fmla="*/ 201 h 201"/>
                  <a:gd name="T38" fmla="*/ 22 w 150"/>
                  <a:gd name="T39" fmla="*/ 200 h 201"/>
                  <a:gd name="T40" fmla="*/ 19 w 150"/>
                  <a:gd name="T41" fmla="*/ 193 h 201"/>
                  <a:gd name="T42" fmla="*/ 40 w 150"/>
                  <a:gd name="T43" fmla="*/ 124 h 201"/>
                  <a:gd name="T44" fmla="*/ 44 w 150"/>
                  <a:gd name="T45" fmla="*/ 119 h 201"/>
                  <a:gd name="T46" fmla="*/ 51 w 150"/>
                  <a:gd name="T47" fmla="*/ 117 h 201"/>
                  <a:gd name="T48" fmla="*/ 65 w 150"/>
                  <a:gd name="T49" fmla="*/ 128 h 201"/>
                  <a:gd name="T50" fmla="*/ 91 w 150"/>
                  <a:gd name="T51" fmla="*/ 92 h 201"/>
                  <a:gd name="T52" fmla="*/ 102 w 150"/>
                  <a:gd name="T53" fmla="*/ 59 h 201"/>
                  <a:gd name="T54" fmla="*/ 102 w 150"/>
                  <a:gd name="T55" fmla="*/ 44 h 201"/>
                  <a:gd name="T56" fmla="*/ 102 w 150"/>
                  <a:gd name="T57" fmla="*/ 36 h 201"/>
                  <a:gd name="T58" fmla="*/ 74 w 150"/>
                  <a:gd name="T59" fmla="*/ 35 h 201"/>
                  <a:gd name="T60" fmla="*/ 38 w 150"/>
                  <a:gd name="T61" fmla="*/ 44 h 201"/>
                  <a:gd name="T62" fmla="*/ 15 w 150"/>
                  <a:gd name="T63" fmla="*/ 37 h 201"/>
                  <a:gd name="T64" fmla="*/ 0 w 150"/>
                  <a:gd name="T65" fmla="*/ 20 h 201"/>
                  <a:gd name="T66" fmla="*/ 7 w 150"/>
                  <a:gd name="T67" fmla="*/ 7 h 201"/>
                  <a:gd name="T68" fmla="*/ 22 w 150"/>
                  <a:gd name="T69" fmla="*/ 3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0" h="201">
                    <a:moveTo>
                      <a:pt x="38" y="0"/>
                    </a:moveTo>
                    <a:lnTo>
                      <a:pt x="55" y="0"/>
                    </a:lnTo>
                    <a:lnTo>
                      <a:pt x="72" y="3"/>
                    </a:lnTo>
                    <a:lnTo>
                      <a:pt x="87" y="10"/>
                    </a:lnTo>
                    <a:lnTo>
                      <a:pt x="112" y="28"/>
                    </a:lnTo>
                    <a:lnTo>
                      <a:pt x="114" y="29"/>
                    </a:lnTo>
                    <a:lnTo>
                      <a:pt x="116" y="31"/>
                    </a:lnTo>
                    <a:lnTo>
                      <a:pt x="126" y="36"/>
                    </a:lnTo>
                    <a:lnTo>
                      <a:pt x="133" y="42"/>
                    </a:lnTo>
                    <a:lnTo>
                      <a:pt x="139" y="48"/>
                    </a:lnTo>
                    <a:lnTo>
                      <a:pt x="143" y="52"/>
                    </a:lnTo>
                    <a:lnTo>
                      <a:pt x="145" y="57"/>
                    </a:lnTo>
                    <a:lnTo>
                      <a:pt x="147" y="59"/>
                    </a:lnTo>
                    <a:lnTo>
                      <a:pt x="148" y="62"/>
                    </a:lnTo>
                    <a:lnTo>
                      <a:pt x="149" y="63"/>
                    </a:lnTo>
                    <a:lnTo>
                      <a:pt x="149" y="66"/>
                    </a:lnTo>
                    <a:lnTo>
                      <a:pt x="149" y="67"/>
                    </a:lnTo>
                    <a:lnTo>
                      <a:pt x="150" y="88"/>
                    </a:lnTo>
                    <a:lnTo>
                      <a:pt x="145" y="108"/>
                    </a:lnTo>
                    <a:lnTo>
                      <a:pt x="136" y="128"/>
                    </a:lnTo>
                    <a:lnTo>
                      <a:pt x="136" y="129"/>
                    </a:lnTo>
                    <a:lnTo>
                      <a:pt x="135" y="132"/>
                    </a:lnTo>
                    <a:lnTo>
                      <a:pt x="133" y="133"/>
                    </a:lnTo>
                    <a:lnTo>
                      <a:pt x="132" y="134"/>
                    </a:lnTo>
                    <a:lnTo>
                      <a:pt x="131" y="137"/>
                    </a:lnTo>
                    <a:lnTo>
                      <a:pt x="129" y="138"/>
                    </a:lnTo>
                    <a:lnTo>
                      <a:pt x="126" y="146"/>
                    </a:lnTo>
                    <a:lnTo>
                      <a:pt x="120" y="153"/>
                    </a:lnTo>
                    <a:lnTo>
                      <a:pt x="118" y="157"/>
                    </a:lnTo>
                    <a:lnTo>
                      <a:pt x="114" y="161"/>
                    </a:lnTo>
                    <a:lnTo>
                      <a:pt x="111" y="164"/>
                    </a:lnTo>
                    <a:lnTo>
                      <a:pt x="120" y="172"/>
                    </a:lnTo>
                    <a:lnTo>
                      <a:pt x="123" y="175"/>
                    </a:lnTo>
                    <a:lnTo>
                      <a:pt x="123" y="178"/>
                    </a:lnTo>
                    <a:lnTo>
                      <a:pt x="123" y="180"/>
                    </a:lnTo>
                    <a:lnTo>
                      <a:pt x="120" y="183"/>
                    </a:lnTo>
                    <a:lnTo>
                      <a:pt x="118" y="184"/>
                    </a:lnTo>
                    <a:lnTo>
                      <a:pt x="28" y="201"/>
                    </a:lnTo>
                    <a:lnTo>
                      <a:pt x="26" y="201"/>
                    </a:lnTo>
                    <a:lnTo>
                      <a:pt x="22" y="200"/>
                    </a:lnTo>
                    <a:lnTo>
                      <a:pt x="21" y="197"/>
                    </a:lnTo>
                    <a:lnTo>
                      <a:pt x="19" y="193"/>
                    </a:lnTo>
                    <a:lnTo>
                      <a:pt x="19" y="191"/>
                    </a:lnTo>
                    <a:lnTo>
                      <a:pt x="40" y="124"/>
                    </a:lnTo>
                    <a:lnTo>
                      <a:pt x="42" y="120"/>
                    </a:lnTo>
                    <a:lnTo>
                      <a:pt x="44" y="119"/>
                    </a:lnTo>
                    <a:lnTo>
                      <a:pt x="48" y="117"/>
                    </a:lnTo>
                    <a:lnTo>
                      <a:pt x="51" y="117"/>
                    </a:lnTo>
                    <a:lnTo>
                      <a:pt x="55" y="119"/>
                    </a:lnTo>
                    <a:lnTo>
                      <a:pt x="65" y="128"/>
                    </a:lnTo>
                    <a:lnTo>
                      <a:pt x="80" y="111"/>
                    </a:lnTo>
                    <a:lnTo>
                      <a:pt x="91" y="92"/>
                    </a:lnTo>
                    <a:lnTo>
                      <a:pt x="99" y="71"/>
                    </a:lnTo>
                    <a:lnTo>
                      <a:pt x="102" y="59"/>
                    </a:lnTo>
                    <a:lnTo>
                      <a:pt x="102" y="48"/>
                    </a:lnTo>
                    <a:lnTo>
                      <a:pt x="102" y="44"/>
                    </a:lnTo>
                    <a:lnTo>
                      <a:pt x="102" y="40"/>
                    </a:lnTo>
                    <a:lnTo>
                      <a:pt x="102" y="36"/>
                    </a:lnTo>
                    <a:lnTo>
                      <a:pt x="101" y="32"/>
                    </a:lnTo>
                    <a:lnTo>
                      <a:pt x="74" y="35"/>
                    </a:lnTo>
                    <a:lnTo>
                      <a:pt x="49" y="41"/>
                    </a:lnTo>
                    <a:lnTo>
                      <a:pt x="38" y="44"/>
                    </a:lnTo>
                    <a:lnTo>
                      <a:pt x="26" y="42"/>
                    </a:lnTo>
                    <a:lnTo>
                      <a:pt x="15" y="37"/>
                    </a:lnTo>
                    <a:lnTo>
                      <a:pt x="3" y="28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7" y="7"/>
                    </a:lnTo>
                    <a:lnTo>
                      <a:pt x="15" y="4"/>
                    </a:lnTo>
                    <a:lnTo>
                      <a:pt x="22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4204101" y="4001180"/>
              <a:ext cx="805024" cy="504557"/>
            </a:xfrm>
            <a:custGeom>
              <a:avLst/>
              <a:gdLst>
                <a:gd name="T0" fmla="*/ 53 w 284"/>
                <a:gd name="T1" fmla="*/ 0 h 178"/>
                <a:gd name="T2" fmla="*/ 57 w 284"/>
                <a:gd name="T3" fmla="*/ 0 h 178"/>
                <a:gd name="T4" fmla="*/ 63 w 284"/>
                <a:gd name="T5" fmla="*/ 1 h 178"/>
                <a:gd name="T6" fmla="*/ 70 w 284"/>
                <a:gd name="T7" fmla="*/ 2 h 178"/>
                <a:gd name="T8" fmla="*/ 76 w 284"/>
                <a:gd name="T9" fmla="*/ 4 h 178"/>
                <a:gd name="T10" fmla="*/ 113 w 284"/>
                <a:gd name="T11" fmla="*/ 13 h 178"/>
                <a:gd name="T12" fmla="*/ 146 w 284"/>
                <a:gd name="T13" fmla="*/ 26 h 178"/>
                <a:gd name="T14" fmla="*/ 174 w 284"/>
                <a:gd name="T15" fmla="*/ 39 h 178"/>
                <a:gd name="T16" fmla="*/ 217 w 284"/>
                <a:gd name="T17" fmla="*/ 63 h 178"/>
                <a:gd name="T18" fmla="*/ 225 w 284"/>
                <a:gd name="T19" fmla="*/ 48 h 178"/>
                <a:gd name="T20" fmla="*/ 231 w 284"/>
                <a:gd name="T21" fmla="*/ 46 h 178"/>
                <a:gd name="T22" fmla="*/ 237 w 284"/>
                <a:gd name="T23" fmla="*/ 48 h 178"/>
                <a:gd name="T24" fmla="*/ 282 w 284"/>
                <a:gd name="T25" fmla="*/ 132 h 178"/>
                <a:gd name="T26" fmla="*/ 282 w 284"/>
                <a:gd name="T27" fmla="*/ 141 h 178"/>
                <a:gd name="T28" fmla="*/ 277 w 284"/>
                <a:gd name="T29" fmla="*/ 148 h 178"/>
                <a:gd name="T30" fmla="*/ 188 w 284"/>
                <a:gd name="T31" fmla="*/ 151 h 178"/>
                <a:gd name="T32" fmla="*/ 181 w 284"/>
                <a:gd name="T33" fmla="*/ 149 h 178"/>
                <a:gd name="T34" fmla="*/ 177 w 284"/>
                <a:gd name="T35" fmla="*/ 144 h 178"/>
                <a:gd name="T36" fmla="*/ 177 w 284"/>
                <a:gd name="T37" fmla="*/ 136 h 178"/>
                <a:gd name="T38" fmla="*/ 160 w 284"/>
                <a:gd name="T39" fmla="*/ 114 h 178"/>
                <a:gd name="T40" fmla="*/ 153 w 284"/>
                <a:gd name="T41" fmla="*/ 111 h 178"/>
                <a:gd name="T42" fmla="*/ 146 w 284"/>
                <a:gd name="T43" fmla="*/ 107 h 178"/>
                <a:gd name="T44" fmla="*/ 92 w 284"/>
                <a:gd name="T45" fmla="*/ 86 h 178"/>
                <a:gd name="T46" fmla="*/ 62 w 284"/>
                <a:gd name="T47" fmla="*/ 77 h 178"/>
                <a:gd name="T48" fmla="*/ 54 w 284"/>
                <a:gd name="T49" fmla="*/ 76 h 178"/>
                <a:gd name="T50" fmla="*/ 66 w 284"/>
                <a:gd name="T51" fmla="*/ 94 h 178"/>
                <a:gd name="T52" fmla="*/ 108 w 284"/>
                <a:gd name="T53" fmla="*/ 127 h 178"/>
                <a:gd name="T54" fmla="*/ 118 w 284"/>
                <a:gd name="T55" fmla="*/ 133 h 178"/>
                <a:gd name="T56" fmla="*/ 124 w 284"/>
                <a:gd name="T57" fmla="*/ 137 h 178"/>
                <a:gd name="T58" fmla="*/ 139 w 284"/>
                <a:gd name="T59" fmla="*/ 148 h 178"/>
                <a:gd name="T60" fmla="*/ 153 w 284"/>
                <a:gd name="T61" fmla="*/ 156 h 178"/>
                <a:gd name="T62" fmla="*/ 158 w 284"/>
                <a:gd name="T63" fmla="*/ 158 h 178"/>
                <a:gd name="T64" fmla="*/ 162 w 284"/>
                <a:gd name="T65" fmla="*/ 166 h 178"/>
                <a:gd name="T66" fmla="*/ 159 w 284"/>
                <a:gd name="T67" fmla="*/ 174 h 178"/>
                <a:gd name="T68" fmla="*/ 153 w 284"/>
                <a:gd name="T69" fmla="*/ 178 h 178"/>
                <a:gd name="T70" fmla="*/ 125 w 284"/>
                <a:gd name="T71" fmla="*/ 168 h 178"/>
                <a:gd name="T72" fmla="*/ 96 w 284"/>
                <a:gd name="T73" fmla="*/ 154 h 178"/>
                <a:gd name="T74" fmla="*/ 84 w 284"/>
                <a:gd name="T75" fmla="*/ 148 h 178"/>
                <a:gd name="T76" fmla="*/ 74 w 284"/>
                <a:gd name="T77" fmla="*/ 143 h 178"/>
                <a:gd name="T78" fmla="*/ 62 w 284"/>
                <a:gd name="T79" fmla="*/ 136 h 178"/>
                <a:gd name="T80" fmla="*/ 45 w 284"/>
                <a:gd name="T81" fmla="*/ 126 h 178"/>
                <a:gd name="T82" fmla="*/ 32 w 284"/>
                <a:gd name="T83" fmla="*/ 116 h 178"/>
                <a:gd name="T84" fmla="*/ 29 w 284"/>
                <a:gd name="T85" fmla="*/ 114 h 178"/>
                <a:gd name="T86" fmla="*/ 25 w 284"/>
                <a:gd name="T87" fmla="*/ 111 h 178"/>
                <a:gd name="T88" fmla="*/ 16 w 284"/>
                <a:gd name="T89" fmla="*/ 102 h 178"/>
                <a:gd name="T90" fmla="*/ 2 w 284"/>
                <a:gd name="T91" fmla="*/ 85 h 178"/>
                <a:gd name="T92" fmla="*/ 0 w 284"/>
                <a:gd name="T93" fmla="*/ 81 h 178"/>
                <a:gd name="T94" fmla="*/ 0 w 284"/>
                <a:gd name="T95" fmla="*/ 73 h 178"/>
                <a:gd name="T96" fmla="*/ 2 w 284"/>
                <a:gd name="T97" fmla="*/ 70 h 178"/>
                <a:gd name="T98" fmla="*/ 2 w 284"/>
                <a:gd name="T99" fmla="*/ 68 h 178"/>
                <a:gd name="T100" fmla="*/ 5 w 284"/>
                <a:gd name="T101" fmla="*/ 49 h 178"/>
                <a:gd name="T102" fmla="*/ 7 w 284"/>
                <a:gd name="T103" fmla="*/ 46 h 178"/>
                <a:gd name="T104" fmla="*/ 8 w 284"/>
                <a:gd name="T105" fmla="*/ 39 h 178"/>
                <a:gd name="T106" fmla="*/ 11 w 284"/>
                <a:gd name="T107" fmla="*/ 32 h 178"/>
                <a:gd name="T108" fmla="*/ 12 w 284"/>
                <a:gd name="T109" fmla="*/ 28 h 178"/>
                <a:gd name="T110" fmla="*/ 15 w 284"/>
                <a:gd name="T111" fmla="*/ 23 h 178"/>
                <a:gd name="T112" fmla="*/ 16 w 284"/>
                <a:gd name="T113" fmla="*/ 18 h 178"/>
                <a:gd name="T114" fmla="*/ 21 w 284"/>
                <a:gd name="T115" fmla="*/ 11 h 178"/>
                <a:gd name="T116" fmla="*/ 33 w 284"/>
                <a:gd name="T117" fmla="*/ 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4" h="178">
                  <a:moveTo>
                    <a:pt x="45" y="0"/>
                  </a:moveTo>
                  <a:lnTo>
                    <a:pt x="53" y="0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9" y="0"/>
                  </a:lnTo>
                  <a:lnTo>
                    <a:pt x="63" y="1"/>
                  </a:lnTo>
                  <a:lnTo>
                    <a:pt x="66" y="1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80" y="5"/>
                  </a:lnTo>
                  <a:lnTo>
                    <a:pt x="113" y="13"/>
                  </a:lnTo>
                  <a:lnTo>
                    <a:pt x="143" y="26"/>
                  </a:lnTo>
                  <a:lnTo>
                    <a:pt x="146" y="26"/>
                  </a:lnTo>
                  <a:lnTo>
                    <a:pt x="149" y="27"/>
                  </a:lnTo>
                  <a:lnTo>
                    <a:pt x="174" y="39"/>
                  </a:lnTo>
                  <a:lnTo>
                    <a:pt x="196" y="49"/>
                  </a:lnTo>
                  <a:lnTo>
                    <a:pt x="217" y="63"/>
                  </a:lnTo>
                  <a:lnTo>
                    <a:pt x="222" y="51"/>
                  </a:lnTo>
                  <a:lnTo>
                    <a:pt x="225" y="48"/>
                  </a:lnTo>
                  <a:lnTo>
                    <a:pt x="227" y="47"/>
                  </a:lnTo>
                  <a:lnTo>
                    <a:pt x="231" y="46"/>
                  </a:lnTo>
                  <a:lnTo>
                    <a:pt x="234" y="47"/>
                  </a:lnTo>
                  <a:lnTo>
                    <a:pt x="237" y="48"/>
                  </a:lnTo>
                  <a:lnTo>
                    <a:pt x="239" y="52"/>
                  </a:lnTo>
                  <a:lnTo>
                    <a:pt x="282" y="132"/>
                  </a:lnTo>
                  <a:lnTo>
                    <a:pt x="284" y="137"/>
                  </a:lnTo>
                  <a:lnTo>
                    <a:pt x="282" y="141"/>
                  </a:lnTo>
                  <a:lnTo>
                    <a:pt x="281" y="145"/>
                  </a:lnTo>
                  <a:lnTo>
                    <a:pt x="277" y="148"/>
                  </a:lnTo>
                  <a:lnTo>
                    <a:pt x="273" y="148"/>
                  </a:lnTo>
                  <a:lnTo>
                    <a:pt x="188" y="151"/>
                  </a:lnTo>
                  <a:lnTo>
                    <a:pt x="184" y="151"/>
                  </a:lnTo>
                  <a:lnTo>
                    <a:pt x="181" y="149"/>
                  </a:lnTo>
                  <a:lnTo>
                    <a:pt x="179" y="147"/>
                  </a:lnTo>
                  <a:lnTo>
                    <a:pt x="177" y="144"/>
                  </a:lnTo>
                  <a:lnTo>
                    <a:pt x="176" y="140"/>
                  </a:lnTo>
                  <a:lnTo>
                    <a:pt x="177" y="136"/>
                  </a:lnTo>
                  <a:lnTo>
                    <a:pt x="183" y="126"/>
                  </a:lnTo>
                  <a:lnTo>
                    <a:pt x="160" y="114"/>
                  </a:lnTo>
                  <a:lnTo>
                    <a:pt x="156" y="112"/>
                  </a:lnTo>
                  <a:lnTo>
                    <a:pt x="153" y="111"/>
                  </a:lnTo>
                  <a:lnTo>
                    <a:pt x="150" y="109"/>
                  </a:lnTo>
                  <a:lnTo>
                    <a:pt x="146" y="107"/>
                  </a:lnTo>
                  <a:lnTo>
                    <a:pt x="120" y="97"/>
                  </a:lnTo>
                  <a:lnTo>
                    <a:pt x="92" y="86"/>
                  </a:lnTo>
                  <a:lnTo>
                    <a:pt x="65" y="78"/>
                  </a:lnTo>
                  <a:lnTo>
                    <a:pt x="62" y="77"/>
                  </a:lnTo>
                  <a:lnTo>
                    <a:pt x="59" y="77"/>
                  </a:lnTo>
                  <a:lnTo>
                    <a:pt x="54" y="76"/>
                  </a:lnTo>
                  <a:lnTo>
                    <a:pt x="49" y="74"/>
                  </a:lnTo>
                  <a:lnTo>
                    <a:pt x="66" y="94"/>
                  </a:lnTo>
                  <a:lnTo>
                    <a:pt x="87" y="112"/>
                  </a:lnTo>
                  <a:lnTo>
                    <a:pt x="108" y="127"/>
                  </a:lnTo>
                  <a:lnTo>
                    <a:pt x="113" y="131"/>
                  </a:lnTo>
                  <a:lnTo>
                    <a:pt x="118" y="133"/>
                  </a:lnTo>
                  <a:lnTo>
                    <a:pt x="121" y="136"/>
                  </a:lnTo>
                  <a:lnTo>
                    <a:pt x="124" y="137"/>
                  </a:lnTo>
                  <a:lnTo>
                    <a:pt x="126" y="139"/>
                  </a:lnTo>
                  <a:lnTo>
                    <a:pt x="139" y="148"/>
                  </a:lnTo>
                  <a:lnTo>
                    <a:pt x="153" y="154"/>
                  </a:lnTo>
                  <a:lnTo>
                    <a:pt x="153" y="156"/>
                  </a:lnTo>
                  <a:lnTo>
                    <a:pt x="154" y="156"/>
                  </a:lnTo>
                  <a:lnTo>
                    <a:pt x="158" y="158"/>
                  </a:lnTo>
                  <a:lnTo>
                    <a:pt x="160" y="162"/>
                  </a:lnTo>
                  <a:lnTo>
                    <a:pt x="162" y="166"/>
                  </a:lnTo>
                  <a:lnTo>
                    <a:pt x="160" y="170"/>
                  </a:lnTo>
                  <a:lnTo>
                    <a:pt x="159" y="174"/>
                  </a:lnTo>
                  <a:lnTo>
                    <a:pt x="156" y="177"/>
                  </a:lnTo>
                  <a:lnTo>
                    <a:pt x="153" y="178"/>
                  </a:lnTo>
                  <a:lnTo>
                    <a:pt x="149" y="177"/>
                  </a:lnTo>
                  <a:lnTo>
                    <a:pt x="125" y="168"/>
                  </a:lnTo>
                  <a:lnTo>
                    <a:pt x="101" y="157"/>
                  </a:lnTo>
                  <a:lnTo>
                    <a:pt x="96" y="154"/>
                  </a:lnTo>
                  <a:lnTo>
                    <a:pt x="89" y="151"/>
                  </a:lnTo>
                  <a:lnTo>
                    <a:pt x="84" y="148"/>
                  </a:lnTo>
                  <a:lnTo>
                    <a:pt x="79" y="145"/>
                  </a:lnTo>
                  <a:lnTo>
                    <a:pt x="74" y="143"/>
                  </a:lnTo>
                  <a:lnTo>
                    <a:pt x="68" y="139"/>
                  </a:lnTo>
                  <a:lnTo>
                    <a:pt x="62" y="136"/>
                  </a:lnTo>
                  <a:lnTo>
                    <a:pt x="55" y="132"/>
                  </a:lnTo>
                  <a:lnTo>
                    <a:pt x="45" y="126"/>
                  </a:lnTo>
                  <a:lnTo>
                    <a:pt x="34" y="118"/>
                  </a:lnTo>
                  <a:lnTo>
                    <a:pt x="32" y="116"/>
                  </a:lnTo>
                  <a:lnTo>
                    <a:pt x="30" y="115"/>
                  </a:lnTo>
                  <a:lnTo>
                    <a:pt x="29" y="114"/>
                  </a:lnTo>
                  <a:lnTo>
                    <a:pt x="26" y="112"/>
                  </a:lnTo>
                  <a:lnTo>
                    <a:pt x="25" y="111"/>
                  </a:lnTo>
                  <a:lnTo>
                    <a:pt x="24" y="110"/>
                  </a:lnTo>
                  <a:lnTo>
                    <a:pt x="16" y="102"/>
                  </a:lnTo>
                  <a:lnTo>
                    <a:pt x="8" y="94"/>
                  </a:lnTo>
                  <a:lnTo>
                    <a:pt x="2" y="85"/>
                  </a:lnTo>
                  <a:lnTo>
                    <a:pt x="2" y="82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4" y="59"/>
                  </a:lnTo>
                  <a:lnTo>
                    <a:pt x="5" y="49"/>
                  </a:lnTo>
                  <a:lnTo>
                    <a:pt x="7" y="48"/>
                  </a:lnTo>
                  <a:lnTo>
                    <a:pt x="7" y="46"/>
                  </a:lnTo>
                  <a:lnTo>
                    <a:pt x="8" y="43"/>
                  </a:lnTo>
                  <a:lnTo>
                    <a:pt x="8" y="39"/>
                  </a:lnTo>
                  <a:lnTo>
                    <a:pt x="9" y="36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2" y="28"/>
                  </a:lnTo>
                  <a:lnTo>
                    <a:pt x="13" y="26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6" y="18"/>
                  </a:lnTo>
                  <a:lnTo>
                    <a:pt x="19" y="14"/>
                  </a:lnTo>
                  <a:lnTo>
                    <a:pt x="21" y="11"/>
                  </a:lnTo>
                  <a:lnTo>
                    <a:pt x="23" y="10"/>
                  </a:lnTo>
                  <a:lnTo>
                    <a:pt x="33" y="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5167879" y="3853781"/>
              <a:ext cx="771011" cy="799355"/>
              <a:chOff x="5267325" y="3319463"/>
              <a:chExt cx="431801" cy="447675"/>
            </a:xfrm>
          </p:grpSpPr>
          <p:sp>
            <p:nvSpPr>
              <p:cNvPr id="37" name="Freeform 37"/>
              <p:cNvSpPr>
                <a:spLocks/>
              </p:cNvSpPr>
              <p:nvPr/>
            </p:nvSpPr>
            <p:spPr bwMode="auto">
              <a:xfrm>
                <a:off x="5395913" y="3319463"/>
                <a:ext cx="303213" cy="304800"/>
              </a:xfrm>
              <a:custGeom>
                <a:avLst/>
                <a:gdLst>
                  <a:gd name="T0" fmla="*/ 42 w 191"/>
                  <a:gd name="T1" fmla="*/ 0 h 192"/>
                  <a:gd name="T2" fmla="*/ 65 w 191"/>
                  <a:gd name="T3" fmla="*/ 4 h 192"/>
                  <a:gd name="T4" fmla="*/ 86 w 191"/>
                  <a:gd name="T5" fmla="*/ 12 h 192"/>
                  <a:gd name="T6" fmla="*/ 105 w 191"/>
                  <a:gd name="T7" fmla="*/ 24 h 192"/>
                  <a:gd name="T8" fmla="*/ 120 w 191"/>
                  <a:gd name="T9" fmla="*/ 38 h 192"/>
                  <a:gd name="T10" fmla="*/ 133 w 191"/>
                  <a:gd name="T11" fmla="*/ 51 h 192"/>
                  <a:gd name="T12" fmla="*/ 144 w 191"/>
                  <a:gd name="T13" fmla="*/ 63 h 192"/>
                  <a:gd name="T14" fmla="*/ 150 w 191"/>
                  <a:gd name="T15" fmla="*/ 72 h 192"/>
                  <a:gd name="T16" fmla="*/ 185 w 191"/>
                  <a:gd name="T17" fmla="*/ 55 h 192"/>
                  <a:gd name="T18" fmla="*/ 187 w 191"/>
                  <a:gd name="T19" fmla="*/ 54 h 192"/>
                  <a:gd name="T20" fmla="*/ 190 w 191"/>
                  <a:gd name="T21" fmla="*/ 55 h 192"/>
                  <a:gd name="T22" fmla="*/ 191 w 191"/>
                  <a:gd name="T23" fmla="*/ 57 h 192"/>
                  <a:gd name="T24" fmla="*/ 191 w 191"/>
                  <a:gd name="T25" fmla="*/ 58 h 192"/>
                  <a:gd name="T26" fmla="*/ 191 w 191"/>
                  <a:gd name="T27" fmla="*/ 60 h 192"/>
                  <a:gd name="T28" fmla="*/ 175 w 191"/>
                  <a:gd name="T29" fmla="*/ 186 h 192"/>
                  <a:gd name="T30" fmla="*/ 175 w 191"/>
                  <a:gd name="T31" fmla="*/ 189 h 192"/>
                  <a:gd name="T32" fmla="*/ 174 w 191"/>
                  <a:gd name="T33" fmla="*/ 190 h 192"/>
                  <a:gd name="T34" fmla="*/ 173 w 191"/>
                  <a:gd name="T35" fmla="*/ 192 h 192"/>
                  <a:gd name="T36" fmla="*/ 171 w 191"/>
                  <a:gd name="T37" fmla="*/ 192 h 192"/>
                  <a:gd name="T38" fmla="*/ 170 w 191"/>
                  <a:gd name="T39" fmla="*/ 190 h 192"/>
                  <a:gd name="T40" fmla="*/ 169 w 191"/>
                  <a:gd name="T41" fmla="*/ 190 h 192"/>
                  <a:gd name="T42" fmla="*/ 57 w 191"/>
                  <a:gd name="T43" fmla="*/ 129 h 192"/>
                  <a:gd name="T44" fmla="*/ 55 w 191"/>
                  <a:gd name="T45" fmla="*/ 126 h 192"/>
                  <a:gd name="T46" fmla="*/ 55 w 191"/>
                  <a:gd name="T47" fmla="*/ 123 h 192"/>
                  <a:gd name="T48" fmla="*/ 55 w 191"/>
                  <a:gd name="T49" fmla="*/ 122 h 192"/>
                  <a:gd name="T50" fmla="*/ 56 w 191"/>
                  <a:gd name="T51" fmla="*/ 121 h 192"/>
                  <a:gd name="T52" fmla="*/ 57 w 191"/>
                  <a:gd name="T53" fmla="*/ 120 h 192"/>
                  <a:gd name="T54" fmla="*/ 94 w 191"/>
                  <a:gd name="T55" fmla="*/ 101 h 192"/>
                  <a:gd name="T56" fmla="*/ 82 w 191"/>
                  <a:gd name="T57" fmla="*/ 80 h 192"/>
                  <a:gd name="T58" fmla="*/ 73 w 191"/>
                  <a:gd name="T59" fmla="*/ 64 h 192"/>
                  <a:gd name="T60" fmla="*/ 57 w 191"/>
                  <a:gd name="T61" fmla="*/ 45 h 192"/>
                  <a:gd name="T62" fmla="*/ 42 w 191"/>
                  <a:gd name="T63" fmla="*/ 32 h 192"/>
                  <a:gd name="T64" fmla="*/ 28 w 191"/>
                  <a:gd name="T65" fmla="*/ 25 h 192"/>
                  <a:gd name="T66" fmla="*/ 17 w 191"/>
                  <a:gd name="T67" fmla="*/ 21 h 192"/>
                  <a:gd name="T68" fmla="*/ 7 w 191"/>
                  <a:gd name="T69" fmla="*/ 20 h 192"/>
                  <a:gd name="T70" fmla="*/ 5 w 191"/>
                  <a:gd name="T71" fmla="*/ 20 h 192"/>
                  <a:gd name="T72" fmla="*/ 2 w 191"/>
                  <a:gd name="T73" fmla="*/ 20 h 192"/>
                  <a:gd name="T74" fmla="*/ 1 w 191"/>
                  <a:gd name="T75" fmla="*/ 18 h 192"/>
                  <a:gd name="T76" fmla="*/ 0 w 191"/>
                  <a:gd name="T77" fmla="*/ 17 h 192"/>
                  <a:gd name="T78" fmla="*/ 0 w 191"/>
                  <a:gd name="T79" fmla="*/ 16 h 192"/>
                  <a:gd name="T80" fmla="*/ 0 w 191"/>
                  <a:gd name="T81" fmla="*/ 15 h 192"/>
                  <a:gd name="T82" fmla="*/ 0 w 191"/>
                  <a:gd name="T83" fmla="*/ 12 h 192"/>
                  <a:gd name="T84" fmla="*/ 2 w 191"/>
                  <a:gd name="T85" fmla="*/ 11 h 192"/>
                  <a:gd name="T86" fmla="*/ 22 w 191"/>
                  <a:gd name="T87" fmla="*/ 3 h 192"/>
                  <a:gd name="T88" fmla="*/ 42 w 191"/>
                  <a:gd name="T8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1" h="192">
                    <a:moveTo>
                      <a:pt x="42" y="0"/>
                    </a:moveTo>
                    <a:lnTo>
                      <a:pt x="65" y="4"/>
                    </a:lnTo>
                    <a:lnTo>
                      <a:pt x="86" y="12"/>
                    </a:lnTo>
                    <a:lnTo>
                      <a:pt x="105" y="24"/>
                    </a:lnTo>
                    <a:lnTo>
                      <a:pt x="120" y="38"/>
                    </a:lnTo>
                    <a:lnTo>
                      <a:pt x="133" y="51"/>
                    </a:lnTo>
                    <a:lnTo>
                      <a:pt x="144" y="63"/>
                    </a:lnTo>
                    <a:lnTo>
                      <a:pt x="150" y="72"/>
                    </a:lnTo>
                    <a:lnTo>
                      <a:pt x="185" y="55"/>
                    </a:lnTo>
                    <a:lnTo>
                      <a:pt x="187" y="54"/>
                    </a:lnTo>
                    <a:lnTo>
                      <a:pt x="190" y="55"/>
                    </a:lnTo>
                    <a:lnTo>
                      <a:pt x="191" y="57"/>
                    </a:lnTo>
                    <a:lnTo>
                      <a:pt x="191" y="58"/>
                    </a:lnTo>
                    <a:lnTo>
                      <a:pt x="191" y="60"/>
                    </a:lnTo>
                    <a:lnTo>
                      <a:pt x="175" y="186"/>
                    </a:lnTo>
                    <a:lnTo>
                      <a:pt x="175" y="189"/>
                    </a:lnTo>
                    <a:lnTo>
                      <a:pt x="174" y="190"/>
                    </a:lnTo>
                    <a:lnTo>
                      <a:pt x="173" y="192"/>
                    </a:lnTo>
                    <a:lnTo>
                      <a:pt x="171" y="192"/>
                    </a:lnTo>
                    <a:lnTo>
                      <a:pt x="170" y="190"/>
                    </a:lnTo>
                    <a:lnTo>
                      <a:pt x="169" y="190"/>
                    </a:lnTo>
                    <a:lnTo>
                      <a:pt x="57" y="129"/>
                    </a:lnTo>
                    <a:lnTo>
                      <a:pt x="55" y="126"/>
                    </a:lnTo>
                    <a:lnTo>
                      <a:pt x="55" y="123"/>
                    </a:lnTo>
                    <a:lnTo>
                      <a:pt x="55" y="122"/>
                    </a:lnTo>
                    <a:lnTo>
                      <a:pt x="56" y="121"/>
                    </a:lnTo>
                    <a:lnTo>
                      <a:pt x="57" y="120"/>
                    </a:lnTo>
                    <a:lnTo>
                      <a:pt x="94" y="101"/>
                    </a:lnTo>
                    <a:lnTo>
                      <a:pt x="82" y="80"/>
                    </a:lnTo>
                    <a:lnTo>
                      <a:pt x="73" y="64"/>
                    </a:lnTo>
                    <a:lnTo>
                      <a:pt x="57" y="45"/>
                    </a:lnTo>
                    <a:lnTo>
                      <a:pt x="42" y="32"/>
                    </a:lnTo>
                    <a:lnTo>
                      <a:pt x="28" y="25"/>
                    </a:lnTo>
                    <a:lnTo>
                      <a:pt x="17" y="21"/>
                    </a:lnTo>
                    <a:lnTo>
                      <a:pt x="7" y="20"/>
                    </a:lnTo>
                    <a:lnTo>
                      <a:pt x="5" y="20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2" y="11"/>
                    </a:lnTo>
                    <a:lnTo>
                      <a:pt x="22" y="3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5267325" y="3465513"/>
                <a:ext cx="306388" cy="301625"/>
              </a:xfrm>
              <a:custGeom>
                <a:avLst/>
                <a:gdLst>
                  <a:gd name="T0" fmla="*/ 19 w 193"/>
                  <a:gd name="T1" fmla="*/ 0 h 190"/>
                  <a:gd name="T2" fmla="*/ 21 w 193"/>
                  <a:gd name="T3" fmla="*/ 0 h 190"/>
                  <a:gd name="T4" fmla="*/ 24 w 193"/>
                  <a:gd name="T5" fmla="*/ 0 h 190"/>
                  <a:gd name="T6" fmla="*/ 136 w 193"/>
                  <a:gd name="T7" fmla="*/ 63 h 190"/>
                  <a:gd name="T8" fmla="*/ 137 w 193"/>
                  <a:gd name="T9" fmla="*/ 64 h 190"/>
                  <a:gd name="T10" fmla="*/ 138 w 193"/>
                  <a:gd name="T11" fmla="*/ 67 h 190"/>
                  <a:gd name="T12" fmla="*/ 137 w 193"/>
                  <a:gd name="T13" fmla="*/ 68 h 190"/>
                  <a:gd name="T14" fmla="*/ 137 w 193"/>
                  <a:gd name="T15" fmla="*/ 71 h 190"/>
                  <a:gd name="T16" fmla="*/ 136 w 193"/>
                  <a:gd name="T17" fmla="*/ 72 h 190"/>
                  <a:gd name="T18" fmla="*/ 99 w 193"/>
                  <a:gd name="T19" fmla="*/ 91 h 190"/>
                  <a:gd name="T20" fmla="*/ 109 w 193"/>
                  <a:gd name="T21" fmla="*/ 110 h 190"/>
                  <a:gd name="T22" fmla="*/ 120 w 193"/>
                  <a:gd name="T23" fmla="*/ 127 h 190"/>
                  <a:gd name="T24" fmla="*/ 136 w 193"/>
                  <a:gd name="T25" fmla="*/ 146 h 190"/>
                  <a:gd name="T26" fmla="*/ 150 w 193"/>
                  <a:gd name="T27" fmla="*/ 159 h 190"/>
                  <a:gd name="T28" fmla="*/ 165 w 193"/>
                  <a:gd name="T29" fmla="*/ 167 h 190"/>
                  <a:gd name="T30" fmla="*/ 176 w 193"/>
                  <a:gd name="T31" fmla="*/ 169 h 190"/>
                  <a:gd name="T32" fmla="*/ 184 w 193"/>
                  <a:gd name="T33" fmla="*/ 171 h 190"/>
                  <a:gd name="T34" fmla="*/ 188 w 193"/>
                  <a:gd name="T35" fmla="*/ 171 h 190"/>
                  <a:gd name="T36" fmla="*/ 191 w 193"/>
                  <a:gd name="T37" fmla="*/ 172 h 190"/>
                  <a:gd name="T38" fmla="*/ 193 w 193"/>
                  <a:gd name="T39" fmla="*/ 173 h 190"/>
                  <a:gd name="T40" fmla="*/ 193 w 193"/>
                  <a:gd name="T41" fmla="*/ 173 h 190"/>
                  <a:gd name="T42" fmla="*/ 193 w 193"/>
                  <a:gd name="T43" fmla="*/ 175 h 190"/>
                  <a:gd name="T44" fmla="*/ 193 w 193"/>
                  <a:gd name="T45" fmla="*/ 177 h 190"/>
                  <a:gd name="T46" fmla="*/ 192 w 193"/>
                  <a:gd name="T47" fmla="*/ 178 h 190"/>
                  <a:gd name="T48" fmla="*/ 191 w 193"/>
                  <a:gd name="T49" fmla="*/ 181 h 190"/>
                  <a:gd name="T50" fmla="*/ 166 w 193"/>
                  <a:gd name="T51" fmla="*/ 189 h 190"/>
                  <a:gd name="T52" fmla="*/ 144 w 193"/>
                  <a:gd name="T53" fmla="*/ 190 h 190"/>
                  <a:gd name="T54" fmla="*/ 121 w 193"/>
                  <a:gd name="T55" fmla="*/ 186 h 190"/>
                  <a:gd name="T56" fmla="*/ 102 w 193"/>
                  <a:gd name="T57" fmla="*/ 177 h 190"/>
                  <a:gd name="T58" fmla="*/ 84 w 193"/>
                  <a:gd name="T59" fmla="*/ 165 h 190"/>
                  <a:gd name="T60" fmla="*/ 70 w 193"/>
                  <a:gd name="T61" fmla="*/ 152 h 190"/>
                  <a:gd name="T62" fmla="*/ 57 w 193"/>
                  <a:gd name="T63" fmla="*/ 139 h 190"/>
                  <a:gd name="T64" fmla="*/ 48 w 193"/>
                  <a:gd name="T65" fmla="*/ 127 h 190"/>
                  <a:gd name="T66" fmla="*/ 42 w 193"/>
                  <a:gd name="T67" fmla="*/ 119 h 190"/>
                  <a:gd name="T68" fmla="*/ 8 w 193"/>
                  <a:gd name="T69" fmla="*/ 135 h 190"/>
                  <a:gd name="T70" fmla="*/ 6 w 193"/>
                  <a:gd name="T71" fmla="*/ 136 h 190"/>
                  <a:gd name="T72" fmla="*/ 3 w 193"/>
                  <a:gd name="T73" fmla="*/ 135 h 190"/>
                  <a:gd name="T74" fmla="*/ 2 w 193"/>
                  <a:gd name="T75" fmla="*/ 134 h 190"/>
                  <a:gd name="T76" fmla="*/ 0 w 193"/>
                  <a:gd name="T77" fmla="*/ 131 h 190"/>
                  <a:gd name="T78" fmla="*/ 0 w 193"/>
                  <a:gd name="T79" fmla="*/ 131 h 190"/>
                  <a:gd name="T80" fmla="*/ 16 w 193"/>
                  <a:gd name="T81" fmla="*/ 4 h 190"/>
                  <a:gd name="T82" fmla="*/ 18 w 193"/>
                  <a:gd name="T83" fmla="*/ 3 h 190"/>
                  <a:gd name="T84" fmla="*/ 18 w 193"/>
                  <a:gd name="T85" fmla="*/ 1 h 190"/>
                  <a:gd name="T86" fmla="*/ 19 w 193"/>
                  <a:gd name="T8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3" h="190">
                    <a:moveTo>
                      <a:pt x="19" y="0"/>
                    </a:moveTo>
                    <a:lnTo>
                      <a:pt x="21" y="0"/>
                    </a:lnTo>
                    <a:lnTo>
                      <a:pt x="24" y="0"/>
                    </a:lnTo>
                    <a:lnTo>
                      <a:pt x="136" y="63"/>
                    </a:lnTo>
                    <a:lnTo>
                      <a:pt x="137" y="64"/>
                    </a:lnTo>
                    <a:lnTo>
                      <a:pt x="138" y="67"/>
                    </a:lnTo>
                    <a:lnTo>
                      <a:pt x="137" y="68"/>
                    </a:lnTo>
                    <a:lnTo>
                      <a:pt x="137" y="71"/>
                    </a:lnTo>
                    <a:lnTo>
                      <a:pt x="136" y="72"/>
                    </a:lnTo>
                    <a:lnTo>
                      <a:pt x="99" y="91"/>
                    </a:lnTo>
                    <a:lnTo>
                      <a:pt x="109" y="110"/>
                    </a:lnTo>
                    <a:lnTo>
                      <a:pt x="120" y="127"/>
                    </a:lnTo>
                    <a:lnTo>
                      <a:pt x="136" y="146"/>
                    </a:lnTo>
                    <a:lnTo>
                      <a:pt x="150" y="159"/>
                    </a:lnTo>
                    <a:lnTo>
                      <a:pt x="165" y="167"/>
                    </a:lnTo>
                    <a:lnTo>
                      <a:pt x="176" y="169"/>
                    </a:lnTo>
                    <a:lnTo>
                      <a:pt x="184" y="171"/>
                    </a:lnTo>
                    <a:lnTo>
                      <a:pt x="188" y="171"/>
                    </a:lnTo>
                    <a:lnTo>
                      <a:pt x="191" y="172"/>
                    </a:lnTo>
                    <a:lnTo>
                      <a:pt x="193" y="173"/>
                    </a:lnTo>
                    <a:lnTo>
                      <a:pt x="193" y="173"/>
                    </a:lnTo>
                    <a:lnTo>
                      <a:pt x="193" y="175"/>
                    </a:lnTo>
                    <a:lnTo>
                      <a:pt x="193" y="177"/>
                    </a:lnTo>
                    <a:lnTo>
                      <a:pt x="192" y="178"/>
                    </a:lnTo>
                    <a:lnTo>
                      <a:pt x="191" y="181"/>
                    </a:lnTo>
                    <a:lnTo>
                      <a:pt x="166" y="189"/>
                    </a:lnTo>
                    <a:lnTo>
                      <a:pt x="144" y="190"/>
                    </a:lnTo>
                    <a:lnTo>
                      <a:pt x="121" y="186"/>
                    </a:lnTo>
                    <a:lnTo>
                      <a:pt x="102" y="177"/>
                    </a:lnTo>
                    <a:lnTo>
                      <a:pt x="84" y="165"/>
                    </a:lnTo>
                    <a:lnTo>
                      <a:pt x="70" y="152"/>
                    </a:lnTo>
                    <a:lnTo>
                      <a:pt x="57" y="139"/>
                    </a:lnTo>
                    <a:lnTo>
                      <a:pt x="48" y="127"/>
                    </a:lnTo>
                    <a:lnTo>
                      <a:pt x="42" y="119"/>
                    </a:lnTo>
                    <a:lnTo>
                      <a:pt x="8" y="135"/>
                    </a:lnTo>
                    <a:lnTo>
                      <a:pt x="6" y="136"/>
                    </a:lnTo>
                    <a:lnTo>
                      <a:pt x="3" y="135"/>
                    </a:lnTo>
                    <a:lnTo>
                      <a:pt x="2" y="134"/>
                    </a:lnTo>
                    <a:lnTo>
                      <a:pt x="0" y="131"/>
                    </a:lnTo>
                    <a:lnTo>
                      <a:pt x="0" y="131"/>
                    </a:lnTo>
                    <a:lnTo>
                      <a:pt x="16" y="4"/>
                    </a:lnTo>
                    <a:lnTo>
                      <a:pt x="18" y="3"/>
                    </a:lnTo>
                    <a:lnTo>
                      <a:pt x="18" y="1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6097644" y="3867954"/>
              <a:ext cx="799357" cy="771009"/>
              <a:chOff x="6172200" y="3327400"/>
              <a:chExt cx="447676" cy="431800"/>
            </a:xfrm>
          </p:grpSpPr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6186488" y="3327400"/>
                <a:ext cx="433388" cy="273050"/>
              </a:xfrm>
              <a:custGeom>
                <a:avLst/>
                <a:gdLst>
                  <a:gd name="T0" fmla="*/ 212 w 273"/>
                  <a:gd name="T1" fmla="*/ 0 h 172"/>
                  <a:gd name="T2" fmla="*/ 213 w 273"/>
                  <a:gd name="T3" fmla="*/ 0 h 172"/>
                  <a:gd name="T4" fmla="*/ 214 w 273"/>
                  <a:gd name="T5" fmla="*/ 2 h 172"/>
                  <a:gd name="T6" fmla="*/ 216 w 273"/>
                  <a:gd name="T7" fmla="*/ 2 h 172"/>
                  <a:gd name="T8" fmla="*/ 217 w 273"/>
                  <a:gd name="T9" fmla="*/ 3 h 172"/>
                  <a:gd name="T10" fmla="*/ 272 w 273"/>
                  <a:gd name="T11" fmla="*/ 58 h 172"/>
                  <a:gd name="T12" fmla="*/ 273 w 273"/>
                  <a:gd name="T13" fmla="*/ 61 h 172"/>
                  <a:gd name="T14" fmla="*/ 273 w 273"/>
                  <a:gd name="T15" fmla="*/ 62 h 172"/>
                  <a:gd name="T16" fmla="*/ 272 w 273"/>
                  <a:gd name="T17" fmla="*/ 65 h 172"/>
                  <a:gd name="T18" fmla="*/ 217 w 273"/>
                  <a:gd name="T19" fmla="*/ 121 h 172"/>
                  <a:gd name="T20" fmla="*/ 214 w 273"/>
                  <a:gd name="T21" fmla="*/ 122 h 172"/>
                  <a:gd name="T22" fmla="*/ 213 w 273"/>
                  <a:gd name="T23" fmla="*/ 122 h 172"/>
                  <a:gd name="T24" fmla="*/ 212 w 273"/>
                  <a:gd name="T25" fmla="*/ 122 h 172"/>
                  <a:gd name="T26" fmla="*/ 210 w 273"/>
                  <a:gd name="T27" fmla="*/ 121 h 172"/>
                  <a:gd name="T28" fmla="*/ 209 w 273"/>
                  <a:gd name="T29" fmla="*/ 120 h 172"/>
                  <a:gd name="T30" fmla="*/ 209 w 273"/>
                  <a:gd name="T31" fmla="*/ 117 h 172"/>
                  <a:gd name="T32" fmla="*/ 209 w 273"/>
                  <a:gd name="T33" fmla="*/ 83 h 172"/>
                  <a:gd name="T34" fmla="*/ 55 w 273"/>
                  <a:gd name="T35" fmla="*/ 83 h 172"/>
                  <a:gd name="T36" fmla="*/ 52 w 273"/>
                  <a:gd name="T37" fmla="*/ 84 h 172"/>
                  <a:gd name="T38" fmla="*/ 49 w 273"/>
                  <a:gd name="T39" fmla="*/ 86 h 172"/>
                  <a:gd name="T40" fmla="*/ 48 w 273"/>
                  <a:gd name="T41" fmla="*/ 88 h 172"/>
                  <a:gd name="T42" fmla="*/ 48 w 273"/>
                  <a:gd name="T43" fmla="*/ 91 h 172"/>
                  <a:gd name="T44" fmla="*/ 48 w 273"/>
                  <a:gd name="T45" fmla="*/ 130 h 172"/>
                  <a:gd name="T46" fmla="*/ 48 w 273"/>
                  <a:gd name="T47" fmla="*/ 132 h 172"/>
                  <a:gd name="T48" fmla="*/ 46 w 273"/>
                  <a:gd name="T49" fmla="*/ 133 h 172"/>
                  <a:gd name="T50" fmla="*/ 45 w 273"/>
                  <a:gd name="T51" fmla="*/ 133 h 172"/>
                  <a:gd name="T52" fmla="*/ 8 w 273"/>
                  <a:gd name="T53" fmla="*/ 171 h 172"/>
                  <a:gd name="T54" fmla="*/ 7 w 273"/>
                  <a:gd name="T55" fmla="*/ 172 h 172"/>
                  <a:gd name="T56" fmla="*/ 6 w 273"/>
                  <a:gd name="T57" fmla="*/ 172 h 172"/>
                  <a:gd name="T58" fmla="*/ 4 w 273"/>
                  <a:gd name="T59" fmla="*/ 172 h 172"/>
                  <a:gd name="T60" fmla="*/ 3 w 273"/>
                  <a:gd name="T61" fmla="*/ 172 h 172"/>
                  <a:gd name="T62" fmla="*/ 2 w 273"/>
                  <a:gd name="T63" fmla="*/ 171 h 172"/>
                  <a:gd name="T64" fmla="*/ 0 w 273"/>
                  <a:gd name="T65" fmla="*/ 170 h 172"/>
                  <a:gd name="T66" fmla="*/ 0 w 273"/>
                  <a:gd name="T67" fmla="*/ 167 h 172"/>
                  <a:gd name="T68" fmla="*/ 0 w 273"/>
                  <a:gd name="T69" fmla="*/ 82 h 172"/>
                  <a:gd name="T70" fmla="*/ 2 w 273"/>
                  <a:gd name="T71" fmla="*/ 66 h 172"/>
                  <a:gd name="T72" fmla="*/ 8 w 273"/>
                  <a:gd name="T73" fmla="*/ 53 h 172"/>
                  <a:gd name="T74" fmla="*/ 17 w 273"/>
                  <a:gd name="T75" fmla="*/ 44 h 172"/>
                  <a:gd name="T76" fmla="*/ 31 w 273"/>
                  <a:gd name="T77" fmla="*/ 38 h 172"/>
                  <a:gd name="T78" fmla="*/ 46 w 273"/>
                  <a:gd name="T79" fmla="*/ 37 h 172"/>
                  <a:gd name="T80" fmla="*/ 209 w 273"/>
                  <a:gd name="T81" fmla="*/ 37 h 172"/>
                  <a:gd name="T82" fmla="*/ 209 w 273"/>
                  <a:gd name="T83" fmla="*/ 6 h 172"/>
                  <a:gd name="T84" fmla="*/ 209 w 273"/>
                  <a:gd name="T85" fmla="*/ 3 h 172"/>
                  <a:gd name="T86" fmla="*/ 210 w 273"/>
                  <a:gd name="T87" fmla="*/ 2 h 172"/>
                  <a:gd name="T88" fmla="*/ 212 w 273"/>
                  <a:gd name="T8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3" h="172">
                    <a:moveTo>
                      <a:pt x="212" y="0"/>
                    </a:moveTo>
                    <a:lnTo>
                      <a:pt x="213" y="0"/>
                    </a:lnTo>
                    <a:lnTo>
                      <a:pt x="214" y="2"/>
                    </a:lnTo>
                    <a:lnTo>
                      <a:pt x="216" y="2"/>
                    </a:lnTo>
                    <a:lnTo>
                      <a:pt x="217" y="3"/>
                    </a:lnTo>
                    <a:lnTo>
                      <a:pt x="272" y="58"/>
                    </a:lnTo>
                    <a:lnTo>
                      <a:pt x="273" y="61"/>
                    </a:lnTo>
                    <a:lnTo>
                      <a:pt x="273" y="62"/>
                    </a:lnTo>
                    <a:lnTo>
                      <a:pt x="272" y="65"/>
                    </a:lnTo>
                    <a:lnTo>
                      <a:pt x="217" y="121"/>
                    </a:lnTo>
                    <a:lnTo>
                      <a:pt x="214" y="122"/>
                    </a:lnTo>
                    <a:lnTo>
                      <a:pt x="213" y="122"/>
                    </a:lnTo>
                    <a:lnTo>
                      <a:pt x="212" y="122"/>
                    </a:lnTo>
                    <a:lnTo>
                      <a:pt x="210" y="121"/>
                    </a:lnTo>
                    <a:lnTo>
                      <a:pt x="209" y="120"/>
                    </a:lnTo>
                    <a:lnTo>
                      <a:pt x="209" y="117"/>
                    </a:lnTo>
                    <a:lnTo>
                      <a:pt x="209" y="83"/>
                    </a:lnTo>
                    <a:lnTo>
                      <a:pt x="55" y="83"/>
                    </a:lnTo>
                    <a:lnTo>
                      <a:pt x="52" y="84"/>
                    </a:lnTo>
                    <a:lnTo>
                      <a:pt x="49" y="86"/>
                    </a:lnTo>
                    <a:lnTo>
                      <a:pt x="48" y="88"/>
                    </a:lnTo>
                    <a:lnTo>
                      <a:pt x="48" y="91"/>
                    </a:lnTo>
                    <a:lnTo>
                      <a:pt x="48" y="130"/>
                    </a:lnTo>
                    <a:lnTo>
                      <a:pt x="48" y="132"/>
                    </a:lnTo>
                    <a:lnTo>
                      <a:pt x="46" y="133"/>
                    </a:lnTo>
                    <a:lnTo>
                      <a:pt x="45" y="133"/>
                    </a:lnTo>
                    <a:lnTo>
                      <a:pt x="8" y="171"/>
                    </a:lnTo>
                    <a:lnTo>
                      <a:pt x="7" y="172"/>
                    </a:lnTo>
                    <a:lnTo>
                      <a:pt x="6" y="172"/>
                    </a:lnTo>
                    <a:lnTo>
                      <a:pt x="4" y="172"/>
                    </a:lnTo>
                    <a:lnTo>
                      <a:pt x="3" y="172"/>
                    </a:lnTo>
                    <a:lnTo>
                      <a:pt x="2" y="171"/>
                    </a:lnTo>
                    <a:lnTo>
                      <a:pt x="0" y="170"/>
                    </a:lnTo>
                    <a:lnTo>
                      <a:pt x="0" y="167"/>
                    </a:lnTo>
                    <a:lnTo>
                      <a:pt x="0" y="82"/>
                    </a:lnTo>
                    <a:lnTo>
                      <a:pt x="2" y="66"/>
                    </a:lnTo>
                    <a:lnTo>
                      <a:pt x="8" y="53"/>
                    </a:lnTo>
                    <a:lnTo>
                      <a:pt x="17" y="44"/>
                    </a:lnTo>
                    <a:lnTo>
                      <a:pt x="31" y="38"/>
                    </a:lnTo>
                    <a:lnTo>
                      <a:pt x="46" y="37"/>
                    </a:lnTo>
                    <a:lnTo>
                      <a:pt x="209" y="37"/>
                    </a:lnTo>
                    <a:lnTo>
                      <a:pt x="209" y="6"/>
                    </a:lnTo>
                    <a:lnTo>
                      <a:pt x="209" y="3"/>
                    </a:lnTo>
                    <a:lnTo>
                      <a:pt x="210" y="2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0" name="Freeform 40"/>
              <p:cNvSpPr>
                <a:spLocks/>
              </p:cNvSpPr>
              <p:nvPr/>
            </p:nvSpPr>
            <p:spPr bwMode="auto">
              <a:xfrm>
                <a:off x="6172200" y="3486150"/>
                <a:ext cx="436563" cy="273050"/>
              </a:xfrm>
              <a:custGeom>
                <a:avLst/>
                <a:gdLst>
                  <a:gd name="T0" fmla="*/ 269 w 275"/>
                  <a:gd name="T1" fmla="*/ 0 h 172"/>
                  <a:gd name="T2" fmla="*/ 272 w 275"/>
                  <a:gd name="T3" fmla="*/ 1 h 172"/>
                  <a:gd name="T4" fmla="*/ 273 w 275"/>
                  <a:gd name="T5" fmla="*/ 3 h 172"/>
                  <a:gd name="T6" fmla="*/ 275 w 275"/>
                  <a:gd name="T7" fmla="*/ 5 h 172"/>
                  <a:gd name="T8" fmla="*/ 275 w 275"/>
                  <a:gd name="T9" fmla="*/ 91 h 172"/>
                  <a:gd name="T10" fmla="*/ 272 w 275"/>
                  <a:gd name="T11" fmla="*/ 108 h 172"/>
                  <a:gd name="T12" fmla="*/ 267 w 275"/>
                  <a:gd name="T13" fmla="*/ 120 h 172"/>
                  <a:gd name="T14" fmla="*/ 257 w 275"/>
                  <a:gd name="T15" fmla="*/ 130 h 172"/>
                  <a:gd name="T16" fmla="*/ 244 w 275"/>
                  <a:gd name="T17" fmla="*/ 135 h 172"/>
                  <a:gd name="T18" fmla="*/ 229 w 275"/>
                  <a:gd name="T19" fmla="*/ 137 h 172"/>
                  <a:gd name="T20" fmla="*/ 66 w 275"/>
                  <a:gd name="T21" fmla="*/ 137 h 172"/>
                  <a:gd name="T22" fmla="*/ 66 w 275"/>
                  <a:gd name="T23" fmla="*/ 168 h 172"/>
                  <a:gd name="T24" fmla="*/ 66 w 275"/>
                  <a:gd name="T25" fmla="*/ 171 h 172"/>
                  <a:gd name="T26" fmla="*/ 63 w 275"/>
                  <a:gd name="T27" fmla="*/ 172 h 172"/>
                  <a:gd name="T28" fmla="*/ 62 w 275"/>
                  <a:gd name="T29" fmla="*/ 172 h 172"/>
                  <a:gd name="T30" fmla="*/ 61 w 275"/>
                  <a:gd name="T31" fmla="*/ 172 h 172"/>
                  <a:gd name="T32" fmla="*/ 59 w 275"/>
                  <a:gd name="T33" fmla="*/ 172 h 172"/>
                  <a:gd name="T34" fmla="*/ 58 w 275"/>
                  <a:gd name="T35" fmla="*/ 172 h 172"/>
                  <a:gd name="T36" fmla="*/ 1 w 275"/>
                  <a:gd name="T37" fmla="*/ 116 h 172"/>
                  <a:gd name="T38" fmla="*/ 0 w 275"/>
                  <a:gd name="T39" fmla="*/ 113 h 172"/>
                  <a:gd name="T40" fmla="*/ 0 w 275"/>
                  <a:gd name="T41" fmla="*/ 110 h 172"/>
                  <a:gd name="T42" fmla="*/ 1 w 275"/>
                  <a:gd name="T43" fmla="*/ 109 h 172"/>
                  <a:gd name="T44" fmla="*/ 58 w 275"/>
                  <a:gd name="T45" fmla="*/ 53 h 172"/>
                  <a:gd name="T46" fmla="*/ 61 w 275"/>
                  <a:gd name="T47" fmla="*/ 51 h 172"/>
                  <a:gd name="T48" fmla="*/ 63 w 275"/>
                  <a:gd name="T49" fmla="*/ 51 h 172"/>
                  <a:gd name="T50" fmla="*/ 64 w 275"/>
                  <a:gd name="T51" fmla="*/ 51 h 172"/>
                  <a:gd name="T52" fmla="*/ 66 w 275"/>
                  <a:gd name="T53" fmla="*/ 54 h 172"/>
                  <a:gd name="T54" fmla="*/ 66 w 275"/>
                  <a:gd name="T55" fmla="*/ 55 h 172"/>
                  <a:gd name="T56" fmla="*/ 66 w 275"/>
                  <a:gd name="T57" fmla="*/ 91 h 172"/>
                  <a:gd name="T58" fmla="*/ 219 w 275"/>
                  <a:gd name="T59" fmla="*/ 91 h 172"/>
                  <a:gd name="T60" fmla="*/ 222 w 275"/>
                  <a:gd name="T61" fmla="*/ 89 h 172"/>
                  <a:gd name="T62" fmla="*/ 225 w 275"/>
                  <a:gd name="T63" fmla="*/ 88 h 172"/>
                  <a:gd name="T64" fmla="*/ 227 w 275"/>
                  <a:gd name="T65" fmla="*/ 85 h 172"/>
                  <a:gd name="T66" fmla="*/ 227 w 275"/>
                  <a:gd name="T67" fmla="*/ 81 h 172"/>
                  <a:gd name="T68" fmla="*/ 227 w 275"/>
                  <a:gd name="T69" fmla="*/ 43 h 172"/>
                  <a:gd name="T70" fmla="*/ 229 w 275"/>
                  <a:gd name="T71" fmla="*/ 42 h 172"/>
                  <a:gd name="T72" fmla="*/ 229 w 275"/>
                  <a:gd name="T73" fmla="*/ 41 h 172"/>
                  <a:gd name="T74" fmla="*/ 267 w 275"/>
                  <a:gd name="T75" fmla="*/ 1 h 172"/>
                  <a:gd name="T76" fmla="*/ 268 w 275"/>
                  <a:gd name="T77" fmla="*/ 1 h 172"/>
                  <a:gd name="T78" fmla="*/ 269 w 275"/>
                  <a:gd name="T7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5" h="172">
                    <a:moveTo>
                      <a:pt x="269" y="0"/>
                    </a:moveTo>
                    <a:lnTo>
                      <a:pt x="272" y="1"/>
                    </a:lnTo>
                    <a:lnTo>
                      <a:pt x="273" y="3"/>
                    </a:lnTo>
                    <a:lnTo>
                      <a:pt x="275" y="5"/>
                    </a:lnTo>
                    <a:lnTo>
                      <a:pt x="275" y="91"/>
                    </a:lnTo>
                    <a:lnTo>
                      <a:pt x="272" y="108"/>
                    </a:lnTo>
                    <a:lnTo>
                      <a:pt x="267" y="120"/>
                    </a:lnTo>
                    <a:lnTo>
                      <a:pt x="257" y="130"/>
                    </a:lnTo>
                    <a:lnTo>
                      <a:pt x="244" y="135"/>
                    </a:lnTo>
                    <a:lnTo>
                      <a:pt x="229" y="137"/>
                    </a:lnTo>
                    <a:lnTo>
                      <a:pt x="66" y="137"/>
                    </a:lnTo>
                    <a:lnTo>
                      <a:pt x="66" y="168"/>
                    </a:lnTo>
                    <a:lnTo>
                      <a:pt x="66" y="171"/>
                    </a:lnTo>
                    <a:lnTo>
                      <a:pt x="63" y="172"/>
                    </a:lnTo>
                    <a:lnTo>
                      <a:pt x="62" y="172"/>
                    </a:lnTo>
                    <a:lnTo>
                      <a:pt x="61" y="172"/>
                    </a:lnTo>
                    <a:lnTo>
                      <a:pt x="59" y="172"/>
                    </a:lnTo>
                    <a:lnTo>
                      <a:pt x="58" y="172"/>
                    </a:lnTo>
                    <a:lnTo>
                      <a:pt x="1" y="116"/>
                    </a:lnTo>
                    <a:lnTo>
                      <a:pt x="0" y="113"/>
                    </a:lnTo>
                    <a:lnTo>
                      <a:pt x="0" y="110"/>
                    </a:lnTo>
                    <a:lnTo>
                      <a:pt x="1" y="109"/>
                    </a:lnTo>
                    <a:lnTo>
                      <a:pt x="58" y="53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4" y="51"/>
                    </a:lnTo>
                    <a:lnTo>
                      <a:pt x="66" y="54"/>
                    </a:lnTo>
                    <a:lnTo>
                      <a:pt x="66" y="55"/>
                    </a:lnTo>
                    <a:lnTo>
                      <a:pt x="66" y="91"/>
                    </a:lnTo>
                    <a:lnTo>
                      <a:pt x="219" y="91"/>
                    </a:lnTo>
                    <a:lnTo>
                      <a:pt x="222" y="89"/>
                    </a:lnTo>
                    <a:lnTo>
                      <a:pt x="225" y="88"/>
                    </a:lnTo>
                    <a:lnTo>
                      <a:pt x="227" y="85"/>
                    </a:lnTo>
                    <a:lnTo>
                      <a:pt x="227" y="81"/>
                    </a:lnTo>
                    <a:lnTo>
                      <a:pt x="227" y="43"/>
                    </a:lnTo>
                    <a:lnTo>
                      <a:pt x="229" y="42"/>
                    </a:lnTo>
                    <a:lnTo>
                      <a:pt x="229" y="41"/>
                    </a:lnTo>
                    <a:lnTo>
                      <a:pt x="267" y="1"/>
                    </a:lnTo>
                    <a:lnTo>
                      <a:pt x="268" y="1"/>
                    </a:lnTo>
                    <a:lnTo>
                      <a:pt x="269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6986225" y="807525"/>
              <a:ext cx="799355" cy="700145"/>
              <a:chOff x="7085013" y="614363"/>
              <a:chExt cx="447675" cy="392113"/>
            </a:xfrm>
          </p:grpSpPr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7115175" y="744538"/>
                <a:ext cx="417513" cy="261938"/>
              </a:xfrm>
              <a:custGeom>
                <a:avLst/>
                <a:gdLst>
                  <a:gd name="T0" fmla="*/ 254 w 263"/>
                  <a:gd name="T1" fmla="*/ 0 h 165"/>
                  <a:gd name="T2" fmla="*/ 261 w 263"/>
                  <a:gd name="T3" fmla="*/ 19 h 165"/>
                  <a:gd name="T4" fmla="*/ 263 w 263"/>
                  <a:gd name="T5" fmla="*/ 42 h 165"/>
                  <a:gd name="T6" fmla="*/ 261 w 263"/>
                  <a:gd name="T7" fmla="*/ 65 h 165"/>
                  <a:gd name="T8" fmla="*/ 252 w 263"/>
                  <a:gd name="T9" fmla="*/ 86 h 165"/>
                  <a:gd name="T10" fmla="*/ 238 w 263"/>
                  <a:gd name="T11" fmla="*/ 103 h 165"/>
                  <a:gd name="T12" fmla="*/ 220 w 263"/>
                  <a:gd name="T13" fmla="*/ 118 h 165"/>
                  <a:gd name="T14" fmla="*/ 199 w 263"/>
                  <a:gd name="T15" fmla="*/ 127 h 165"/>
                  <a:gd name="T16" fmla="*/ 175 w 263"/>
                  <a:gd name="T17" fmla="*/ 130 h 165"/>
                  <a:gd name="T18" fmla="*/ 69 w 263"/>
                  <a:gd name="T19" fmla="*/ 130 h 165"/>
                  <a:gd name="T20" fmla="*/ 69 w 263"/>
                  <a:gd name="T21" fmla="*/ 165 h 165"/>
                  <a:gd name="T22" fmla="*/ 0 w 263"/>
                  <a:gd name="T23" fmla="*/ 113 h 165"/>
                  <a:gd name="T24" fmla="*/ 69 w 263"/>
                  <a:gd name="T25" fmla="*/ 59 h 165"/>
                  <a:gd name="T26" fmla="*/ 69 w 263"/>
                  <a:gd name="T27" fmla="*/ 95 h 165"/>
                  <a:gd name="T28" fmla="*/ 175 w 263"/>
                  <a:gd name="T29" fmla="*/ 95 h 165"/>
                  <a:gd name="T30" fmla="*/ 192 w 263"/>
                  <a:gd name="T31" fmla="*/ 92 h 165"/>
                  <a:gd name="T32" fmla="*/ 207 w 263"/>
                  <a:gd name="T33" fmla="*/ 85 h 165"/>
                  <a:gd name="T34" fmla="*/ 219 w 263"/>
                  <a:gd name="T35" fmla="*/ 73 h 165"/>
                  <a:gd name="T36" fmla="*/ 227 w 263"/>
                  <a:gd name="T37" fmla="*/ 59 h 165"/>
                  <a:gd name="T38" fmla="*/ 229 w 263"/>
                  <a:gd name="T39" fmla="*/ 42 h 165"/>
                  <a:gd name="T40" fmla="*/ 228 w 263"/>
                  <a:gd name="T41" fmla="*/ 35 h 165"/>
                  <a:gd name="T42" fmla="*/ 227 w 263"/>
                  <a:gd name="T43" fmla="*/ 29 h 165"/>
                  <a:gd name="T44" fmla="*/ 225 w 263"/>
                  <a:gd name="T45" fmla="*/ 22 h 165"/>
                  <a:gd name="T46" fmla="*/ 254 w 263"/>
                  <a:gd name="T4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3" h="165">
                    <a:moveTo>
                      <a:pt x="254" y="0"/>
                    </a:moveTo>
                    <a:lnTo>
                      <a:pt x="261" y="19"/>
                    </a:lnTo>
                    <a:lnTo>
                      <a:pt x="263" y="42"/>
                    </a:lnTo>
                    <a:lnTo>
                      <a:pt x="261" y="65"/>
                    </a:lnTo>
                    <a:lnTo>
                      <a:pt x="252" y="86"/>
                    </a:lnTo>
                    <a:lnTo>
                      <a:pt x="238" y="103"/>
                    </a:lnTo>
                    <a:lnTo>
                      <a:pt x="220" y="118"/>
                    </a:lnTo>
                    <a:lnTo>
                      <a:pt x="199" y="127"/>
                    </a:lnTo>
                    <a:lnTo>
                      <a:pt x="175" y="130"/>
                    </a:lnTo>
                    <a:lnTo>
                      <a:pt x="69" y="130"/>
                    </a:lnTo>
                    <a:lnTo>
                      <a:pt x="69" y="165"/>
                    </a:lnTo>
                    <a:lnTo>
                      <a:pt x="0" y="113"/>
                    </a:lnTo>
                    <a:lnTo>
                      <a:pt x="69" y="59"/>
                    </a:lnTo>
                    <a:lnTo>
                      <a:pt x="69" y="95"/>
                    </a:lnTo>
                    <a:lnTo>
                      <a:pt x="175" y="95"/>
                    </a:lnTo>
                    <a:lnTo>
                      <a:pt x="192" y="92"/>
                    </a:lnTo>
                    <a:lnTo>
                      <a:pt x="207" y="85"/>
                    </a:lnTo>
                    <a:lnTo>
                      <a:pt x="219" y="73"/>
                    </a:lnTo>
                    <a:lnTo>
                      <a:pt x="227" y="59"/>
                    </a:lnTo>
                    <a:lnTo>
                      <a:pt x="229" y="42"/>
                    </a:lnTo>
                    <a:lnTo>
                      <a:pt x="228" y="35"/>
                    </a:lnTo>
                    <a:lnTo>
                      <a:pt x="227" y="29"/>
                    </a:lnTo>
                    <a:lnTo>
                      <a:pt x="225" y="22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7085013" y="614363"/>
                <a:ext cx="420688" cy="260350"/>
              </a:xfrm>
              <a:custGeom>
                <a:avLst/>
                <a:gdLst>
                  <a:gd name="T0" fmla="*/ 194 w 265"/>
                  <a:gd name="T1" fmla="*/ 0 h 164"/>
                  <a:gd name="T2" fmla="*/ 265 w 265"/>
                  <a:gd name="T3" fmla="*/ 53 h 164"/>
                  <a:gd name="T4" fmla="*/ 194 w 265"/>
                  <a:gd name="T5" fmla="*/ 105 h 164"/>
                  <a:gd name="T6" fmla="*/ 194 w 265"/>
                  <a:gd name="T7" fmla="*/ 70 h 164"/>
                  <a:gd name="T8" fmla="*/ 88 w 265"/>
                  <a:gd name="T9" fmla="*/ 70 h 164"/>
                  <a:gd name="T10" fmla="*/ 72 w 265"/>
                  <a:gd name="T11" fmla="*/ 72 h 164"/>
                  <a:gd name="T12" fmla="*/ 57 w 265"/>
                  <a:gd name="T13" fmla="*/ 80 h 164"/>
                  <a:gd name="T14" fmla="*/ 46 w 265"/>
                  <a:gd name="T15" fmla="*/ 92 h 164"/>
                  <a:gd name="T16" fmla="*/ 38 w 265"/>
                  <a:gd name="T17" fmla="*/ 107 h 164"/>
                  <a:gd name="T18" fmla="*/ 36 w 265"/>
                  <a:gd name="T19" fmla="*/ 124 h 164"/>
                  <a:gd name="T20" fmla="*/ 36 w 265"/>
                  <a:gd name="T21" fmla="*/ 130 h 164"/>
                  <a:gd name="T22" fmla="*/ 37 w 265"/>
                  <a:gd name="T23" fmla="*/ 137 h 164"/>
                  <a:gd name="T24" fmla="*/ 40 w 265"/>
                  <a:gd name="T25" fmla="*/ 143 h 164"/>
                  <a:gd name="T26" fmla="*/ 11 w 265"/>
                  <a:gd name="T27" fmla="*/ 164 h 164"/>
                  <a:gd name="T28" fmla="*/ 3 w 265"/>
                  <a:gd name="T29" fmla="*/ 145 h 164"/>
                  <a:gd name="T30" fmla="*/ 0 w 265"/>
                  <a:gd name="T31" fmla="*/ 124 h 164"/>
                  <a:gd name="T32" fmla="*/ 3 w 265"/>
                  <a:gd name="T33" fmla="*/ 100 h 164"/>
                  <a:gd name="T34" fmla="*/ 12 w 265"/>
                  <a:gd name="T35" fmla="*/ 79 h 164"/>
                  <a:gd name="T36" fmla="*/ 26 w 265"/>
                  <a:gd name="T37" fmla="*/ 61 h 164"/>
                  <a:gd name="T38" fmla="*/ 43 w 265"/>
                  <a:gd name="T39" fmla="*/ 47 h 164"/>
                  <a:gd name="T40" fmla="*/ 64 w 265"/>
                  <a:gd name="T41" fmla="*/ 38 h 164"/>
                  <a:gd name="T42" fmla="*/ 88 w 265"/>
                  <a:gd name="T43" fmla="*/ 34 h 164"/>
                  <a:gd name="T44" fmla="*/ 194 w 265"/>
                  <a:gd name="T45" fmla="*/ 34 h 164"/>
                  <a:gd name="T46" fmla="*/ 194 w 265"/>
                  <a:gd name="T4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5" h="164">
                    <a:moveTo>
                      <a:pt x="194" y="0"/>
                    </a:moveTo>
                    <a:lnTo>
                      <a:pt x="265" y="53"/>
                    </a:lnTo>
                    <a:lnTo>
                      <a:pt x="194" y="105"/>
                    </a:lnTo>
                    <a:lnTo>
                      <a:pt x="194" y="70"/>
                    </a:lnTo>
                    <a:lnTo>
                      <a:pt x="88" y="70"/>
                    </a:lnTo>
                    <a:lnTo>
                      <a:pt x="72" y="72"/>
                    </a:lnTo>
                    <a:lnTo>
                      <a:pt x="57" y="80"/>
                    </a:lnTo>
                    <a:lnTo>
                      <a:pt x="46" y="92"/>
                    </a:lnTo>
                    <a:lnTo>
                      <a:pt x="38" y="107"/>
                    </a:lnTo>
                    <a:lnTo>
                      <a:pt x="36" y="124"/>
                    </a:lnTo>
                    <a:lnTo>
                      <a:pt x="36" y="130"/>
                    </a:lnTo>
                    <a:lnTo>
                      <a:pt x="37" y="137"/>
                    </a:lnTo>
                    <a:lnTo>
                      <a:pt x="40" y="143"/>
                    </a:lnTo>
                    <a:lnTo>
                      <a:pt x="11" y="164"/>
                    </a:lnTo>
                    <a:lnTo>
                      <a:pt x="3" y="145"/>
                    </a:lnTo>
                    <a:lnTo>
                      <a:pt x="0" y="124"/>
                    </a:lnTo>
                    <a:lnTo>
                      <a:pt x="3" y="100"/>
                    </a:lnTo>
                    <a:lnTo>
                      <a:pt x="12" y="79"/>
                    </a:lnTo>
                    <a:lnTo>
                      <a:pt x="26" y="61"/>
                    </a:lnTo>
                    <a:lnTo>
                      <a:pt x="43" y="47"/>
                    </a:lnTo>
                    <a:lnTo>
                      <a:pt x="64" y="38"/>
                    </a:lnTo>
                    <a:lnTo>
                      <a:pt x="88" y="34"/>
                    </a:lnTo>
                    <a:lnTo>
                      <a:pt x="194" y="34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1455735" y="1763556"/>
              <a:ext cx="799355" cy="796521"/>
              <a:chOff x="1611313" y="1498600"/>
              <a:chExt cx="447675" cy="446088"/>
            </a:xfrm>
          </p:grpSpPr>
          <p:sp>
            <p:nvSpPr>
              <p:cNvPr id="43" name="Freeform 43"/>
              <p:cNvSpPr>
                <a:spLocks/>
              </p:cNvSpPr>
              <p:nvPr/>
            </p:nvSpPr>
            <p:spPr bwMode="auto">
              <a:xfrm>
                <a:off x="1781175" y="1498600"/>
                <a:ext cx="277813" cy="446088"/>
              </a:xfrm>
              <a:custGeom>
                <a:avLst/>
                <a:gdLst>
                  <a:gd name="T0" fmla="*/ 87 w 175"/>
                  <a:gd name="T1" fmla="*/ 0 h 281"/>
                  <a:gd name="T2" fmla="*/ 175 w 175"/>
                  <a:gd name="T3" fmla="*/ 90 h 281"/>
                  <a:gd name="T4" fmla="*/ 146 w 175"/>
                  <a:gd name="T5" fmla="*/ 90 h 281"/>
                  <a:gd name="T6" fmla="*/ 146 w 175"/>
                  <a:gd name="T7" fmla="*/ 281 h 281"/>
                  <a:gd name="T8" fmla="*/ 28 w 175"/>
                  <a:gd name="T9" fmla="*/ 281 h 281"/>
                  <a:gd name="T10" fmla="*/ 28 w 175"/>
                  <a:gd name="T11" fmla="*/ 90 h 281"/>
                  <a:gd name="T12" fmla="*/ 0 w 175"/>
                  <a:gd name="T13" fmla="*/ 90 h 281"/>
                  <a:gd name="T14" fmla="*/ 87 w 175"/>
                  <a:gd name="T15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281">
                    <a:moveTo>
                      <a:pt x="87" y="0"/>
                    </a:moveTo>
                    <a:lnTo>
                      <a:pt x="175" y="90"/>
                    </a:lnTo>
                    <a:lnTo>
                      <a:pt x="146" y="90"/>
                    </a:lnTo>
                    <a:lnTo>
                      <a:pt x="146" y="281"/>
                    </a:lnTo>
                    <a:lnTo>
                      <a:pt x="28" y="281"/>
                    </a:lnTo>
                    <a:lnTo>
                      <a:pt x="28" y="90"/>
                    </a:lnTo>
                    <a:lnTo>
                      <a:pt x="0" y="9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44"/>
              <p:cNvSpPr>
                <a:spLocks/>
              </p:cNvSpPr>
              <p:nvPr/>
            </p:nvSpPr>
            <p:spPr bwMode="auto">
              <a:xfrm>
                <a:off x="1611313" y="1498600"/>
                <a:ext cx="215900" cy="446088"/>
              </a:xfrm>
              <a:custGeom>
                <a:avLst/>
                <a:gdLst>
                  <a:gd name="T0" fmla="*/ 23 w 136"/>
                  <a:gd name="T1" fmla="*/ 0 h 281"/>
                  <a:gd name="T2" fmla="*/ 136 w 136"/>
                  <a:gd name="T3" fmla="*/ 0 h 281"/>
                  <a:gd name="T4" fmla="*/ 136 w 136"/>
                  <a:gd name="T5" fmla="*/ 26 h 281"/>
                  <a:gd name="T6" fmla="*/ 90 w 136"/>
                  <a:gd name="T7" fmla="*/ 73 h 281"/>
                  <a:gd name="T8" fmla="*/ 52 w 136"/>
                  <a:gd name="T9" fmla="*/ 114 h 281"/>
                  <a:gd name="T10" fmla="*/ 113 w 136"/>
                  <a:gd name="T11" fmla="*/ 114 h 281"/>
                  <a:gd name="T12" fmla="*/ 113 w 136"/>
                  <a:gd name="T13" fmla="*/ 248 h 281"/>
                  <a:gd name="T14" fmla="*/ 80 w 136"/>
                  <a:gd name="T15" fmla="*/ 281 h 281"/>
                  <a:gd name="T16" fmla="*/ 0 w 136"/>
                  <a:gd name="T17" fmla="*/ 197 h 281"/>
                  <a:gd name="T18" fmla="*/ 23 w 136"/>
                  <a:gd name="T19" fmla="*/ 197 h 281"/>
                  <a:gd name="T20" fmla="*/ 23 w 136"/>
                  <a:gd name="T21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" h="281">
                    <a:moveTo>
                      <a:pt x="23" y="0"/>
                    </a:moveTo>
                    <a:lnTo>
                      <a:pt x="136" y="0"/>
                    </a:lnTo>
                    <a:lnTo>
                      <a:pt x="136" y="26"/>
                    </a:lnTo>
                    <a:lnTo>
                      <a:pt x="90" y="73"/>
                    </a:lnTo>
                    <a:lnTo>
                      <a:pt x="52" y="114"/>
                    </a:lnTo>
                    <a:lnTo>
                      <a:pt x="113" y="114"/>
                    </a:lnTo>
                    <a:lnTo>
                      <a:pt x="113" y="248"/>
                    </a:lnTo>
                    <a:lnTo>
                      <a:pt x="80" y="281"/>
                    </a:lnTo>
                    <a:lnTo>
                      <a:pt x="0" y="197"/>
                    </a:lnTo>
                    <a:lnTo>
                      <a:pt x="23" y="19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5219121" y="2882517"/>
              <a:ext cx="799355" cy="722822"/>
              <a:chOff x="7085013" y="4252913"/>
              <a:chExt cx="447675" cy="404813"/>
            </a:xfrm>
          </p:grpSpPr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7085013" y="4252913"/>
                <a:ext cx="290513" cy="317500"/>
              </a:xfrm>
              <a:custGeom>
                <a:avLst/>
                <a:gdLst>
                  <a:gd name="T0" fmla="*/ 118 w 183"/>
                  <a:gd name="T1" fmla="*/ 0 h 200"/>
                  <a:gd name="T2" fmla="*/ 183 w 183"/>
                  <a:gd name="T3" fmla="*/ 37 h 200"/>
                  <a:gd name="T4" fmla="*/ 118 w 183"/>
                  <a:gd name="T5" fmla="*/ 74 h 200"/>
                  <a:gd name="T6" fmla="*/ 118 w 183"/>
                  <a:gd name="T7" fmla="*/ 54 h 200"/>
                  <a:gd name="T8" fmla="*/ 91 w 183"/>
                  <a:gd name="T9" fmla="*/ 54 h 200"/>
                  <a:gd name="T10" fmla="*/ 74 w 183"/>
                  <a:gd name="T11" fmla="*/ 57 h 200"/>
                  <a:gd name="T12" fmla="*/ 59 w 183"/>
                  <a:gd name="T13" fmla="*/ 64 h 200"/>
                  <a:gd name="T14" fmla="*/ 47 w 183"/>
                  <a:gd name="T15" fmla="*/ 78 h 200"/>
                  <a:gd name="T16" fmla="*/ 40 w 183"/>
                  <a:gd name="T17" fmla="*/ 92 h 200"/>
                  <a:gd name="T18" fmla="*/ 36 w 183"/>
                  <a:gd name="T19" fmla="*/ 109 h 200"/>
                  <a:gd name="T20" fmla="*/ 40 w 183"/>
                  <a:gd name="T21" fmla="*/ 126 h 200"/>
                  <a:gd name="T22" fmla="*/ 47 w 183"/>
                  <a:gd name="T23" fmla="*/ 141 h 200"/>
                  <a:gd name="T24" fmla="*/ 59 w 183"/>
                  <a:gd name="T25" fmla="*/ 152 h 200"/>
                  <a:gd name="T26" fmla="*/ 74 w 183"/>
                  <a:gd name="T27" fmla="*/ 160 h 200"/>
                  <a:gd name="T28" fmla="*/ 91 w 183"/>
                  <a:gd name="T29" fmla="*/ 164 h 200"/>
                  <a:gd name="T30" fmla="*/ 108 w 183"/>
                  <a:gd name="T31" fmla="*/ 162 h 200"/>
                  <a:gd name="T32" fmla="*/ 121 w 183"/>
                  <a:gd name="T33" fmla="*/ 155 h 200"/>
                  <a:gd name="T34" fmla="*/ 133 w 183"/>
                  <a:gd name="T35" fmla="*/ 145 h 200"/>
                  <a:gd name="T36" fmla="*/ 142 w 183"/>
                  <a:gd name="T37" fmla="*/ 130 h 200"/>
                  <a:gd name="T38" fmla="*/ 172 w 183"/>
                  <a:gd name="T39" fmla="*/ 150 h 200"/>
                  <a:gd name="T40" fmla="*/ 159 w 183"/>
                  <a:gd name="T41" fmla="*/ 169 h 200"/>
                  <a:gd name="T42" fmla="*/ 139 w 183"/>
                  <a:gd name="T43" fmla="*/ 187 h 200"/>
                  <a:gd name="T44" fmla="*/ 117 w 183"/>
                  <a:gd name="T45" fmla="*/ 197 h 200"/>
                  <a:gd name="T46" fmla="*/ 91 w 183"/>
                  <a:gd name="T47" fmla="*/ 200 h 200"/>
                  <a:gd name="T48" fmla="*/ 67 w 183"/>
                  <a:gd name="T49" fmla="*/ 197 h 200"/>
                  <a:gd name="T50" fmla="*/ 45 w 183"/>
                  <a:gd name="T51" fmla="*/ 188 h 200"/>
                  <a:gd name="T52" fmla="*/ 26 w 183"/>
                  <a:gd name="T53" fmla="*/ 173 h 200"/>
                  <a:gd name="T54" fmla="*/ 12 w 183"/>
                  <a:gd name="T55" fmla="*/ 155 h 200"/>
                  <a:gd name="T56" fmla="*/ 4 w 183"/>
                  <a:gd name="T57" fmla="*/ 133 h 200"/>
                  <a:gd name="T58" fmla="*/ 0 w 183"/>
                  <a:gd name="T59" fmla="*/ 109 h 200"/>
                  <a:gd name="T60" fmla="*/ 4 w 183"/>
                  <a:gd name="T61" fmla="*/ 85 h 200"/>
                  <a:gd name="T62" fmla="*/ 12 w 183"/>
                  <a:gd name="T63" fmla="*/ 63 h 200"/>
                  <a:gd name="T64" fmla="*/ 26 w 183"/>
                  <a:gd name="T65" fmla="*/ 45 h 200"/>
                  <a:gd name="T66" fmla="*/ 45 w 183"/>
                  <a:gd name="T67" fmla="*/ 30 h 200"/>
                  <a:gd name="T68" fmla="*/ 67 w 183"/>
                  <a:gd name="T69" fmla="*/ 21 h 200"/>
                  <a:gd name="T70" fmla="*/ 91 w 183"/>
                  <a:gd name="T71" fmla="*/ 19 h 200"/>
                  <a:gd name="T72" fmla="*/ 118 w 183"/>
                  <a:gd name="T73" fmla="*/ 19 h 200"/>
                  <a:gd name="T74" fmla="*/ 118 w 183"/>
                  <a:gd name="T7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3" h="200">
                    <a:moveTo>
                      <a:pt x="118" y="0"/>
                    </a:moveTo>
                    <a:lnTo>
                      <a:pt x="183" y="37"/>
                    </a:lnTo>
                    <a:lnTo>
                      <a:pt x="118" y="74"/>
                    </a:lnTo>
                    <a:lnTo>
                      <a:pt x="118" y="54"/>
                    </a:lnTo>
                    <a:lnTo>
                      <a:pt x="91" y="54"/>
                    </a:lnTo>
                    <a:lnTo>
                      <a:pt x="74" y="57"/>
                    </a:lnTo>
                    <a:lnTo>
                      <a:pt x="59" y="64"/>
                    </a:lnTo>
                    <a:lnTo>
                      <a:pt x="47" y="78"/>
                    </a:lnTo>
                    <a:lnTo>
                      <a:pt x="40" y="92"/>
                    </a:lnTo>
                    <a:lnTo>
                      <a:pt x="36" y="109"/>
                    </a:lnTo>
                    <a:lnTo>
                      <a:pt x="40" y="126"/>
                    </a:lnTo>
                    <a:lnTo>
                      <a:pt x="47" y="141"/>
                    </a:lnTo>
                    <a:lnTo>
                      <a:pt x="59" y="152"/>
                    </a:lnTo>
                    <a:lnTo>
                      <a:pt x="74" y="160"/>
                    </a:lnTo>
                    <a:lnTo>
                      <a:pt x="91" y="164"/>
                    </a:lnTo>
                    <a:lnTo>
                      <a:pt x="108" y="162"/>
                    </a:lnTo>
                    <a:lnTo>
                      <a:pt x="121" y="155"/>
                    </a:lnTo>
                    <a:lnTo>
                      <a:pt x="133" y="145"/>
                    </a:lnTo>
                    <a:lnTo>
                      <a:pt x="142" y="130"/>
                    </a:lnTo>
                    <a:lnTo>
                      <a:pt x="172" y="150"/>
                    </a:lnTo>
                    <a:lnTo>
                      <a:pt x="159" y="169"/>
                    </a:lnTo>
                    <a:lnTo>
                      <a:pt x="139" y="187"/>
                    </a:lnTo>
                    <a:lnTo>
                      <a:pt x="117" y="197"/>
                    </a:lnTo>
                    <a:lnTo>
                      <a:pt x="91" y="200"/>
                    </a:lnTo>
                    <a:lnTo>
                      <a:pt x="67" y="197"/>
                    </a:lnTo>
                    <a:lnTo>
                      <a:pt x="45" y="188"/>
                    </a:lnTo>
                    <a:lnTo>
                      <a:pt x="26" y="173"/>
                    </a:lnTo>
                    <a:lnTo>
                      <a:pt x="12" y="155"/>
                    </a:lnTo>
                    <a:lnTo>
                      <a:pt x="4" y="133"/>
                    </a:lnTo>
                    <a:lnTo>
                      <a:pt x="0" y="109"/>
                    </a:lnTo>
                    <a:lnTo>
                      <a:pt x="4" y="85"/>
                    </a:lnTo>
                    <a:lnTo>
                      <a:pt x="12" y="63"/>
                    </a:lnTo>
                    <a:lnTo>
                      <a:pt x="26" y="45"/>
                    </a:lnTo>
                    <a:lnTo>
                      <a:pt x="45" y="30"/>
                    </a:lnTo>
                    <a:lnTo>
                      <a:pt x="67" y="21"/>
                    </a:lnTo>
                    <a:lnTo>
                      <a:pt x="91" y="19"/>
                    </a:lnTo>
                    <a:lnTo>
                      <a:pt x="118" y="19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46"/>
              <p:cNvSpPr>
                <a:spLocks/>
              </p:cNvSpPr>
              <p:nvPr/>
            </p:nvSpPr>
            <p:spPr bwMode="auto">
              <a:xfrm>
                <a:off x="7245350" y="4338638"/>
                <a:ext cx="287338" cy="319088"/>
              </a:xfrm>
              <a:custGeom>
                <a:avLst/>
                <a:gdLst>
                  <a:gd name="T0" fmla="*/ 91 w 181"/>
                  <a:gd name="T1" fmla="*/ 0 h 201"/>
                  <a:gd name="T2" fmla="*/ 116 w 181"/>
                  <a:gd name="T3" fmla="*/ 4 h 201"/>
                  <a:gd name="T4" fmla="*/ 138 w 181"/>
                  <a:gd name="T5" fmla="*/ 13 h 201"/>
                  <a:gd name="T6" fmla="*/ 156 w 181"/>
                  <a:gd name="T7" fmla="*/ 28 h 201"/>
                  <a:gd name="T8" fmla="*/ 170 w 181"/>
                  <a:gd name="T9" fmla="*/ 46 h 201"/>
                  <a:gd name="T10" fmla="*/ 179 w 181"/>
                  <a:gd name="T11" fmla="*/ 67 h 201"/>
                  <a:gd name="T12" fmla="*/ 181 w 181"/>
                  <a:gd name="T13" fmla="*/ 92 h 201"/>
                  <a:gd name="T14" fmla="*/ 179 w 181"/>
                  <a:gd name="T15" fmla="*/ 115 h 201"/>
                  <a:gd name="T16" fmla="*/ 170 w 181"/>
                  <a:gd name="T17" fmla="*/ 138 h 201"/>
                  <a:gd name="T18" fmla="*/ 155 w 181"/>
                  <a:gd name="T19" fmla="*/ 156 h 201"/>
                  <a:gd name="T20" fmla="*/ 137 w 181"/>
                  <a:gd name="T21" fmla="*/ 171 h 201"/>
                  <a:gd name="T22" fmla="*/ 116 w 181"/>
                  <a:gd name="T23" fmla="*/ 180 h 201"/>
                  <a:gd name="T24" fmla="*/ 91 w 181"/>
                  <a:gd name="T25" fmla="*/ 182 h 201"/>
                  <a:gd name="T26" fmla="*/ 63 w 181"/>
                  <a:gd name="T27" fmla="*/ 182 h 201"/>
                  <a:gd name="T28" fmla="*/ 63 w 181"/>
                  <a:gd name="T29" fmla="*/ 201 h 201"/>
                  <a:gd name="T30" fmla="*/ 0 w 181"/>
                  <a:gd name="T31" fmla="*/ 164 h 201"/>
                  <a:gd name="T32" fmla="*/ 63 w 181"/>
                  <a:gd name="T33" fmla="*/ 127 h 201"/>
                  <a:gd name="T34" fmla="*/ 63 w 181"/>
                  <a:gd name="T35" fmla="*/ 146 h 201"/>
                  <a:gd name="T36" fmla="*/ 91 w 181"/>
                  <a:gd name="T37" fmla="*/ 146 h 201"/>
                  <a:gd name="T38" fmla="*/ 108 w 181"/>
                  <a:gd name="T39" fmla="*/ 143 h 201"/>
                  <a:gd name="T40" fmla="*/ 124 w 181"/>
                  <a:gd name="T41" fmla="*/ 135 h 201"/>
                  <a:gd name="T42" fmla="*/ 135 w 181"/>
                  <a:gd name="T43" fmla="*/ 123 h 201"/>
                  <a:gd name="T44" fmla="*/ 143 w 181"/>
                  <a:gd name="T45" fmla="*/ 109 h 201"/>
                  <a:gd name="T46" fmla="*/ 146 w 181"/>
                  <a:gd name="T47" fmla="*/ 92 h 201"/>
                  <a:gd name="T48" fmla="*/ 143 w 181"/>
                  <a:gd name="T49" fmla="*/ 75 h 201"/>
                  <a:gd name="T50" fmla="*/ 135 w 181"/>
                  <a:gd name="T51" fmla="*/ 59 h 201"/>
                  <a:gd name="T52" fmla="*/ 124 w 181"/>
                  <a:gd name="T53" fmla="*/ 47 h 201"/>
                  <a:gd name="T54" fmla="*/ 108 w 181"/>
                  <a:gd name="T55" fmla="*/ 39 h 201"/>
                  <a:gd name="T56" fmla="*/ 91 w 181"/>
                  <a:gd name="T57" fmla="*/ 37 h 201"/>
                  <a:gd name="T58" fmla="*/ 75 w 181"/>
                  <a:gd name="T59" fmla="*/ 39 h 201"/>
                  <a:gd name="T60" fmla="*/ 61 w 181"/>
                  <a:gd name="T61" fmla="*/ 46 h 201"/>
                  <a:gd name="T62" fmla="*/ 50 w 181"/>
                  <a:gd name="T63" fmla="*/ 56 h 201"/>
                  <a:gd name="T64" fmla="*/ 41 w 181"/>
                  <a:gd name="T65" fmla="*/ 70 h 201"/>
                  <a:gd name="T66" fmla="*/ 11 w 181"/>
                  <a:gd name="T67" fmla="*/ 52 h 201"/>
                  <a:gd name="T68" fmla="*/ 24 w 181"/>
                  <a:gd name="T69" fmla="*/ 31 h 201"/>
                  <a:gd name="T70" fmla="*/ 42 w 181"/>
                  <a:gd name="T71" fmla="*/ 14 h 201"/>
                  <a:gd name="T72" fmla="*/ 66 w 181"/>
                  <a:gd name="T73" fmla="*/ 4 h 201"/>
                  <a:gd name="T74" fmla="*/ 91 w 181"/>
                  <a:gd name="T75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1" h="201">
                    <a:moveTo>
                      <a:pt x="91" y="0"/>
                    </a:moveTo>
                    <a:lnTo>
                      <a:pt x="116" y="4"/>
                    </a:lnTo>
                    <a:lnTo>
                      <a:pt x="138" y="13"/>
                    </a:lnTo>
                    <a:lnTo>
                      <a:pt x="156" y="28"/>
                    </a:lnTo>
                    <a:lnTo>
                      <a:pt x="170" y="46"/>
                    </a:lnTo>
                    <a:lnTo>
                      <a:pt x="179" y="67"/>
                    </a:lnTo>
                    <a:lnTo>
                      <a:pt x="181" y="92"/>
                    </a:lnTo>
                    <a:lnTo>
                      <a:pt x="179" y="115"/>
                    </a:lnTo>
                    <a:lnTo>
                      <a:pt x="170" y="138"/>
                    </a:lnTo>
                    <a:lnTo>
                      <a:pt x="155" y="156"/>
                    </a:lnTo>
                    <a:lnTo>
                      <a:pt x="137" y="171"/>
                    </a:lnTo>
                    <a:lnTo>
                      <a:pt x="116" y="180"/>
                    </a:lnTo>
                    <a:lnTo>
                      <a:pt x="91" y="182"/>
                    </a:lnTo>
                    <a:lnTo>
                      <a:pt x="63" y="182"/>
                    </a:lnTo>
                    <a:lnTo>
                      <a:pt x="63" y="201"/>
                    </a:lnTo>
                    <a:lnTo>
                      <a:pt x="0" y="164"/>
                    </a:lnTo>
                    <a:lnTo>
                      <a:pt x="63" y="127"/>
                    </a:lnTo>
                    <a:lnTo>
                      <a:pt x="63" y="146"/>
                    </a:lnTo>
                    <a:lnTo>
                      <a:pt x="91" y="146"/>
                    </a:lnTo>
                    <a:lnTo>
                      <a:pt x="108" y="143"/>
                    </a:lnTo>
                    <a:lnTo>
                      <a:pt x="124" y="135"/>
                    </a:lnTo>
                    <a:lnTo>
                      <a:pt x="135" y="123"/>
                    </a:lnTo>
                    <a:lnTo>
                      <a:pt x="143" y="109"/>
                    </a:lnTo>
                    <a:lnTo>
                      <a:pt x="146" y="92"/>
                    </a:lnTo>
                    <a:lnTo>
                      <a:pt x="143" y="75"/>
                    </a:lnTo>
                    <a:lnTo>
                      <a:pt x="135" y="59"/>
                    </a:lnTo>
                    <a:lnTo>
                      <a:pt x="124" y="47"/>
                    </a:lnTo>
                    <a:lnTo>
                      <a:pt x="108" y="39"/>
                    </a:lnTo>
                    <a:lnTo>
                      <a:pt x="91" y="37"/>
                    </a:lnTo>
                    <a:lnTo>
                      <a:pt x="75" y="39"/>
                    </a:lnTo>
                    <a:lnTo>
                      <a:pt x="61" y="46"/>
                    </a:lnTo>
                    <a:lnTo>
                      <a:pt x="50" y="56"/>
                    </a:lnTo>
                    <a:lnTo>
                      <a:pt x="41" y="70"/>
                    </a:lnTo>
                    <a:lnTo>
                      <a:pt x="11" y="52"/>
                    </a:lnTo>
                    <a:lnTo>
                      <a:pt x="24" y="31"/>
                    </a:lnTo>
                    <a:lnTo>
                      <a:pt x="42" y="14"/>
                    </a:lnTo>
                    <a:lnTo>
                      <a:pt x="66" y="4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3299033" y="1867019"/>
              <a:ext cx="799355" cy="589595"/>
              <a:chOff x="3433763" y="1557338"/>
              <a:chExt cx="447675" cy="330200"/>
            </a:xfrm>
          </p:grpSpPr>
          <p:sp>
            <p:nvSpPr>
              <p:cNvPr id="47" name="Freeform 47"/>
              <p:cNvSpPr>
                <a:spLocks/>
              </p:cNvSpPr>
              <p:nvPr/>
            </p:nvSpPr>
            <p:spPr bwMode="auto">
              <a:xfrm>
                <a:off x="3598863" y="1619250"/>
                <a:ext cx="282575" cy="268288"/>
              </a:xfrm>
              <a:custGeom>
                <a:avLst/>
                <a:gdLst>
                  <a:gd name="T0" fmla="*/ 134 w 178"/>
                  <a:gd name="T1" fmla="*/ 0 h 169"/>
                  <a:gd name="T2" fmla="*/ 156 w 178"/>
                  <a:gd name="T3" fmla="*/ 39 h 169"/>
                  <a:gd name="T4" fmla="*/ 178 w 178"/>
                  <a:gd name="T5" fmla="*/ 77 h 169"/>
                  <a:gd name="T6" fmla="*/ 150 w 178"/>
                  <a:gd name="T7" fmla="*/ 60 h 169"/>
                  <a:gd name="T8" fmla="*/ 150 w 178"/>
                  <a:gd name="T9" fmla="*/ 104 h 169"/>
                  <a:gd name="T10" fmla="*/ 147 w 178"/>
                  <a:gd name="T11" fmla="*/ 123 h 169"/>
                  <a:gd name="T12" fmla="*/ 143 w 178"/>
                  <a:gd name="T13" fmla="*/ 139 h 169"/>
                  <a:gd name="T14" fmla="*/ 135 w 178"/>
                  <a:gd name="T15" fmla="*/ 150 h 169"/>
                  <a:gd name="T16" fmla="*/ 127 w 178"/>
                  <a:gd name="T17" fmla="*/ 157 h 169"/>
                  <a:gd name="T18" fmla="*/ 118 w 178"/>
                  <a:gd name="T19" fmla="*/ 164 h 169"/>
                  <a:gd name="T20" fmla="*/ 109 w 178"/>
                  <a:gd name="T21" fmla="*/ 167 h 169"/>
                  <a:gd name="T22" fmla="*/ 101 w 178"/>
                  <a:gd name="T23" fmla="*/ 168 h 169"/>
                  <a:gd name="T24" fmla="*/ 94 w 178"/>
                  <a:gd name="T25" fmla="*/ 169 h 169"/>
                  <a:gd name="T26" fmla="*/ 91 w 178"/>
                  <a:gd name="T27" fmla="*/ 169 h 169"/>
                  <a:gd name="T28" fmla="*/ 58 w 178"/>
                  <a:gd name="T29" fmla="*/ 169 h 169"/>
                  <a:gd name="T30" fmla="*/ 54 w 178"/>
                  <a:gd name="T31" fmla="*/ 169 h 169"/>
                  <a:gd name="T32" fmla="*/ 47 w 178"/>
                  <a:gd name="T33" fmla="*/ 168 h 169"/>
                  <a:gd name="T34" fmla="*/ 39 w 178"/>
                  <a:gd name="T35" fmla="*/ 167 h 169"/>
                  <a:gd name="T36" fmla="*/ 30 w 178"/>
                  <a:gd name="T37" fmla="*/ 164 h 169"/>
                  <a:gd name="T38" fmla="*/ 21 w 178"/>
                  <a:gd name="T39" fmla="*/ 157 h 169"/>
                  <a:gd name="T40" fmla="*/ 13 w 178"/>
                  <a:gd name="T41" fmla="*/ 150 h 169"/>
                  <a:gd name="T42" fmla="*/ 7 w 178"/>
                  <a:gd name="T43" fmla="*/ 139 h 169"/>
                  <a:gd name="T44" fmla="*/ 1 w 178"/>
                  <a:gd name="T45" fmla="*/ 123 h 169"/>
                  <a:gd name="T46" fmla="*/ 0 w 178"/>
                  <a:gd name="T47" fmla="*/ 104 h 169"/>
                  <a:gd name="T48" fmla="*/ 0 w 178"/>
                  <a:gd name="T49" fmla="*/ 47 h 169"/>
                  <a:gd name="T50" fmla="*/ 29 w 178"/>
                  <a:gd name="T51" fmla="*/ 47 h 169"/>
                  <a:gd name="T52" fmla="*/ 29 w 178"/>
                  <a:gd name="T53" fmla="*/ 105 h 169"/>
                  <a:gd name="T54" fmla="*/ 30 w 178"/>
                  <a:gd name="T55" fmla="*/ 118 h 169"/>
                  <a:gd name="T56" fmla="*/ 34 w 178"/>
                  <a:gd name="T57" fmla="*/ 127 h 169"/>
                  <a:gd name="T58" fmla="*/ 39 w 178"/>
                  <a:gd name="T59" fmla="*/ 134 h 169"/>
                  <a:gd name="T60" fmla="*/ 45 w 178"/>
                  <a:gd name="T61" fmla="*/ 138 h 169"/>
                  <a:gd name="T62" fmla="*/ 51 w 178"/>
                  <a:gd name="T63" fmla="*/ 139 h 169"/>
                  <a:gd name="T64" fmla="*/ 55 w 178"/>
                  <a:gd name="T65" fmla="*/ 139 h 169"/>
                  <a:gd name="T66" fmla="*/ 58 w 178"/>
                  <a:gd name="T67" fmla="*/ 139 h 169"/>
                  <a:gd name="T68" fmla="*/ 91 w 178"/>
                  <a:gd name="T69" fmla="*/ 139 h 169"/>
                  <a:gd name="T70" fmla="*/ 93 w 178"/>
                  <a:gd name="T71" fmla="*/ 139 h 169"/>
                  <a:gd name="T72" fmla="*/ 97 w 178"/>
                  <a:gd name="T73" fmla="*/ 139 h 169"/>
                  <a:gd name="T74" fmla="*/ 104 w 178"/>
                  <a:gd name="T75" fmla="*/ 138 h 169"/>
                  <a:gd name="T76" fmla="*/ 109 w 178"/>
                  <a:gd name="T77" fmla="*/ 134 h 169"/>
                  <a:gd name="T78" fmla="*/ 114 w 178"/>
                  <a:gd name="T79" fmla="*/ 127 h 169"/>
                  <a:gd name="T80" fmla="*/ 118 w 178"/>
                  <a:gd name="T81" fmla="*/ 118 h 169"/>
                  <a:gd name="T82" fmla="*/ 119 w 178"/>
                  <a:gd name="T83" fmla="*/ 105 h 169"/>
                  <a:gd name="T84" fmla="*/ 119 w 178"/>
                  <a:gd name="T85" fmla="*/ 60 h 169"/>
                  <a:gd name="T86" fmla="*/ 89 w 178"/>
                  <a:gd name="T87" fmla="*/ 77 h 169"/>
                  <a:gd name="T88" fmla="*/ 112 w 178"/>
                  <a:gd name="T89" fmla="*/ 39 h 169"/>
                  <a:gd name="T90" fmla="*/ 134 w 17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8" h="169">
                    <a:moveTo>
                      <a:pt x="134" y="0"/>
                    </a:moveTo>
                    <a:lnTo>
                      <a:pt x="156" y="39"/>
                    </a:lnTo>
                    <a:lnTo>
                      <a:pt x="178" y="77"/>
                    </a:lnTo>
                    <a:lnTo>
                      <a:pt x="150" y="60"/>
                    </a:lnTo>
                    <a:lnTo>
                      <a:pt x="150" y="104"/>
                    </a:lnTo>
                    <a:lnTo>
                      <a:pt x="147" y="123"/>
                    </a:lnTo>
                    <a:lnTo>
                      <a:pt x="143" y="139"/>
                    </a:lnTo>
                    <a:lnTo>
                      <a:pt x="135" y="150"/>
                    </a:lnTo>
                    <a:lnTo>
                      <a:pt x="127" y="157"/>
                    </a:lnTo>
                    <a:lnTo>
                      <a:pt x="118" y="164"/>
                    </a:lnTo>
                    <a:lnTo>
                      <a:pt x="109" y="167"/>
                    </a:lnTo>
                    <a:lnTo>
                      <a:pt x="101" y="168"/>
                    </a:lnTo>
                    <a:lnTo>
                      <a:pt x="94" y="169"/>
                    </a:lnTo>
                    <a:lnTo>
                      <a:pt x="91" y="169"/>
                    </a:lnTo>
                    <a:lnTo>
                      <a:pt x="58" y="169"/>
                    </a:lnTo>
                    <a:lnTo>
                      <a:pt x="54" y="169"/>
                    </a:lnTo>
                    <a:lnTo>
                      <a:pt x="47" y="168"/>
                    </a:lnTo>
                    <a:lnTo>
                      <a:pt x="39" y="167"/>
                    </a:lnTo>
                    <a:lnTo>
                      <a:pt x="30" y="164"/>
                    </a:lnTo>
                    <a:lnTo>
                      <a:pt x="21" y="157"/>
                    </a:lnTo>
                    <a:lnTo>
                      <a:pt x="13" y="150"/>
                    </a:lnTo>
                    <a:lnTo>
                      <a:pt x="7" y="139"/>
                    </a:lnTo>
                    <a:lnTo>
                      <a:pt x="1" y="123"/>
                    </a:lnTo>
                    <a:lnTo>
                      <a:pt x="0" y="104"/>
                    </a:lnTo>
                    <a:lnTo>
                      <a:pt x="0" y="47"/>
                    </a:lnTo>
                    <a:lnTo>
                      <a:pt x="29" y="47"/>
                    </a:lnTo>
                    <a:lnTo>
                      <a:pt x="29" y="105"/>
                    </a:lnTo>
                    <a:lnTo>
                      <a:pt x="30" y="118"/>
                    </a:lnTo>
                    <a:lnTo>
                      <a:pt x="34" y="127"/>
                    </a:lnTo>
                    <a:lnTo>
                      <a:pt x="39" y="134"/>
                    </a:lnTo>
                    <a:lnTo>
                      <a:pt x="45" y="138"/>
                    </a:lnTo>
                    <a:lnTo>
                      <a:pt x="51" y="139"/>
                    </a:lnTo>
                    <a:lnTo>
                      <a:pt x="55" y="139"/>
                    </a:lnTo>
                    <a:lnTo>
                      <a:pt x="58" y="139"/>
                    </a:lnTo>
                    <a:lnTo>
                      <a:pt x="91" y="139"/>
                    </a:lnTo>
                    <a:lnTo>
                      <a:pt x="93" y="139"/>
                    </a:lnTo>
                    <a:lnTo>
                      <a:pt x="97" y="139"/>
                    </a:lnTo>
                    <a:lnTo>
                      <a:pt x="104" y="138"/>
                    </a:lnTo>
                    <a:lnTo>
                      <a:pt x="109" y="134"/>
                    </a:lnTo>
                    <a:lnTo>
                      <a:pt x="114" y="127"/>
                    </a:lnTo>
                    <a:lnTo>
                      <a:pt x="118" y="118"/>
                    </a:lnTo>
                    <a:lnTo>
                      <a:pt x="119" y="105"/>
                    </a:lnTo>
                    <a:lnTo>
                      <a:pt x="119" y="60"/>
                    </a:lnTo>
                    <a:lnTo>
                      <a:pt x="89" y="77"/>
                    </a:lnTo>
                    <a:lnTo>
                      <a:pt x="112" y="39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48"/>
              <p:cNvSpPr>
                <a:spLocks/>
              </p:cNvSpPr>
              <p:nvPr/>
            </p:nvSpPr>
            <p:spPr bwMode="auto">
              <a:xfrm>
                <a:off x="3433763" y="1557338"/>
                <a:ext cx="285750" cy="266700"/>
              </a:xfrm>
              <a:custGeom>
                <a:avLst/>
                <a:gdLst>
                  <a:gd name="T0" fmla="*/ 84 w 180"/>
                  <a:gd name="T1" fmla="*/ 0 h 168"/>
                  <a:gd name="T2" fmla="*/ 88 w 180"/>
                  <a:gd name="T3" fmla="*/ 0 h 168"/>
                  <a:gd name="T4" fmla="*/ 121 w 180"/>
                  <a:gd name="T5" fmla="*/ 0 h 168"/>
                  <a:gd name="T6" fmla="*/ 125 w 180"/>
                  <a:gd name="T7" fmla="*/ 0 h 168"/>
                  <a:gd name="T8" fmla="*/ 132 w 180"/>
                  <a:gd name="T9" fmla="*/ 0 h 168"/>
                  <a:gd name="T10" fmla="*/ 139 w 180"/>
                  <a:gd name="T11" fmla="*/ 1 h 168"/>
                  <a:gd name="T12" fmla="*/ 149 w 180"/>
                  <a:gd name="T13" fmla="*/ 5 h 168"/>
                  <a:gd name="T14" fmla="*/ 158 w 180"/>
                  <a:gd name="T15" fmla="*/ 10 h 168"/>
                  <a:gd name="T16" fmla="*/ 166 w 180"/>
                  <a:gd name="T17" fmla="*/ 18 h 168"/>
                  <a:gd name="T18" fmla="*/ 174 w 180"/>
                  <a:gd name="T19" fmla="*/ 30 h 168"/>
                  <a:gd name="T20" fmla="*/ 177 w 180"/>
                  <a:gd name="T21" fmla="*/ 44 h 168"/>
                  <a:gd name="T22" fmla="*/ 180 w 180"/>
                  <a:gd name="T23" fmla="*/ 64 h 168"/>
                  <a:gd name="T24" fmla="*/ 180 w 180"/>
                  <a:gd name="T25" fmla="*/ 120 h 168"/>
                  <a:gd name="T26" fmla="*/ 150 w 180"/>
                  <a:gd name="T27" fmla="*/ 120 h 168"/>
                  <a:gd name="T28" fmla="*/ 150 w 180"/>
                  <a:gd name="T29" fmla="*/ 64 h 168"/>
                  <a:gd name="T30" fmla="*/ 149 w 180"/>
                  <a:gd name="T31" fmla="*/ 49 h 168"/>
                  <a:gd name="T32" fmla="*/ 145 w 180"/>
                  <a:gd name="T33" fmla="*/ 40 h 168"/>
                  <a:gd name="T34" fmla="*/ 139 w 180"/>
                  <a:gd name="T35" fmla="*/ 34 h 168"/>
                  <a:gd name="T36" fmla="*/ 134 w 180"/>
                  <a:gd name="T37" fmla="*/ 31 h 168"/>
                  <a:gd name="T38" fmla="*/ 129 w 180"/>
                  <a:gd name="T39" fmla="*/ 28 h 168"/>
                  <a:gd name="T40" fmla="*/ 124 w 180"/>
                  <a:gd name="T41" fmla="*/ 28 h 168"/>
                  <a:gd name="T42" fmla="*/ 121 w 180"/>
                  <a:gd name="T43" fmla="*/ 28 h 168"/>
                  <a:gd name="T44" fmla="*/ 88 w 180"/>
                  <a:gd name="T45" fmla="*/ 28 h 168"/>
                  <a:gd name="T46" fmla="*/ 86 w 180"/>
                  <a:gd name="T47" fmla="*/ 28 h 168"/>
                  <a:gd name="T48" fmla="*/ 82 w 180"/>
                  <a:gd name="T49" fmla="*/ 28 h 168"/>
                  <a:gd name="T50" fmla="*/ 75 w 180"/>
                  <a:gd name="T51" fmla="*/ 31 h 168"/>
                  <a:gd name="T52" fmla="*/ 70 w 180"/>
                  <a:gd name="T53" fmla="*/ 34 h 168"/>
                  <a:gd name="T54" fmla="*/ 65 w 180"/>
                  <a:gd name="T55" fmla="*/ 40 h 168"/>
                  <a:gd name="T56" fmla="*/ 61 w 180"/>
                  <a:gd name="T57" fmla="*/ 49 h 168"/>
                  <a:gd name="T58" fmla="*/ 59 w 180"/>
                  <a:gd name="T59" fmla="*/ 64 h 168"/>
                  <a:gd name="T60" fmla="*/ 59 w 180"/>
                  <a:gd name="T61" fmla="*/ 107 h 168"/>
                  <a:gd name="T62" fmla="*/ 90 w 180"/>
                  <a:gd name="T63" fmla="*/ 90 h 168"/>
                  <a:gd name="T64" fmla="*/ 67 w 180"/>
                  <a:gd name="T65" fmla="*/ 130 h 168"/>
                  <a:gd name="T66" fmla="*/ 45 w 180"/>
                  <a:gd name="T67" fmla="*/ 168 h 168"/>
                  <a:gd name="T68" fmla="*/ 23 w 180"/>
                  <a:gd name="T69" fmla="*/ 130 h 168"/>
                  <a:gd name="T70" fmla="*/ 0 w 180"/>
                  <a:gd name="T71" fmla="*/ 90 h 168"/>
                  <a:gd name="T72" fmla="*/ 30 w 180"/>
                  <a:gd name="T73" fmla="*/ 107 h 168"/>
                  <a:gd name="T74" fmla="*/ 30 w 180"/>
                  <a:gd name="T75" fmla="*/ 64 h 168"/>
                  <a:gd name="T76" fmla="*/ 32 w 180"/>
                  <a:gd name="T77" fmla="*/ 44 h 168"/>
                  <a:gd name="T78" fmla="*/ 37 w 180"/>
                  <a:gd name="T79" fmla="*/ 30 h 168"/>
                  <a:gd name="T80" fmla="*/ 44 w 180"/>
                  <a:gd name="T81" fmla="*/ 18 h 168"/>
                  <a:gd name="T82" fmla="*/ 53 w 180"/>
                  <a:gd name="T83" fmla="*/ 10 h 168"/>
                  <a:gd name="T84" fmla="*/ 61 w 180"/>
                  <a:gd name="T85" fmla="*/ 5 h 168"/>
                  <a:gd name="T86" fmla="*/ 70 w 180"/>
                  <a:gd name="T87" fmla="*/ 1 h 168"/>
                  <a:gd name="T88" fmla="*/ 78 w 180"/>
                  <a:gd name="T89" fmla="*/ 0 h 168"/>
                  <a:gd name="T90" fmla="*/ 84 w 180"/>
                  <a:gd name="T9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0" h="168">
                    <a:moveTo>
                      <a:pt x="84" y="0"/>
                    </a:moveTo>
                    <a:lnTo>
                      <a:pt x="88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32" y="0"/>
                    </a:lnTo>
                    <a:lnTo>
                      <a:pt x="139" y="1"/>
                    </a:lnTo>
                    <a:lnTo>
                      <a:pt x="149" y="5"/>
                    </a:lnTo>
                    <a:lnTo>
                      <a:pt x="158" y="10"/>
                    </a:lnTo>
                    <a:lnTo>
                      <a:pt x="166" y="18"/>
                    </a:lnTo>
                    <a:lnTo>
                      <a:pt x="174" y="30"/>
                    </a:lnTo>
                    <a:lnTo>
                      <a:pt x="177" y="44"/>
                    </a:lnTo>
                    <a:lnTo>
                      <a:pt x="180" y="64"/>
                    </a:lnTo>
                    <a:lnTo>
                      <a:pt x="180" y="120"/>
                    </a:lnTo>
                    <a:lnTo>
                      <a:pt x="150" y="120"/>
                    </a:lnTo>
                    <a:lnTo>
                      <a:pt x="150" y="64"/>
                    </a:lnTo>
                    <a:lnTo>
                      <a:pt x="149" y="49"/>
                    </a:lnTo>
                    <a:lnTo>
                      <a:pt x="145" y="40"/>
                    </a:lnTo>
                    <a:lnTo>
                      <a:pt x="139" y="34"/>
                    </a:lnTo>
                    <a:lnTo>
                      <a:pt x="134" y="31"/>
                    </a:lnTo>
                    <a:lnTo>
                      <a:pt x="129" y="28"/>
                    </a:lnTo>
                    <a:lnTo>
                      <a:pt x="124" y="28"/>
                    </a:lnTo>
                    <a:lnTo>
                      <a:pt x="121" y="28"/>
                    </a:lnTo>
                    <a:lnTo>
                      <a:pt x="88" y="28"/>
                    </a:lnTo>
                    <a:lnTo>
                      <a:pt x="86" y="28"/>
                    </a:lnTo>
                    <a:lnTo>
                      <a:pt x="82" y="28"/>
                    </a:lnTo>
                    <a:lnTo>
                      <a:pt x="75" y="31"/>
                    </a:lnTo>
                    <a:lnTo>
                      <a:pt x="70" y="34"/>
                    </a:lnTo>
                    <a:lnTo>
                      <a:pt x="65" y="40"/>
                    </a:lnTo>
                    <a:lnTo>
                      <a:pt x="61" y="49"/>
                    </a:lnTo>
                    <a:lnTo>
                      <a:pt x="59" y="64"/>
                    </a:lnTo>
                    <a:lnTo>
                      <a:pt x="59" y="107"/>
                    </a:lnTo>
                    <a:lnTo>
                      <a:pt x="90" y="90"/>
                    </a:lnTo>
                    <a:lnTo>
                      <a:pt x="67" y="130"/>
                    </a:lnTo>
                    <a:lnTo>
                      <a:pt x="45" y="168"/>
                    </a:lnTo>
                    <a:lnTo>
                      <a:pt x="23" y="130"/>
                    </a:lnTo>
                    <a:lnTo>
                      <a:pt x="0" y="90"/>
                    </a:lnTo>
                    <a:lnTo>
                      <a:pt x="30" y="107"/>
                    </a:lnTo>
                    <a:lnTo>
                      <a:pt x="30" y="64"/>
                    </a:lnTo>
                    <a:lnTo>
                      <a:pt x="32" y="44"/>
                    </a:lnTo>
                    <a:lnTo>
                      <a:pt x="37" y="30"/>
                    </a:lnTo>
                    <a:lnTo>
                      <a:pt x="44" y="18"/>
                    </a:lnTo>
                    <a:lnTo>
                      <a:pt x="53" y="10"/>
                    </a:lnTo>
                    <a:lnTo>
                      <a:pt x="61" y="5"/>
                    </a:lnTo>
                    <a:lnTo>
                      <a:pt x="70" y="1"/>
                    </a:lnTo>
                    <a:lnTo>
                      <a:pt x="78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4220682" y="1759304"/>
              <a:ext cx="793688" cy="805025"/>
              <a:chOff x="4349750" y="1495425"/>
              <a:chExt cx="444501" cy="450850"/>
            </a:xfrm>
          </p:grpSpPr>
          <p:sp>
            <p:nvSpPr>
              <p:cNvPr id="49" name="Freeform 49"/>
              <p:cNvSpPr>
                <a:spLocks/>
              </p:cNvSpPr>
              <p:nvPr/>
            </p:nvSpPr>
            <p:spPr bwMode="auto">
              <a:xfrm>
                <a:off x="4656138" y="1574800"/>
                <a:ext cx="138113" cy="322263"/>
              </a:xfrm>
              <a:custGeom>
                <a:avLst/>
                <a:gdLst>
                  <a:gd name="T0" fmla="*/ 39 w 87"/>
                  <a:gd name="T1" fmla="*/ 0 h 203"/>
                  <a:gd name="T2" fmla="*/ 59 w 87"/>
                  <a:gd name="T3" fmla="*/ 20 h 203"/>
                  <a:gd name="T4" fmla="*/ 74 w 87"/>
                  <a:gd name="T5" fmla="*/ 44 h 203"/>
                  <a:gd name="T6" fmla="*/ 84 w 87"/>
                  <a:gd name="T7" fmla="*/ 71 h 203"/>
                  <a:gd name="T8" fmla="*/ 87 w 87"/>
                  <a:gd name="T9" fmla="*/ 101 h 203"/>
                  <a:gd name="T10" fmla="*/ 84 w 87"/>
                  <a:gd name="T11" fmla="*/ 132 h 203"/>
                  <a:gd name="T12" fmla="*/ 74 w 87"/>
                  <a:gd name="T13" fmla="*/ 158 h 203"/>
                  <a:gd name="T14" fmla="*/ 59 w 87"/>
                  <a:gd name="T15" fmla="*/ 182 h 203"/>
                  <a:gd name="T16" fmla="*/ 73 w 87"/>
                  <a:gd name="T17" fmla="*/ 203 h 203"/>
                  <a:gd name="T18" fmla="*/ 36 w 87"/>
                  <a:gd name="T19" fmla="*/ 200 h 203"/>
                  <a:gd name="T20" fmla="*/ 0 w 87"/>
                  <a:gd name="T21" fmla="*/ 199 h 203"/>
                  <a:gd name="T22" fmla="*/ 10 w 87"/>
                  <a:gd name="T23" fmla="*/ 163 h 203"/>
                  <a:gd name="T24" fmla="*/ 19 w 87"/>
                  <a:gd name="T25" fmla="*/ 128 h 203"/>
                  <a:gd name="T26" fmla="*/ 32 w 87"/>
                  <a:gd name="T27" fmla="*/ 146 h 203"/>
                  <a:gd name="T28" fmla="*/ 40 w 87"/>
                  <a:gd name="T29" fmla="*/ 125 h 203"/>
                  <a:gd name="T30" fmla="*/ 44 w 87"/>
                  <a:gd name="T31" fmla="*/ 101 h 203"/>
                  <a:gd name="T32" fmla="*/ 42 w 87"/>
                  <a:gd name="T33" fmla="*/ 79 h 203"/>
                  <a:gd name="T34" fmla="*/ 32 w 87"/>
                  <a:gd name="T35" fmla="*/ 58 h 203"/>
                  <a:gd name="T36" fmla="*/ 21 w 87"/>
                  <a:gd name="T37" fmla="*/ 41 h 203"/>
                  <a:gd name="T38" fmla="*/ 39 w 87"/>
                  <a:gd name="T39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" h="203">
                    <a:moveTo>
                      <a:pt x="39" y="0"/>
                    </a:moveTo>
                    <a:lnTo>
                      <a:pt x="59" y="20"/>
                    </a:lnTo>
                    <a:lnTo>
                      <a:pt x="74" y="44"/>
                    </a:lnTo>
                    <a:lnTo>
                      <a:pt x="84" y="71"/>
                    </a:lnTo>
                    <a:lnTo>
                      <a:pt x="87" y="101"/>
                    </a:lnTo>
                    <a:lnTo>
                      <a:pt x="84" y="132"/>
                    </a:lnTo>
                    <a:lnTo>
                      <a:pt x="74" y="158"/>
                    </a:lnTo>
                    <a:lnTo>
                      <a:pt x="59" y="182"/>
                    </a:lnTo>
                    <a:lnTo>
                      <a:pt x="73" y="203"/>
                    </a:lnTo>
                    <a:lnTo>
                      <a:pt x="36" y="200"/>
                    </a:lnTo>
                    <a:lnTo>
                      <a:pt x="0" y="199"/>
                    </a:lnTo>
                    <a:lnTo>
                      <a:pt x="10" y="163"/>
                    </a:lnTo>
                    <a:lnTo>
                      <a:pt x="19" y="128"/>
                    </a:lnTo>
                    <a:lnTo>
                      <a:pt x="32" y="146"/>
                    </a:lnTo>
                    <a:lnTo>
                      <a:pt x="40" y="125"/>
                    </a:lnTo>
                    <a:lnTo>
                      <a:pt x="44" y="101"/>
                    </a:lnTo>
                    <a:lnTo>
                      <a:pt x="42" y="79"/>
                    </a:lnTo>
                    <a:lnTo>
                      <a:pt x="32" y="58"/>
                    </a:lnTo>
                    <a:lnTo>
                      <a:pt x="21" y="4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50"/>
              <p:cNvSpPr>
                <a:spLocks/>
              </p:cNvSpPr>
              <p:nvPr/>
            </p:nvSpPr>
            <p:spPr bwMode="auto">
              <a:xfrm>
                <a:off x="4349750" y="1711325"/>
                <a:ext cx="309563" cy="234950"/>
              </a:xfrm>
              <a:custGeom>
                <a:avLst/>
                <a:gdLst>
                  <a:gd name="T0" fmla="*/ 40 w 195"/>
                  <a:gd name="T1" fmla="*/ 0 h 148"/>
                  <a:gd name="T2" fmla="*/ 66 w 195"/>
                  <a:gd name="T3" fmla="*/ 27 h 148"/>
                  <a:gd name="T4" fmla="*/ 91 w 195"/>
                  <a:gd name="T5" fmla="*/ 54 h 148"/>
                  <a:gd name="T6" fmla="*/ 68 w 195"/>
                  <a:gd name="T7" fmla="*/ 55 h 148"/>
                  <a:gd name="T8" fmla="*/ 82 w 195"/>
                  <a:gd name="T9" fmla="*/ 76 h 148"/>
                  <a:gd name="T10" fmla="*/ 101 w 195"/>
                  <a:gd name="T11" fmla="*/ 92 h 148"/>
                  <a:gd name="T12" fmla="*/ 123 w 195"/>
                  <a:gd name="T13" fmla="*/ 101 h 148"/>
                  <a:gd name="T14" fmla="*/ 148 w 195"/>
                  <a:gd name="T15" fmla="*/ 105 h 148"/>
                  <a:gd name="T16" fmla="*/ 158 w 195"/>
                  <a:gd name="T17" fmla="*/ 105 h 148"/>
                  <a:gd name="T18" fmla="*/ 170 w 195"/>
                  <a:gd name="T19" fmla="*/ 102 h 148"/>
                  <a:gd name="T20" fmla="*/ 195 w 195"/>
                  <a:gd name="T21" fmla="*/ 139 h 148"/>
                  <a:gd name="T22" fmla="*/ 173 w 195"/>
                  <a:gd name="T23" fmla="*/ 145 h 148"/>
                  <a:gd name="T24" fmla="*/ 148 w 195"/>
                  <a:gd name="T25" fmla="*/ 148 h 148"/>
                  <a:gd name="T26" fmla="*/ 120 w 195"/>
                  <a:gd name="T27" fmla="*/ 144 h 148"/>
                  <a:gd name="T28" fmla="*/ 94 w 195"/>
                  <a:gd name="T29" fmla="*/ 136 h 148"/>
                  <a:gd name="T30" fmla="*/ 70 w 195"/>
                  <a:gd name="T31" fmla="*/ 123 h 148"/>
                  <a:gd name="T32" fmla="*/ 51 w 195"/>
                  <a:gd name="T33" fmla="*/ 105 h 148"/>
                  <a:gd name="T34" fmla="*/ 35 w 195"/>
                  <a:gd name="T35" fmla="*/ 84 h 148"/>
                  <a:gd name="T36" fmla="*/ 23 w 195"/>
                  <a:gd name="T37" fmla="*/ 60 h 148"/>
                  <a:gd name="T38" fmla="*/ 0 w 195"/>
                  <a:gd name="T39" fmla="*/ 61 h 148"/>
                  <a:gd name="T40" fmla="*/ 21 w 195"/>
                  <a:gd name="T41" fmla="*/ 31 h 148"/>
                  <a:gd name="T42" fmla="*/ 40 w 195"/>
                  <a:gd name="T43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5" h="148">
                    <a:moveTo>
                      <a:pt x="40" y="0"/>
                    </a:moveTo>
                    <a:lnTo>
                      <a:pt x="66" y="27"/>
                    </a:lnTo>
                    <a:lnTo>
                      <a:pt x="91" y="54"/>
                    </a:lnTo>
                    <a:lnTo>
                      <a:pt x="68" y="55"/>
                    </a:lnTo>
                    <a:lnTo>
                      <a:pt x="82" y="76"/>
                    </a:lnTo>
                    <a:lnTo>
                      <a:pt x="101" y="92"/>
                    </a:lnTo>
                    <a:lnTo>
                      <a:pt x="123" y="101"/>
                    </a:lnTo>
                    <a:lnTo>
                      <a:pt x="148" y="105"/>
                    </a:lnTo>
                    <a:lnTo>
                      <a:pt x="158" y="105"/>
                    </a:lnTo>
                    <a:lnTo>
                      <a:pt x="170" y="102"/>
                    </a:lnTo>
                    <a:lnTo>
                      <a:pt x="195" y="139"/>
                    </a:lnTo>
                    <a:lnTo>
                      <a:pt x="173" y="145"/>
                    </a:lnTo>
                    <a:lnTo>
                      <a:pt x="148" y="148"/>
                    </a:lnTo>
                    <a:lnTo>
                      <a:pt x="120" y="144"/>
                    </a:lnTo>
                    <a:lnTo>
                      <a:pt x="94" y="136"/>
                    </a:lnTo>
                    <a:lnTo>
                      <a:pt x="70" y="123"/>
                    </a:lnTo>
                    <a:lnTo>
                      <a:pt x="51" y="105"/>
                    </a:lnTo>
                    <a:lnTo>
                      <a:pt x="35" y="84"/>
                    </a:lnTo>
                    <a:lnTo>
                      <a:pt x="23" y="60"/>
                    </a:lnTo>
                    <a:lnTo>
                      <a:pt x="0" y="61"/>
                    </a:lnTo>
                    <a:lnTo>
                      <a:pt x="21" y="3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4378325" y="1495425"/>
                <a:ext cx="306388" cy="198438"/>
              </a:xfrm>
              <a:custGeom>
                <a:avLst/>
                <a:gdLst>
                  <a:gd name="T0" fmla="*/ 160 w 193"/>
                  <a:gd name="T1" fmla="*/ 0 h 125"/>
                  <a:gd name="T2" fmla="*/ 176 w 193"/>
                  <a:gd name="T3" fmla="*/ 33 h 125"/>
                  <a:gd name="T4" fmla="*/ 193 w 193"/>
                  <a:gd name="T5" fmla="*/ 67 h 125"/>
                  <a:gd name="T6" fmla="*/ 157 w 193"/>
                  <a:gd name="T7" fmla="*/ 75 h 125"/>
                  <a:gd name="T8" fmla="*/ 121 w 193"/>
                  <a:gd name="T9" fmla="*/ 85 h 125"/>
                  <a:gd name="T10" fmla="*/ 133 w 193"/>
                  <a:gd name="T11" fmla="*/ 61 h 125"/>
                  <a:gd name="T12" fmla="*/ 130 w 193"/>
                  <a:gd name="T13" fmla="*/ 61 h 125"/>
                  <a:gd name="T14" fmla="*/ 108 w 193"/>
                  <a:gd name="T15" fmla="*/ 65 h 125"/>
                  <a:gd name="T16" fmla="*/ 87 w 193"/>
                  <a:gd name="T17" fmla="*/ 73 h 125"/>
                  <a:gd name="T18" fmla="*/ 69 w 193"/>
                  <a:gd name="T19" fmla="*/ 85 h 125"/>
                  <a:gd name="T20" fmla="*/ 55 w 193"/>
                  <a:gd name="T21" fmla="*/ 102 h 125"/>
                  <a:gd name="T22" fmla="*/ 46 w 193"/>
                  <a:gd name="T23" fmla="*/ 120 h 125"/>
                  <a:gd name="T24" fmla="*/ 0 w 193"/>
                  <a:gd name="T25" fmla="*/ 125 h 125"/>
                  <a:gd name="T26" fmla="*/ 9 w 193"/>
                  <a:gd name="T27" fmla="*/ 96 h 125"/>
                  <a:gd name="T28" fmla="*/ 25 w 193"/>
                  <a:gd name="T29" fmla="*/ 70 h 125"/>
                  <a:gd name="T30" fmla="*/ 46 w 193"/>
                  <a:gd name="T31" fmla="*/ 49 h 125"/>
                  <a:gd name="T32" fmla="*/ 71 w 193"/>
                  <a:gd name="T33" fmla="*/ 33 h 125"/>
                  <a:gd name="T34" fmla="*/ 98 w 193"/>
                  <a:gd name="T35" fmla="*/ 23 h 125"/>
                  <a:gd name="T36" fmla="*/ 130 w 193"/>
                  <a:gd name="T37" fmla="*/ 19 h 125"/>
                  <a:gd name="T38" fmla="*/ 140 w 193"/>
                  <a:gd name="T39" fmla="*/ 19 h 125"/>
                  <a:gd name="T40" fmla="*/ 151 w 193"/>
                  <a:gd name="T41" fmla="*/ 22 h 125"/>
                  <a:gd name="T42" fmla="*/ 160 w 193"/>
                  <a:gd name="T43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3" h="125">
                    <a:moveTo>
                      <a:pt x="160" y="0"/>
                    </a:moveTo>
                    <a:lnTo>
                      <a:pt x="176" y="33"/>
                    </a:lnTo>
                    <a:lnTo>
                      <a:pt x="193" y="67"/>
                    </a:lnTo>
                    <a:lnTo>
                      <a:pt x="157" y="75"/>
                    </a:lnTo>
                    <a:lnTo>
                      <a:pt x="121" y="85"/>
                    </a:lnTo>
                    <a:lnTo>
                      <a:pt x="133" y="61"/>
                    </a:lnTo>
                    <a:lnTo>
                      <a:pt x="130" y="61"/>
                    </a:lnTo>
                    <a:lnTo>
                      <a:pt x="108" y="65"/>
                    </a:lnTo>
                    <a:lnTo>
                      <a:pt x="87" y="73"/>
                    </a:lnTo>
                    <a:lnTo>
                      <a:pt x="69" y="85"/>
                    </a:lnTo>
                    <a:lnTo>
                      <a:pt x="55" y="102"/>
                    </a:lnTo>
                    <a:lnTo>
                      <a:pt x="46" y="120"/>
                    </a:lnTo>
                    <a:lnTo>
                      <a:pt x="0" y="125"/>
                    </a:lnTo>
                    <a:lnTo>
                      <a:pt x="9" y="96"/>
                    </a:lnTo>
                    <a:lnTo>
                      <a:pt x="25" y="70"/>
                    </a:lnTo>
                    <a:lnTo>
                      <a:pt x="46" y="49"/>
                    </a:lnTo>
                    <a:lnTo>
                      <a:pt x="71" y="33"/>
                    </a:lnTo>
                    <a:lnTo>
                      <a:pt x="98" y="23"/>
                    </a:lnTo>
                    <a:lnTo>
                      <a:pt x="130" y="19"/>
                    </a:lnTo>
                    <a:lnTo>
                      <a:pt x="140" y="19"/>
                    </a:lnTo>
                    <a:lnTo>
                      <a:pt x="151" y="22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5136664" y="1787650"/>
              <a:ext cx="793686" cy="748333"/>
            </a:xfrm>
            <a:custGeom>
              <a:avLst/>
              <a:gdLst>
                <a:gd name="T0" fmla="*/ 74 w 280"/>
                <a:gd name="T1" fmla="*/ 0 h 264"/>
                <a:gd name="T2" fmla="*/ 81 w 280"/>
                <a:gd name="T3" fmla="*/ 2 h 264"/>
                <a:gd name="T4" fmla="*/ 86 w 280"/>
                <a:gd name="T5" fmla="*/ 8 h 264"/>
                <a:gd name="T6" fmla="*/ 89 w 280"/>
                <a:gd name="T7" fmla="*/ 17 h 264"/>
                <a:gd name="T8" fmla="*/ 86 w 280"/>
                <a:gd name="T9" fmla="*/ 25 h 264"/>
                <a:gd name="T10" fmla="*/ 63 w 280"/>
                <a:gd name="T11" fmla="*/ 43 h 264"/>
                <a:gd name="T12" fmla="*/ 35 w 280"/>
                <a:gd name="T13" fmla="*/ 82 h 264"/>
                <a:gd name="T14" fmla="*/ 28 w 280"/>
                <a:gd name="T15" fmla="*/ 131 h 264"/>
                <a:gd name="T16" fmla="*/ 43 w 280"/>
                <a:gd name="T17" fmla="*/ 180 h 264"/>
                <a:gd name="T18" fmla="*/ 76 w 280"/>
                <a:gd name="T19" fmla="*/ 215 h 264"/>
                <a:gd name="T20" fmla="*/ 122 w 280"/>
                <a:gd name="T21" fmla="*/ 235 h 264"/>
                <a:gd name="T22" fmla="*/ 173 w 280"/>
                <a:gd name="T23" fmla="*/ 231 h 264"/>
                <a:gd name="T24" fmla="*/ 216 w 280"/>
                <a:gd name="T25" fmla="*/ 206 h 264"/>
                <a:gd name="T26" fmla="*/ 244 w 280"/>
                <a:gd name="T27" fmla="*/ 166 h 264"/>
                <a:gd name="T28" fmla="*/ 252 w 280"/>
                <a:gd name="T29" fmla="*/ 117 h 264"/>
                <a:gd name="T30" fmla="*/ 238 w 280"/>
                <a:gd name="T31" fmla="*/ 69 h 264"/>
                <a:gd name="T32" fmla="*/ 221 w 280"/>
                <a:gd name="T33" fmla="*/ 51 h 264"/>
                <a:gd name="T34" fmla="*/ 217 w 280"/>
                <a:gd name="T35" fmla="*/ 55 h 264"/>
                <a:gd name="T36" fmla="*/ 211 w 280"/>
                <a:gd name="T37" fmla="*/ 55 h 264"/>
                <a:gd name="T38" fmla="*/ 206 w 280"/>
                <a:gd name="T39" fmla="*/ 51 h 264"/>
                <a:gd name="T40" fmla="*/ 187 w 280"/>
                <a:gd name="T41" fmla="*/ 12 h 264"/>
                <a:gd name="T42" fmla="*/ 189 w 280"/>
                <a:gd name="T43" fmla="*/ 6 h 264"/>
                <a:gd name="T44" fmla="*/ 194 w 280"/>
                <a:gd name="T45" fmla="*/ 2 h 264"/>
                <a:gd name="T46" fmla="*/ 237 w 280"/>
                <a:gd name="T47" fmla="*/ 4 h 264"/>
                <a:gd name="T48" fmla="*/ 244 w 280"/>
                <a:gd name="T49" fmla="*/ 9 h 264"/>
                <a:gd name="T50" fmla="*/ 245 w 280"/>
                <a:gd name="T51" fmla="*/ 15 h 264"/>
                <a:gd name="T52" fmla="*/ 240 w 280"/>
                <a:gd name="T53" fmla="*/ 25 h 264"/>
                <a:gd name="T54" fmla="*/ 266 w 280"/>
                <a:gd name="T55" fmla="*/ 59 h 264"/>
                <a:gd name="T56" fmla="*/ 280 w 280"/>
                <a:gd name="T57" fmla="*/ 115 h 264"/>
                <a:gd name="T58" fmla="*/ 274 w 280"/>
                <a:gd name="T59" fmla="*/ 169 h 264"/>
                <a:gd name="T60" fmla="*/ 246 w 280"/>
                <a:gd name="T61" fmla="*/ 216 h 264"/>
                <a:gd name="T62" fmla="*/ 203 w 280"/>
                <a:gd name="T63" fmla="*/ 250 h 264"/>
                <a:gd name="T64" fmla="*/ 149 w 280"/>
                <a:gd name="T65" fmla="*/ 264 h 264"/>
                <a:gd name="T66" fmla="*/ 95 w 280"/>
                <a:gd name="T67" fmla="*/ 257 h 264"/>
                <a:gd name="T68" fmla="*/ 47 w 280"/>
                <a:gd name="T69" fmla="*/ 231 h 264"/>
                <a:gd name="T70" fmla="*/ 13 w 280"/>
                <a:gd name="T71" fmla="*/ 186 h 264"/>
                <a:gd name="T72" fmla="*/ 0 w 280"/>
                <a:gd name="T73" fmla="*/ 134 h 264"/>
                <a:gd name="T74" fmla="*/ 9 w 280"/>
                <a:gd name="T75" fmla="*/ 72 h 264"/>
                <a:gd name="T76" fmla="*/ 43 w 280"/>
                <a:gd name="T77" fmla="*/ 22 h 264"/>
                <a:gd name="T78" fmla="*/ 69 w 280"/>
                <a:gd name="T79" fmla="*/ 1 h 264"/>
                <a:gd name="T80" fmla="*/ 74 w 280"/>
                <a:gd name="T8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0" h="264">
                  <a:moveTo>
                    <a:pt x="74" y="0"/>
                  </a:moveTo>
                  <a:lnTo>
                    <a:pt x="74" y="0"/>
                  </a:lnTo>
                  <a:lnTo>
                    <a:pt x="78" y="1"/>
                  </a:lnTo>
                  <a:lnTo>
                    <a:pt x="81" y="2"/>
                  </a:lnTo>
                  <a:lnTo>
                    <a:pt x="85" y="5"/>
                  </a:lnTo>
                  <a:lnTo>
                    <a:pt x="86" y="8"/>
                  </a:lnTo>
                  <a:lnTo>
                    <a:pt x="89" y="13"/>
                  </a:lnTo>
                  <a:lnTo>
                    <a:pt x="89" y="17"/>
                  </a:lnTo>
                  <a:lnTo>
                    <a:pt x="87" y="21"/>
                  </a:lnTo>
                  <a:lnTo>
                    <a:pt x="86" y="25"/>
                  </a:lnTo>
                  <a:lnTo>
                    <a:pt x="82" y="27"/>
                  </a:lnTo>
                  <a:lnTo>
                    <a:pt x="63" y="43"/>
                  </a:lnTo>
                  <a:lnTo>
                    <a:pt x="47" y="61"/>
                  </a:lnTo>
                  <a:lnTo>
                    <a:pt x="35" y="82"/>
                  </a:lnTo>
                  <a:lnTo>
                    <a:pt x="30" y="106"/>
                  </a:lnTo>
                  <a:lnTo>
                    <a:pt x="28" y="131"/>
                  </a:lnTo>
                  <a:lnTo>
                    <a:pt x="34" y="156"/>
                  </a:lnTo>
                  <a:lnTo>
                    <a:pt x="43" y="180"/>
                  </a:lnTo>
                  <a:lnTo>
                    <a:pt x="57" y="199"/>
                  </a:lnTo>
                  <a:lnTo>
                    <a:pt x="76" y="215"/>
                  </a:lnTo>
                  <a:lnTo>
                    <a:pt x="98" y="227"/>
                  </a:lnTo>
                  <a:lnTo>
                    <a:pt x="122" y="235"/>
                  </a:lnTo>
                  <a:lnTo>
                    <a:pt x="148" y="236"/>
                  </a:lnTo>
                  <a:lnTo>
                    <a:pt x="173" y="231"/>
                  </a:lnTo>
                  <a:lnTo>
                    <a:pt x="196" y="220"/>
                  </a:lnTo>
                  <a:lnTo>
                    <a:pt x="216" y="206"/>
                  </a:lnTo>
                  <a:lnTo>
                    <a:pt x="232" y="187"/>
                  </a:lnTo>
                  <a:lnTo>
                    <a:pt x="244" y="166"/>
                  </a:lnTo>
                  <a:lnTo>
                    <a:pt x="250" y="141"/>
                  </a:lnTo>
                  <a:lnTo>
                    <a:pt x="252" y="117"/>
                  </a:lnTo>
                  <a:lnTo>
                    <a:pt x="248" y="92"/>
                  </a:lnTo>
                  <a:lnTo>
                    <a:pt x="238" y="69"/>
                  </a:lnTo>
                  <a:lnTo>
                    <a:pt x="224" y="48"/>
                  </a:lnTo>
                  <a:lnTo>
                    <a:pt x="221" y="51"/>
                  </a:lnTo>
                  <a:lnTo>
                    <a:pt x="220" y="54"/>
                  </a:lnTo>
                  <a:lnTo>
                    <a:pt x="217" y="55"/>
                  </a:lnTo>
                  <a:lnTo>
                    <a:pt x="213" y="56"/>
                  </a:lnTo>
                  <a:lnTo>
                    <a:pt x="211" y="55"/>
                  </a:lnTo>
                  <a:lnTo>
                    <a:pt x="208" y="54"/>
                  </a:lnTo>
                  <a:lnTo>
                    <a:pt x="206" y="51"/>
                  </a:lnTo>
                  <a:lnTo>
                    <a:pt x="189" y="14"/>
                  </a:lnTo>
                  <a:lnTo>
                    <a:pt x="187" y="12"/>
                  </a:lnTo>
                  <a:lnTo>
                    <a:pt x="187" y="9"/>
                  </a:lnTo>
                  <a:lnTo>
                    <a:pt x="189" y="6"/>
                  </a:lnTo>
                  <a:lnTo>
                    <a:pt x="191" y="4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237" y="4"/>
                  </a:lnTo>
                  <a:lnTo>
                    <a:pt x="241" y="5"/>
                  </a:lnTo>
                  <a:lnTo>
                    <a:pt x="244" y="9"/>
                  </a:lnTo>
                  <a:lnTo>
                    <a:pt x="245" y="12"/>
                  </a:lnTo>
                  <a:lnTo>
                    <a:pt x="245" y="15"/>
                  </a:lnTo>
                  <a:lnTo>
                    <a:pt x="244" y="18"/>
                  </a:lnTo>
                  <a:lnTo>
                    <a:pt x="240" y="25"/>
                  </a:lnTo>
                  <a:lnTo>
                    <a:pt x="254" y="40"/>
                  </a:lnTo>
                  <a:lnTo>
                    <a:pt x="266" y="59"/>
                  </a:lnTo>
                  <a:lnTo>
                    <a:pt x="276" y="86"/>
                  </a:lnTo>
                  <a:lnTo>
                    <a:pt x="280" y="115"/>
                  </a:lnTo>
                  <a:lnTo>
                    <a:pt x="280" y="143"/>
                  </a:lnTo>
                  <a:lnTo>
                    <a:pt x="274" y="169"/>
                  </a:lnTo>
                  <a:lnTo>
                    <a:pt x="263" y="194"/>
                  </a:lnTo>
                  <a:lnTo>
                    <a:pt x="246" y="216"/>
                  </a:lnTo>
                  <a:lnTo>
                    <a:pt x="225" y="236"/>
                  </a:lnTo>
                  <a:lnTo>
                    <a:pt x="203" y="250"/>
                  </a:lnTo>
                  <a:lnTo>
                    <a:pt x="177" y="260"/>
                  </a:lnTo>
                  <a:lnTo>
                    <a:pt x="149" y="264"/>
                  </a:lnTo>
                  <a:lnTo>
                    <a:pt x="122" y="264"/>
                  </a:lnTo>
                  <a:lnTo>
                    <a:pt x="95" y="257"/>
                  </a:lnTo>
                  <a:lnTo>
                    <a:pt x="70" y="246"/>
                  </a:lnTo>
                  <a:lnTo>
                    <a:pt x="47" y="231"/>
                  </a:lnTo>
                  <a:lnTo>
                    <a:pt x="28" y="210"/>
                  </a:lnTo>
                  <a:lnTo>
                    <a:pt x="13" y="186"/>
                  </a:lnTo>
                  <a:lnTo>
                    <a:pt x="3" y="160"/>
                  </a:lnTo>
                  <a:lnTo>
                    <a:pt x="0" y="134"/>
                  </a:lnTo>
                  <a:lnTo>
                    <a:pt x="1" y="102"/>
                  </a:lnTo>
                  <a:lnTo>
                    <a:pt x="9" y="72"/>
                  </a:lnTo>
                  <a:lnTo>
                    <a:pt x="23" y="46"/>
                  </a:lnTo>
                  <a:lnTo>
                    <a:pt x="43" y="22"/>
                  </a:lnTo>
                  <a:lnTo>
                    <a:pt x="66" y="2"/>
                  </a:lnTo>
                  <a:lnTo>
                    <a:pt x="69" y="1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6052644" y="1787650"/>
              <a:ext cx="799355" cy="748332"/>
              <a:chOff x="6172200" y="1512888"/>
              <a:chExt cx="447675" cy="419100"/>
            </a:xfrm>
          </p:grpSpPr>
          <p:sp>
            <p:nvSpPr>
              <p:cNvPr id="53" name="Freeform 53"/>
              <p:cNvSpPr>
                <a:spLocks/>
              </p:cNvSpPr>
              <p:nvPr/>
            </p:nvSpPr>
            <p:spPr bwMode="auto">
              <a:xfrm>
                <a:off x="6172200" y="1512888"/>
                <a:ext cx="447675" cy="211138"/>
              </a:xfrm>
              <a:custGeom>
                <a:avLst/>
                <a:gdLst>
                  <a:gd name="T0" fmla="*/ 208 w 282"/>
                  <a:gd name="T1" fmla="*/ 0 h 133"/>
                  <a:gd name="T2" fmla="*/ 282 w 282"/>
                  <a:gd name="T3" fmla="*/ 55 h 133"/>
                  <a:gd name="T4" fmla="*/ 208 w 282"/>
                  <a:gd name="T5" fmla="*/ 112 h 133"/>
                  <a:gd name="T6" fmla="*/ 208 w 282"/>
                  <a:gd name="T7" fmla="*/ 75 h 133"/>
                  <a:gd name="T8" fmla="*/ 95 w 282"/>
                  <a:gd name="T9" fmla="*/ 75 h 133"/>
                  <a:gd name="T10" fmla="*/ 76 w 282"/>
                  <a:gd name="T11" fmla="*/ 77 h 133"/>
                  <a:gd name="T12" fmla="*/ 61 w 282"/>
                  <a:gd name="T13" fmla="*/ 85 h 133"/>
                  <a:gd name="T14" fmla="*/ 49 w 282"/>
                  <a:gd name="T15" fmla="*/ 97 h 133"/>
                  <a:gd name="T16" fmla="*/ 41 w 282"/>
                  <a:gd name="T17" fmla="*/ 113 h 133"/>
                  <a:gd name="T18" fmla="*/ 38 w 282"/>
                  <a:gd name="T19" fmla="*/ 131 h 133"/>
                  <a:gd name="T20" fmla="*/ 38 w 282"/>
                  <a:gd name="T21" fmla="*/ 133 h 133"/>
                  <a:gd name="T22" fmla="*/ 0 w 282"/>
                  <a:gd name="T23" fmla="*/ 133 h 133"/>
                  <a:gd name="T24" fmla="*/ 0 w 282"/>
                  <a:gd name="T25" fmla="*/ 131 h 133"/>
                  <a:gd name="T26" fmla="*/ 4 w 282"/>
                  <a:gd name="T27" fmla="*/ 106 h 133"/>
                  <a:gd name="T28" fmla="*/ 13 w 282"/>
                  <a:gd name="T29" fmla="*/ 84 h 133"/>
                  <a:gd name="T30" fmla="*/ 28 w 282"/>
                  <a:gd name="T31" fmla="*/ 64 h 133"/>
                  <a:gd name="T32" fmla="*/ 47 w 282"/>
                  <a:gd name="T33" fmla="*/ 50 h 133"/>
                  <a:gd name="T34" fmla="*/ 70 w 282"/>
                  <a:gd name="T35" fmla="*/ 39 h 133"/>
                  <a:gd name="T36" fmla="*/ 95 w 282"/>
                  <a:gd name="T37" fmla="*/ 37 h 133"/>
                  <a:gd name="T38" fmla="*/ 208 w 282"/>
                  <a:gd name="T39" fmla="*/ 37 h 133"/>
                  <a:gd name="T40" fmla="*/ 208 w 282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2" h="133">
                    <a:moveTo>
                      <a:pt x="208" y="0"/>
                    </a:moveTo>
                    <a:lnTo>
                      <a:pt x="282" y="55"/>
                    </a:lnTo>
                    <a:lnTo>
                      <a:pt x="208" y="112"/>
                    </a:lnTo>
                    <a:lnTo>
                      <a:pt x="208" y="75"/>
                    </a:lnTo>
                    <a:lnTo>
                      <a:pt x="95" y="75"/>
                    </a:lnTo>
                    <a:lnTo>
                      <a:pt x="76" y="77"/>
                    </a:lnTo>
                    <a:lnTo>
                      <a:pt x="61" y="85"/>
                    </a:lnTo>
                    <a:lnTo>
                      <a:pt x="49" y="97"/>
                    </a:lnTo>
                    <a:lnTo>
                      <a:pt x="41" y="113"/>
                    </a:lnTo>
                    <a:lnTo>
                      <a:pt x="38" y="131"/>
                    </a:lnTo>
                    <a:lnTo>
                      <a:pt x="38" y="133"/>
                    </a:lnTo>
                    <a:lnTo>
                      <a:pt x="0" y="133"/>
                    </a:lnTo>
                    <a:lnTo>
                      <a:pt x="0" y="131"/>
                    </a:lnTo>
                    <a:lnTo>
                      <a:pt x="4" y="106"/>
                    </a:lnTo>
                    <a:lnTo>
                      <a:pt x="13" y="84"/>
                    </a:lnTo>
                    <a:lnTo>
                      <a:pt x="28" y="64"/>
                    </a:lnTo>
                    <a:lnTo>
                      <a:pt x="47" y="50"/>
                    </a:lnTo>
                    <a:lnTo>
                      <a:pt x="70" y="39"/>
                    </a:lnTo>
                    <a:lnTo>
                      <a:pt x="95" y="37"/>
                    </a:lnTo>
                    <a:lnTo>
                      <a:pt x="208" y="37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54"/>
              <p:cNvSpPr>
                <a:spLocks/>
              </p:cNvSpPr>
              <p:nvPr/>
            </p:nvSpPr>
            <p:spPr bwMode="auto">
              <a:xfrm>
                <a:off x="6172200" y="1724025"/>
                <a:ext cx="447675" cy="207963"/>
              </a:xfrm>
              <a:custGeom>
                <a:avLst/>
                <a:gdLst>
                  <a:gd name="T0" fmla="*/ 246 w 282"/>
                  <a:gd name="T1" fmla="*/ 0 h 131"/>
                  <a:gd name="T2" fmla="*/ 282 w 282"/>
                  <a:gd name="T3" fmla="*/ 0 h 131"/>
                  <a:gd name="T4" fmla="*/ 280 w 282"/>
                  <a:gd name="T5" fmla="*/ 25 h 131"/>
                  <a:gd name="T6" fmla="*/ 271 w 282"/>
                  <a:gd name="T7" fmla="*/ 47 h 131"/>
                  <a:gd name="T8" fmla="*/ 255 w 282"/>
                  <a:gd name="T9" fmla="*/ 65 h 131"/>
                  <a:gd name="T10" fmla="*/ 236 w 282"/>
                  <a:gd name="T11" fmla="*/ 80 h 131"/>
                  <a:gd name="T12" fmla="*/ 214 w 282"/>
                  <a:gd name="T13" fmla="*/ 90 h 131"/>
                  <a:gd name="T14" fmla="*/ 189 w 282"/>
                  <a:gd name="T15" fmla="*/ 93 h 131"/>
                  <a:gd name="T16" fmla="*/ 75 w 282"/>
                  <a:gd name="T17" fmla="*/ 93 h 131"/>
                  <a:gd name="T18" fmla="*/ 75 w 282"/>
                  <a:gd name="T19" fmla="*/ 131 h 131"/>
                  <a:gd name="T20" fmla="*/ 0 w 282"/>
                  <a:gd name="T21" fmla="*/ 74 h 131"/>
                  <a:gd name="T22" fmla="*/ 75 w 282"/>
                  <a:gd name="T23" fmla="*/ 18 h 131"/>
                  <a:gd name="T24" fmla="*/ 75 w 282"/>
                  <a:gd name="T25" fmla="*/ 56 h 131"/>
                  <a:gd name="T26" fmla="*/ 189 w 282"/>
                  <a:gd name="T27" fmla="*/ 56 h 131"/>
                  <a:gd name="T28" fmla="*/ 206 w 282"/>
                  <a:gd name="T29" fmla="*/ 52 h 131"/>
                  <a:gd name="T30" fmla="*/ 222 w 282"/>
                  <a:gd name="T31" fmla="*/ 44 h 131"/>
                  <a:gd name="T32" fmla="*/ 235 w 282"/>
                  <a:gd name="T33" fmla="*/ 32 h 131"/>
                  <a:gd name="T34" fmla="*/ 243 w 282"/>
                  <a:gd name="T35" fmla="*/ 17 h 131"/>
                  <a:gd name="T36" fmla="*/ 246 w 282"/>
                  <a:gd name="T3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2" h="131">
                    <a:moveTo>
                      <a:pt x="246" y="0"/>
                    </a:moveTo>
                    <a:lnTo>
                      <a:pt x="282" y="0"/>
                    </a:lnTo>
                    <a:lnTo>
                      <a:pt x="280" y="25"/>
                    </a:lnTo>
                    <a:lnTo>
                      <a:pt x="271" y="47"/>
                    </a:lnTo>
                    <a:lnTo>
                      <a:pt x="255" y="65"/>
                    </a:lnTo>
                    <a:lnTo>
                      <a:pt x="236" y="80"/>
                    </a:lnTo>
                    <a:lnTo>
                      <a:pt x="214" y="90"/>
                    </a:lnTo>
                    <a:lnTo>
                      <a:pt x="189" y="93"/>
                    </a:lnTo>
                    <a:lnTo>
                      <a:pt x="75" y="93"/>
                    </a:lnTo>
                    <a:lnTo>
                      <a:pt x="75" y="131"/>
                    </a:lnTo>
                    <a:lnTo>
                      <a:pt x="0" y="74"/>
                    </a:lnTo>
                    <a:lnTo>
                      <a:pt x="75" y="18"/>
                    </a:lnTo>
                    <a:lnTo>
                      <a:pt x="75" y="56"/>
                    </a:lnTo>
                    <a:lnTo>
                      <a:pt x="189" y="56"/>
                    </a:lnTo>
                    <a:lnTo>
                      <a:pt x="206" y="52"/>
                    </a:lnTo>
                    <a:lnTo>
                      <a:pt x="222" y="44"/>
                    </a:lnTo>
                    <a:lnTo>
                      <a:pt x="235" y="32"/>
                    </a:lnTo>
                    <a:lnTo>
                      <a:pt x="243" y="17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2" name="그룹 151"/>
            <p:cNvGrpSpPr/>
            <p:nvPr/>
          </p:nvGrpSpPr>
          <p:grpSpPr>
            <a:xfrm>
              <a:off x="522188" y="4910077"/>
              <a:ext cx="702642" cy="700151"/>
              <a:chOff x="1611313" y="4232275"/>
              <a:chExt cx="447675" cy="446088"/>
            </a:xfrm>
          </p:grpSpPr>
          <p:sp>
            <p:nvSpPr>
              <p:cNvPr id="55" name="Freeform 55"/>
              <p:cNvSpPr>
                <a:spLocks/>
              </p:cNvSpPr>
              <p:nvPr/>
            </p:nvSpPr>
            <p:spPr bwMode="auto">
              <a:xfrm>
                <a:off x="1611313" y="4492625"/>
                <a:ext cx="439738" cy="185738"/>
              </a:xfrm>
              <a:custGeom>
                <a:avLst/>
                <a:gdLst>
                  <a:gd name="T0" fmla="*/ 10 w 277"/>
                  <a:gd name="T1" fmla="*/ 0 h 117"/>
                  <a:gd name="T2" fmla="*/ 94 w 277"/>
                  <a:gd name="T3" fmla="*/ 0 h 117"/>
                  <a:gd name="T4" fmla="*/ 97 w 277"/>
                  <a:gd name="T5" fmla="*/ 0 h 117"/>
                  <a:gd name="T6" fmla="*/ 99 w 277"/>
                  <a:gd name="T7" fmla="*/ 1 h 117"/>
                  <a:gd name="T8" fmla="*/ 101 w 277"/>
                  <a:gd name="T9" fmla="*/ 3 h 117"/>
                  <a:gd name="T10" fmla="*/ 103 w 277"/>
                  <a:gd name="T11" fmla="*/ 5 h 117"/>
                  <a:gd name="T12" fmla="*/ 105 w 277"/>
                  <a:gd name="T13" fmla="*/ 9 h 117"/>
                  <a:gd name="T14" fmla="*/ 105 w 277"/>
                  <a:gd name="T15" fmla="*/ 12 h 117"/>
                  <a:gd name="T16" fmla="*/ 105 w 277"/>
                  <a:gd name="T17" fmla="*/ 15 h 117"/>
                  <a:gd name="T18" fmla="*/ 103 w 277"/>
                  <a:gd name="T19" fmla="*/ 17 h 117"/>
                  <a:gd name="T20" fmla="*/ 101 w 277"/>
                  <a:gd name="T21" fmla="*/ 20 h 117"/>
                  <a:gd name="T22" fmla="*/ 77 w 277"/>
                  <a:gd name="T23" fmla="*/ 45 h 117"/>
                  <a:gd name="T24" fmla="*/ 90 w 277"/>
                  <a:gd name="T25" fmla="*/ 57 h 117"/>
                  <a:gd name="T26" fmla="*/ 106 w 277"/>
                  <a:gd name="T27" fmla="*/ 63 h 117"/>
                  <a:gd name="T28" fmla="*/ 123 w 277"/>
                  <a:gd name="T29" fmla="*/ 68 h 117"/>
                  <a:gd name="T30" fmla="*/ 140 w 277"/>
                  <a:gd name="T31" fmla="*/ 71 h 117"/>
                  <a:gd name="T32" fmla="*/ 164 w 277"/>
                  <a:gd name="T33" fmla="*/ 67 h 117"/>
                  <a:gd name="T34" fmla="*/ 186 w 277"/>
                  <a:gd name="T35" fmla="*/ 59 h 117"/>
                  <a:gd name="T36" fmla="*/ 206 w 277"/>
                  <a:gd name="T37" fmla="*/ 45 h 117"/>
                  <a:gd name="T38" fmla="*/ 220 w 277"/>
                  <a:gd name="T39" fmla="*/ 25 h 117"/>
                  <a:gd name="T40" fmla="*/ 223 w 277"/>
                  <a:gd name="T41" fmla="*/ 22 h 117"/>
                  <a:gd name="T42" fmla="*/ 225 w 277"/>
                  <a:gd name="T43" fmla="*/ 15 h 117"/>
                  <a:gd name="T44" fmla="*/ 231 w 277"/>
                  <a:gd name="T45" fmla="*/ 4 h 117"/>
                  <a:gd name="T46" fmla="*/ 232 w 277"/>
                  <a:gd name="T47" fmla="*/ 1 h 117"/>
                  <a:gd name="T48" fmla="*/ 233 w 277"/>
                  <a:gd name="T49" fmla="*/ 0 h 117"/>
                  <a:gd name="T50" fmla="*/ 236 w 277"/>
                  <a:gd name="T51" fmla="*/ 0 h 117"/>
                  <a:gd name="T52" fmla="*/ 271 w 277"/>
                  <a:gd name="T53" fmla="*/ 0 h 117"/>
                  <a:gd name="T54" fmla="*/ 273 w 277"/>
                  <a:gd name="T55" fmla="*/ 0 h 117"/>
                  <a:gd name="T56" fmla="*/ 274 w 277"/>
                  <a:gd name="T57" fmla="*/ 1 h 117"/>
                  <a:gd name="T58" fmla="*/ 275 w 277"/>
                  <a:gd name="T59" fmla="*/ 1 h 117"/>
                  <a:gd name="T60" fmla="*/ 277 w 277"/>
                  <a:gd name="T61" fmla="*/ 3 h 117"/>
                  <a:gd name="T62" fmla="*/ 277 w 277"/>
                  <a:gd name="T63" fmla="*/ 4 h 117"/>
                  <a:gd name="T64" fmla="*/ 277 w 277"/>
                  <a:gd name="T65" fmla="*/ 5 h 117"/>
                  <a:gd name="T66" fmla="*/ 277 w 277"/>
                  <a:gd name="T67" fmla="*/ 7 h 117"/>
                  <a:gd name="T68" fmla="*/ 277 w 277"/>
                  <a:gd name="T69" fmla="*/ 8 h 117"/>
                  <a:gd name="T70" fmla="*/ 266 w 277"/>
                  <a:gd name="T71" fmla="*/ 38 h 117"/>
                  <a:gd name="T72" fmla="*/ 249 w 277"/>
                  <a:gd name="T73" fmla="*/ 64 h 117"/>
                  <a:gd name="T74" fmla="*/ 227 w 277"/>
                  <a:gd name="T75" fmla="*/ 87 h 117"/>
                  <a:gd name="T76" fmla="*/ 208 w 277"/>
                  <a:gd name="T77" fmla="*/ 100 h 117"/>
                  <a:gd name="T78" fmla="*/ 187 w 277"/>
                  <a:gd name="T79" fmla="*/ 109 h 117"/>
                  <a:gd name="T80" fmla="*/ 164 w 277"/>
                  <a:gd name="T81" fmla="*/ 116 h 117"/>
                  <a:gd name="T82" fmla="*/ 139 w 277"/>
                  <a:gd name="T83" fmla="*/ 117 h 117"/>
                  <a:gd name="T84" fmla="*/ 114 w 277"/>
                  <a:gd name="T85" fmla="*/ 114 h 117"/>
                  <a:gd name="T86" fmla="*/ 88 w 277"/>
                  <a:gd name="T87" fmla="*/ 108 h 117"/>
                  <a:gd name="T88" fmla="*/ 64 w 277"/>
                  <a:gd name="T89" fmla="*/ 96 h 117"/>
                  <a:gd name="T90" fmla="*/ 43 w 277"/>
                  <a:gd name="T91" fmla="*/ 79 h 117"/>
                  <a:gd name="T92" fmla="*/ 19 w 277"/>
                  <a:gd name="T93" fmla="*/ 103 h 117"/>
                  <a:gd name="T94" fmla="*/ 17 w 277"/>
                  <a:gd name="T95" fmla="*/ 105 h 117"/>
                  <a:gd name="T96" fmla="*/ 14 w 277"/>
                  <a:gd name="T97" fmla="*/ 105 h 117"/>
                  <a:gd name="T98" fmla="*/ 10 w 277"/>
                  <a:gd name="T99" fmla="*/ 106 h 117"/>
                  <a:gd name="T100" fmla="*/ 7 w 277"/>
                  <a:gd name="T101" fmla="*/ 105 h 117"/>
                  <a:gd name="T102" fmla="*/ 5 w 277"/>
                  <a:gd name="T103" fmla="*/ 105 h 117"/>
                  <a:gd name="T104" fmla="*/ 2 w 277"/>
                  <a:gd name="T105" fmla="*/ 103 h 117"/>
                  <a:gd name="T106" fmla="*/ 0 w 277"/>
                  <a:gd name="T107" fmla="*/ 99 h 117"/>
                  <a:gd name="T108" fmla="*/ 0 w 277"/>
                  <a:gd name="T109" fmla="*/ 95 h 117"/>
                  <a:gd name="T110" fmla="*/ 0 w 277"/>
                  <a:gd name="T111" fmla="*/ 12 h 117"/>
                  <a:gd name="T112" fmla="*/ 0 w 277"/>
                  <a:gd name="T113" fmla="*/ 7 h 117"/>
                  <a:gd name="T114" fmla="*/ 2 w 277"/>
                  <a:gd name="T115" fmla="*/ 3 h 117"/>
                  <a:gd name="T116" fmla="*/ 5 w 277"/>
                  <a:gd name="T117" fmla="*/ 1 h 117"/>
                  <a:gd name="T118" fmla="*/ 7 w 277"/>
                  <a:gd name="T119" fmla="*/ 0 h 117"/>
                  <a:gd name="T120" fmla="*/ 10 w 277"/>
                  <a:gd name="T12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7" h="117">
                    <a:moveTo>
                      <a:pt x="10" y="0"/>
                    </a:moveTo>
                    <a:lnTo>
                      <a:pt x="94" y="0"/>
                    </a:lnTo>
                    <a:lnTo>
                      <a:pt x="97" y="0"/>
                    </a:lnTo>
                    <a:lnTo>
                      <a:pt x="99" y="1"/>
                    </a:lnTo>
                    <a:lnTo>
                      <a:pt x="101" y="3"/>
                    </a:lnTo>
                    <a:lnTo>
                      <a:pt x="103" y="5"/>
                    </a:lnTo>
                    <a:lnTo>
                      <a:pt x="105" y="9"/>
                    </a:lnTo>
                    <a:lnTo>
                      <a:pt x="105" y="12"/>
                    </a:lnTo>
                    <a:lnTo>
                      <a:pt x="105" y="15"/>
                    </a:lnTo>
                    <a:lnTo>
                      <a:pt x="103" y="17"/>
                    </a:lnTo>
                    <a:lnTo>
                      <a:pt x="101" y="20"/>
                    </a:lnTo>
                    <a:lnTo>
                      <a:pt x="77" y="45"/>
                    </a:lnTo>
                    <a:lnTo>
                      <a:pt x="90" y="57"/>
                    </a:lnTo>
                    <a:lnTo>
                      <a:pt x="106" y="63"/>
                    </a:lnTo>
                    <a:lnTo>
                      <a:pt x="123" y="68"/>
                    </a:lnTo>
                    <a:lnTo>
                      <a:pt x="140" y="71"/>
                    </a:lnTo>
                    <a:lnTo>
                      <a:pt x="164" y="67"/>
                    </a:lnTo>
                    <a:lnTo>
                      <a:pt x="186" y="59"/>
                    </a:lnTo>
                    <a:lnTo>
                      <a:pt x="206" y="45"/>
                    </a:lnTo>
                    <a:lnTo>
                      <a:pt x="220" y="25"/>
                    </a:lnTo>
                    <a:lnTo>
                      <a:pt x="223" y="22"/>
                    </a:lnTo>
                    <a:lnTo>
                      <a:pt x="225" y="15"/>
                    </a:lnTo>
                    <a:lnTo>
                      <a:pt x="231" y="4"/>
                    </a:lnTo>
                    <a:lnTo>
                      <a:pt x="232" y="1"/>
                    </a:lnTo>
                    <a:lnTo>
                      <a:pt x="233" y="0"/>
                    </a:lnTo>
                    <a:lnTo>
                      <a:pt x="236" y="0"/>
                    </a:lnTo>
                    <a:lnTo>
                      <a:pt x="271" y="0"/>
                    </a:lnTo>
                    <a:lnTo>
                      <a:pt x="273" y="0"/>
                    </a:lnTo>
                    <a:lnTo>
                      <a:pt x="274" y="1"/>
                    </a:lnTo>
                    <a:lnTo>
                      <a:pt x="275" y="1"/>
                    </a:lnTo>
                    <a:lnTo>
                      <a:pt x="277" y="3"/>
                    </a:lnTo>
                    <a:lnTo>
                      <a:pt x="277" y="4"/>
                    </a:lnTo>
                    <a:lnTo>
                      <a:pt x="277" y="5"/>
                    </a:lnTo>
                    <a:lnTo>
                      <a:pt x="277" y="7"/>
                    </a:lnTo>
                    <a:lnTo>
                      <a:pt x="277" y="8"/>
                    </a:lnTo>
                    <a:lnTo>
                      <a:pt x="266" y="38"/>
                    </a:lnTo>
                    <a:lnTo>
                      <a:pt x="249" y="64"/>
                    </a:lnTo>
                    <a:lnTo>
                      <a:pt x="227" y="87"/>
                    </a:lnTo>
                    <a:lnTo>
                      <a:pt x="208" y="100"/>
                    </a:lnTo>
                    <a:lnTo>
                      <a:pt x="187" y="109"/>
                    </a:lnTo>
                    <a:lnTo>
                      <a:pt x="164" y="116"/>
                    </a:lnTo>
                    <a:lnTo>
                      <a:pt x="139" y="117"/>
                    </a:lnTo>
                    <a:lnTo>
                      <a:pt x="114" y="114"/>
                    </a:lnTo>
                    <a:lnTo>
                      <a:pt x="88" y="108"/>
                    </a:lnTo>
                    <a:lnTo>
                      <a:pt x="64" y="96"/>
                    </a:lnTo>
                    <a:lnTo>
                      <a:pt x="43" y="79"/>
                    </a:lnTo>
                    <a:lnTo>
                      <a:pt x="19" y="103"/>
                    </a:lnTo>
                    <a:lnTo>
                      <a:pt x="17" y="105"/>
                    </a:lnTo>
                    <a:lnTo>
                      <a:pt x="14" y="105"/>
                    </a:lnTo>
                    <a:lnTo>
                      <a:pt x="10" y="106"/>
                    </a:lnTo>
                    <a:lnTo>
                      <a:pt x="7" y="105"/>
                    </a:lnTo>
                    <a:lnTo>
                      <a:pt x="5" y="105"/>
                    </a:lnTo>
                    <a:lnTo>
                      <a:pt x="2" y="103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56"/>
              <p:cNvSpPr>
                <a:spLocks/>
              </p:cNvSpPr>
              <p:nvPr/>
            </p:nvSpPr>
            <p:spPr bwMode="auto">
              <a:xfrm>
                <a:off x="1614488" y="4232275"/>
                <a:ext cx="444500" cy="185738"/>
              </a:xfrm>
              <a:custGeom>
                <a:avLst/>
                <a:gdLst>
                  <a:gd name="T0" fmla="*/ 138 w 280"/>
                  <a:gd name="T1" fmla="*/ 0 h 117"/>
                  <a:gd name="T2" fmla="*/ 164 w 280"/>
                  <a:gd name="T3" fmla="*/ 3 h 117"/>
                  <a:gd name="T4" fmla="*/ 191 w 280"/>
                  <a:gd name="T5" fmla="*/ 11 h 117"/>
                  <a:gd name="T6" fmla="*/ 214 w 280"/>
                  <a:gd name="T7" fmla="*/ 22 h 117"/>
                  <a:gd name="T8" fmla="*/ 235 w 280"/>
                  <a:gd name="T9" fmla="*/ 38 h 117"/>
                  <a:gd name="T10" fmla="*/ 259 w 280"/>
                  <a:gd name="T11" fmla="*/ 14 h 117"/>
                  <a:gd name="T12" fmla="*/ 261 w 280"/>
                  <a:gd name="T13" fmla="*/ 13 h 117"/>
                  <a:gd name="T14" fmla="*/ 264 w 280"/>
                  <a:gd name="T15" fmla="*/ 11 h 117"/>
                  <a:gd name="T16" fmla="*/ 268 w 280"/>
                  <a:gd name="T17" fmla="*/ 11 h 117"/>
                  <a:gd name="T18" fmla="*/ 271 w 280"/>
                  <a:gd name="T19" fmla="*/ 11 h 117"/>
                  <a:gd name="T20" fmla="*/ 273 w 280"/>
                  <a:gd name="T21" fmla="*/ 13 h 117"/>
                  <a:gd name="T22" fmla="*/ 276 w 280"/>
                  <a:gd name="T23" fmla="*/ 14 h 117"/>
                  <a:gd name="T24" fmla="*/ 277 w 280"/>
                  <a:gd name="T25" fmla="*/ 17 h 117"/>
                  <a:gd name="T26" fmla="*/ 279 w 280"/>
                  <a:gd name="T27" fmla="*/ 20 h 117"/>
                  <a:gd name="T28" fmla="*/ 280 w 280"/>
                  <a:gd name="T29" fmla="*/ 22 h 117"/>
                  <a:gd name="T30" fmla="*/ 280 w 280"/>
                  <a:gd name="T31" fmla="*/ 105 h 117"/>
                  <a:gd name="T32" fmla="*/ 279 w 280"/>
                  <a:gd name="T33" fmla="*/ 108 h 117"/>
                  <a:gd name="T34" fmla="*/ 277 w 280"/>
                  <a:gd name="T35" fmla="*/ 112 h 117"/>
                  <a:gd name="T36" fmla="*/ 276 w 280"/>
                  <a:gd name="T37" fmla="*/ 113 h 117"/>
                  <a:gd name="T38" fmla="*/ 273 w 280"/>
                  <a:gd name="T39" fmla="*/ 116 h 117"/>
                  <a:gd name="T40" fmla="*/ 271 w 280"/>
                  <a:gd name="T41" fmla="*/ 117 h 117"/>
                  <a:gd name="T42" fmla="*/ 268 w 280"/>
                  <a:gd name="T43" fmla="*/ 117 h 117"/>
                  <a:gd name="T44" fmla="*/ 185 w 280"/>
                  <a:gd name="T45" fmla="*/ 117 h 117"/>
                  <a:gd name="T46" fmla="*/ 181 w 280"/>
                  <a:gd name="T47" fmla="*/ 117 h 117"/>
                  <a:gd name="T48" fmla="*/ 180 w 280"/>
                  <a:gd name="T49" fmla="*/ 116 h 117"/>
                  <a:gd name="T50" fmla="*/ 177 w 280"/>
                  <a:gd name="T51" fmla="*/ 113 h 117"/>
                  <a:gd name="T52" fmla="*/ 175 w 280"/>
                  <a:gd name="T53" fmla="*/ 112 h 117"/>
                  <a:gd name="T54" fmla="*/ 174 w 280"/>
                  <a:gd name="T55" fmla="*/ 108 h 117"/>
                  <a:gd name="T56" fmla="*/ 174 w 280"/>
                  <a:gd name="T57" fmla="*/ 105 h 117"/>
                  <a:gd name="T58" fmla="*/ 174 w 280"/>
                  <a:gd name="T59" fmla="*/ 102 h 117"/>
                  <a:gd name="T60" fmla="*/ 175 w 280"/>
                  <a:gd name="T61" fmla="*/ 100 h 117"/>
                  <a:gd name="T62" fmla="*/ 177 w 280"/>
                  <a:gd name="T63" fmla="*/ 96 h 117"/>
                  <a:gd name="T64" fmla="*/ 202 w 280"/>
                  <a:gd name="T65" fmla="*/ 72 h 117"/>
                  <a:gd name="T66" fmla="*/ 183 w 280"/>
                  <a:gd name="T67" fmla="*/ 58 h 117"/>
                  <a:gd name="T68" fmla="*/ 162 w 280"/>
                  <a:gd name="T69" fmla="*/ 49 h 117"/>
                  <a:gd name="T70" fmla="*/ 138 w 280"/>
                  <a:gd name="T71" fmla="*/ 46 h 117"/>
                  <a:gd name="T72" fmla="*/ 114 w 280"/>
                  <a:gd name="T73" fmla="*/ 50 h 117"/>
                  <a:gd name="T74" fmla="*/ 92 w 280"/>
                  <a:gd name="T75" fmla="*/ 58 h 117"/>
                  <a:gd name="T76" fmla="*/ 79 w 280"/>
                  <a:gd name="T77" fmla="*/ 67 h 117"/>
                  <a:gd name="T78" fmla="*/ 67 w 280"/>
                  <a:gd name="T79" fmla="*/ 79 h 117"/>
                  <a:gd name="T80" fmla="*/ 58 w 280"/>
                  <a:gd name="T81" fmla="*/ 92 h 117"/>
                  <a:gd name="T82" fmla="*/ 57 w 280"/>
                  <a:gd name="T83" fmla="*/ 96 h 117"/>
                  <a:gd name="T84" fmla="*/ 53 w 280"/>
                  <a:gd name="T85" fmla="*/ 102 h 117"/>
                  <a:gd name="T86" fmla="*/ 47 w 280"/>
                  <a:gd name="T87" fmla="*/ 113 h 117"/>
                  <a:gd name="T88" fmla="*/ 47 w 280"/>
                  <a:gd name="T89" fmla="*/ 116 h 117"/>
                  <a:gd name="T90" fmla="*/ 45 w 280"/>
                  <a:gd name="T91" fmla="*/ 117 h 117"/>
                  <a:gd name="T92" fmla="*/ 42 w 280"/>
                  <a:gd name="T93" fmla="*/ 117 h 117"/>
                  <a:gd name="T94" fmla="*/ 7 w 280"/>
                  <a:gd name="T95" fmla="*/ 117 h 117"/>
                  <a:gd name="T96" fmla="*/ 4 w 280"/>
                  <a:gd name="T97" fmla="*/ 117 h 117"/>
                  <a:gd name="T98" fmla="*/ 2 w 280"/>
                  <a:gd name="T99" fmla="*/ 116 h 117"/>
                  <a:gd name="T100" fmla="*/ 2 w 280"/>
                  <a:gd name="T101" fmla="*/ 114 h 117"/>
                  <a:gd name="T102" fmla="*/ 0 w 280"/>
                  <a:gd name="T103" fmla="*/ 113 h 117"/>
                  <a:gd name="T104" fmla="*/ 0 w 280"/>
                  <a:gd name="T105" fmla="*/ 112 h 117"/>
                  <a:gd name="T106" fmla="*/ 0 w 280"/>
                  <a:gd name="T107" fmla="*/ 109 h 117"/>
                  <a:gd name="T108" fmla="*/ 11 w 280"/>
                  <a:gd name="T109" fmla="*/ 79 h 117"/>
                  <a:gd name="T110" fmla="*/ 28 w 280"/>
                  <a:gd name="T111" fmla="*/ 53 h 117"/>
                  <a:gd name="T112" fmla="*/ 50 w 280"/>
                  <a:gd name="T113" fmla="*/ 30 h 117"/>
                  <a:gd name="T114" fmla="*/ 76 w 280"/>
                  <a:gd name="T115" fmla="*/ 13 h 117"/>
                  <a:gd name="T116" fmla="*/ 105 w 280"/>
                  <a:gd name="T117" fmla="*/ 3 h 117"/>
                  <a:gd name="T118" fmla="*/ 138 w 280"/>
                  <a:gd name="T11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0" h="117">
                    <a:moveTo>
                      <a:pt x="138" y="0"/>
                    </a:moveTo>
                    <a:lnTo>
                      <a:pt x="164" y="3"/>
                    </a:lnTo>
                    <a:lnTo>
                      <a:pt x="191" y="11"/>
                    </a:lnTo>
                    <a:lnTo>
                      <a:pt x="214" y="22"/>
                    </a:lnTo>
                    <a:lnTo>
                      <a:pt x="235" y="38"/>
                    </a:lnTo>
                    <a:lnTo>
                      <a:pt x="259" y="14"/>
                    </a:lnTo>
                    <a:lnTo>
                      <a:pt x="261" y="13"/>
                    </a:lnTo>
                    <a:lnTo>
                      <a:pt x="264" y="11"/>
                    </a:lnTo>
                    <a:lnTo>
                      <a:pt x="268" y="11"/>
                    </a:lnTo>
                    <a:lnTo>
                      <a:pt x="271" y="11"/>
                    </a:lnTo>
                    <a:lnTo>
                      <a:pt x="273" y="13"/>
                    </a:lnTo>
                    <a:lnTo>
                      <a:pt x="276" y="14"/>
                    </a:lnTo>
                    <a:lnTo>
                      <a:pt x="277" y="17"/>
                    </a:lnTo>
                    <a:lnTo>
                      <a:pt x="279" y="20"/>
                    </a:lnTo>
                    <a:lnTo>
                      <a:pt x="280" y="22"/>
                    </a:lnTo>
                    <a:lnTo>
                      <a:pt x="280" y="105"/>
                    </a:lnTo>
                    <a:lnTo>
                      <a:pt x="279" y="108"/>
                    </a:lnTo>
                    <a:lnTo>
                      <a:pt x="277" y="112"/>
                    </a:lnTo>
                    <a:lnTo>
                      <a:pt x="276" y="113"/>
                    </a:lnTo>
                    <a:lnTo>
                      <a:pt x="273" y="116"/>
                    </a:lnTo>
                    <a:lnTo>
                      <a:pt x="271" y="117"/>
                    </a:lnTo>
                    <a:lnTo>
                      <a:pt x="268" y="117"/>
                    </a:lnTo>
                    <a:lnTo>
                      <a:pt x="185" y="117"/>
                    </a:lnTo>
                    <a:lnTo>
                      <a:pt x="181" y="117"/>
                    </a:lnTo>
                    <a:lnTo>
                      <a:pt x="180" y="116"/>
                    </a:lnTo>
                    <a:lnTo>
                      <a:pt x="177" y="113"/>
                    </a:lnTo>
                    <a:lnTo>
                      <a:pt x="175" y="112"/>
                    </a:lnTo>
                    <a:lnTo>
                      <a:pt x="174" y="108"/>
                    </a:lnTo>
                    <a:lnTo>
                      <a:pt x="174" y="105"/>
                    </a:lnTo>
                    <a:lnTo>
                      <a:pt x="174" y="102"/>
                    </a:lnTo>
                    <a:lnTo>
                      <a:pt x="175" y="100"/>
                    </a:lnTo>
                    <a:lnTo>
                      <a:pt x="177" y="96"/>
                    </a:lnTo>
                    <a:lnTo>
                      <a:pt x="202" y="72"/>
                    </a:lnTo>
                    <a:lnTo>
                      <a:pt x="183" y="58"/>
                    </a:lnTo>
                    <a:lnTo>
                      <a:pt x="162" y="49"/>
                    </a:lnTo>
                    <a:lnTo>
                      <a:pt x="138" y="46"/>
                    </a:lnTo>
                    <a:lnTo>
                      <a:pt x="114" y="50"/>
                    </a:lnTo>
                    <a:lnTo>
                      <a:pt x="92" y="58"/>
                    </a:lnTo>
                    <a:lnTo>
                      <a:pt x="79" y="67"/>
                    </a:lnTo>
                    <a:lnTo>
                      <a:pt x="67" y="79"/>
                    </a:lnTo>
                    <a:lnTo>
                      <a:pt x="58" y="92"/>
                    </a:lnTo>
                    <a:lnTo>
                      <a:pt x="57" y="96"/>
                    </a:lnTo>
                    <a:lnTo>
                      <a:pt x="53" y="102"/>
                    </a:lnTo>
                    <a:lnTo>
                      <a:pt x="47" y="113"/>
                    </a:lnTo>
                    <a:lnTo>
                      <a:pt x="47" y="116"/>
                    </a:lnTo>
                    <a:lnTo>
                      <a:pt x="45" y="117"/>
                    </a:lnTo>
                    <a:lnTo>
                      <a:pt x="42" y="117"/>
                    </a:lnTo>
                    <a:lnTo>
                      <a:pt x="7" y="117"/>
                    </a:lnTo>
                    <a:lnTo>
                      <a:pt x="4" y="117"/>
                    </a:lnTo>
                    <a:lnTo>
                      <a:pt x="2" y="116"/>
                    </a:lnTo>
                    <a:lnTo>
                      <a:pt x="2" y="114"/>
                    </a:lnTo>
                    <a:lnTo>
                      <a:pt x="0" y="113"/>
                    </a:lnTo>
                    <a:lnTo>
                      <a:pt x="0" y="112"/>
                    </a:lnTo>
                    <a:lnTo>
                      <a:pt x="0" y="109"/>
                    </a:lnTo>
                    <a:lnTo>
                      <a:pt x="11" y="79"/>
                    </a:lnTo>
                    <a:lnTo>
                      <a:pt x="28" y="53"/>
                    </a:lnTo>
                    <a:lnTo>
                      <a:pt x="50" y="30"/>
                    </a:lnTo>
                    <a:lnTo>
                      <a:pt x="76" y="13"/>
                    </a:lnTo>
                    <a:lnTo>
                      <a:pt x="105" y="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504888" y="3855198"/>
              <a:ext cx="799355" cy="796521"/>
              <a:chOff x="2524125" y="4232275"/>
              <a:chExt cx="447675" cy="446088"/>
            </a:xfrm>
          </p:grpSpPr>
          <p:sp>
            <p:nvSpPr>
              <p:cNvPr id="57" name="Freeform 57"/>
              <p:cNvSpPr>
                <a:spLocks/>
              </p:cNvSpPr>
              <p:nvPr/>
            </p:nvSpPr>
            <p:spPr bwMode="auto">
              <a:xfrm>
                <a:off x="2524125" y="4232275"/>
                <a:ext cx="446088" cy="279400"/>
              </a:xfrm>
              <a:custGeom>
                <a:avLst/>
                <a:gdLst>
                  <a:gd name="T0" fmla="*/ 175 w 281"/>
                  <a:gd name="T1" fmla="*/ 0 h 176"/>
                  <a:gd name="T2" fmla="*/ 281 w 281"/>
                  <a:gd name="T3" fmla="*/ 71 h 176"/>
                  <a:gd name="T4" fmla="*/ 175 w 281"/>
                  <a:gd name="T5" fmla="*/ 140 h 176"/>
                  <a:gd name="T6" fmla="*/ 175 w 281"/>
                  <a:gd name="T7" fmla="*/ 100 h 176"/>
                  <a:gd name="T8" fmla="*/ 149 w 281"/>
                  <a:gd name="T9" fmla="*/ 96 h 176"/>
                  <a:gd name="T10" fmla="*/ 124 w 281"/>
                  <a:gd name="T11" fmla="*/ 95 h 176"/>
                  <a:gd name="T12" fmla="*/ 95 w 281"/>
                  <a:gd name="T13" fmla="*/ 93 h 176"/>
                  <a:gd name="T14" fmla="*/ 68 w 281"/>
                  <a:gd name="T15" fmla="*/ 96 h 176"/>
                  <a:gd name="T16" fmla="*/ 51 w 281"/>
                  <a:gd name="T17" fmla="*/ 102 h 176"/>
                  <a:gd name="T18" fmla="*/ 35 w 281"/>
                  <a:gd name="T19" fmla="*/ 110 h 176"/>
                  <a:gd name="T20" fmla="*/ 21 w 281"/>
                  <a:gd name="T21" fmla="*/ 122 h 176"/>
                  <a:gd name="T22" fmla="*/ 10 w 281"/>
                  <a:gd name="T23" fmla="*/ 138 h 176"/>
                  <a:gd name="T24" fmla="*/ 4 w 281"/>
                  <a:gd name="T25" fmla="*/ 156 h 176"/>
                  <a:gd name="T26" fmla="*/ 0 w 281"/>
                  <a:gd name="T27" fmla="*/ 176 h 176"/>
                  <a:gd name="T28" fmla="*/ 0 w 281"/>
                  <a:gd name="T29" fmla="*/ 155 h 176"/>
                  <a:gd name="T30" fmla="*/ 2 w 281"/>
                  <a:gd name="T31" fmla="*/ 134 h 176"/>
                  <a:gd name="T32" fmla="*/ 9 w 281"/>
                  <a:gd name="T33" fmla="*/ 114 h 176"/>
                  <a:gd name="T34" fmla="*/ 22 w 281"/>
                  <a:gd name="T35" fmla="*/ 95 h 176"/>
                  <a:gd name="T36" fmla="*/ 39 w 281"/>
                  <a:gd name="T37" fmla="*/ 80 h 176"/>
                  <a:gd name="T38" fmla="*/ 57 w 281"/>
                  <a:gd name="T39" fmla="*/ 68 h 176"/>
                  <a:gd name="T40" fmla="*/ 89 w 281"/>
                  <a:gd name="T41" fmla="*/ 56 h 176"/>
                  <a:gd name="T42" fmla="*/ 120 w 281"/>
                  <a:gd name="T43" fmla="*/ 49 h 176"/>
                  <a:gd name="T44" fmla="*/ 148 w 281"/>
                  <a:gd name="T45" fmla="*/ 45 h 176"/>
                  <a:gd name="T46" fmla="*/ 175 w 281"/>
                  <a:gd name="T47" fmla="*/ 41 h 176"/>
                  <a:gd name="T48" fmla="*/ 175 w 281"/>
                  <a:gd name="T4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1" h="176">
                    <a:moveTo>
                      <a:pt x="175" y="0"/>
                    </a:moveTo>
                    <a:lnTo>
                      <a:pt x="281" y="71"/>
                    </a:lnTo>
                    <a:lnTo>
                      <a:pt x="175" y="140"/>
                    </a:lnTo>
                    <a:lnTo>
                      <a:pt x="175" y="100"/>
                    </a:lnTo>
                    <a:lnTo>
                      <a:pt x="149" y="96"/>
                    </a:lnTo>
                    <a:lnTo>
                      <a:pt x="124" y="95"/>
                    </a:lnTo>
                    <a:lnTo>
                      <a:pt x="95" y="93"/>
                    </a:lnTo>
                    <a:lnTo>
                      <a:pt x="68" y="96"/>
                    </a:lnTo>
                    <a:lnTo>
                      <a:pt x="51" y="102"/>
                    </a:lnTo>
                    <a:lnTo>
                      <a:pt x="35" y="110"/>
                    </a:lnTo>
                    <a:lnTo>
                      <a:pt x="21" y="122"/>
                    </a:lnTo>
                    <a:lnTo>
                      <a:pt x="10" y="138"/>
                    </a:lnTo>
                    <a:lnTo>
                      <a:pt x="4" y="156"/>
                    </a:lnTo>
                    <a:lnTo>
                      <a:pt x="0" y="176"/>
                    </a:lnTo>
                    <a:lnTo>
                      <a:pt x="0" y="155"/>
                    </a:lnTo>
                    <a:lnTo>
                      <a:pt x="2" y="134"/>
                    </a:lnTo>
                    <a:lnTo>
                      <a:pt x="9" y="114"/>
                    </a:lnTo>
                    <a:lnTo>
                      <a:pt x="22" y="95"/>
                    </a:lnTo>
                    <a:lnTo>
                      <a:pt x="39" y="80"/>
                    </a:lnTo>
                    <a:lnTo>
                      <a:pt x="57" y="68"/>
                    </a:lnTo>
                    <a:lnTo>
                      <a:pt x="89" y="56"/>
                    </a:lnTo>
                    <a:lnTo>
                      <a:pt x="120" y="49"/>
                    </a:lnTo>
                    <a:lnTo>
                      <a:pt x="148" y="45"/>
                    </a:lnTo>
                    <a:lnTo>
                      <a:pt x="175" y="41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58"/>
              <p:cNvSpPr>
                <a:spLocks/>
              </p:cNvSpPr>
              <p:nvPr/>
            </p:nvSpPr>
            <p:spPr bwMode="auto">
              <a:xfrm>
                <a:off x="2524125" y="4398963"/>
                <a:ext cx="447675" cy="279400"/>
              </a:xfrm>
              <a:custGeom>
                <a:avLst/>
                <a:gdLst>
                  <a:gd name="T0" fmla="*/ 282 w 282"/>
                  <a:gd name="T1" fmla="*/ 0 h 176"/>
                  <a:gd name="T2" fmla="*/ 281 w 282"/>
                  <a:gd name="T3" fmla="*/ 21 h 176"/>
                  <a:gd name="T4" fmla="*/ 278 w 282"/>
                  <a:gd name="T5" fmla="*/ 42 h 176"/>
                  <a:gd name="T6" fmla="*/ 271 w 282"/>
                  <a:gd name="T7" fmla="*/ 62 h 176"/>
                  <a:gd name="T8" fmla="*/ 258 w 282"/>
                  <a:gd name="T9" fmla="*/ 80 h 176"/>
                  <a:gd name="T10" fmla="*/ 241 w 282"/>
                  <a:gd name="T11" fmla="*/ 96 h 176"/>
                  <a:gd name="T12" fmla="*/ 221 w 282"/>
                  <a:gd name="T13" fmla="*/ 108 h 176"/>
                  <a:gd name="T14" fmla="*/ 191 w 282"/>
                  <a:gd name="T15" fmla="*/ 120 h 176"/>
                  <a:gd name="T16" fmla="*/ 160 w 282"/>
                  <a:gd name="T17" fmla="*/ 127 h 176"/>
                  <a:gd name="T18" fmla="*/ 105 w 282"/>
                  <a:gd name="T19" fmla="*/ 135 h 176"/>
                  <a:gd name="T20" fmla="*/ 105 w 282"/>
                  <a:gd name="T21" fmla="*/ 176 h 176"/>
                  <a:gd name="T22" fmla="*/ 0 w 282"/>
                  <a:gd name="T23" fmla="*/ 105 h 176"/>
                  <a:gd name="T24" fmla="*/ 105 w 282"/>
                  <a:gd name="T25" fmla="*/ 35 h 176"/>
                  <a:gd name="T26" fmla="*/ 105 w 282"/>
                  <a:gd name="T27" fmla="*/ 77 h 176"/>
                  <a:gd name="T28" fmla="*/ 157 w 282"/>
                  <a:gd name="T29" fmla="*/ 81 h 176"/>
                  <a:gd name="T30" fmla="*/ 185 w 282"/>
                  <a:gd name="T31" fmla="*/ 83 h 176"/>
                  <a:gd name="T32" fmla="*/ 212 w 282"/>
                  <a:gd name="T33" fmla="*/ 79 h 176"/>
                  <a:gd name="T34" fmla="*/ 229 w 282"/>
                  <a:gd name="T35" fmla="*/ 74 h 176"/>
                  <a:gd name="T36" fmla="*/ 245 w 282"/>
                  <a:gd name="T37" fmla="*/ 66 h 176"/>
                  <a:gd name="T38" fmla="*/ 258 w 282"/>
                  <a:gd name="T39" fmla="*/ 54 h 176"/>
                  <a:gd name="T40" fmla="*/ 270 w 282"/>
                  <a:gd name="T41" fmla="*/ 38 h 176"/>
                  <a:gd name="T42" fmla="*/ 277 w 282"/>
                  <a:gd name="T43" fmla="*/ 20 h 176"/>
                  <a:gd name="T44" fmla="*/ 282 w 282"/>
                  <a:gd name="T4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2" h="176">
                    <a:moveTo>
                      <a:pt x="282" y="0"/>
                    </a:moveTo>
                    <a:lnTo>
                      <a:pt x="281" y="21"/>
                    </a:lnTo>
                    <a:lnTo>
                      <a:pt x="278" y="42"/>
                    </a:lnTo>
                    <a:lnTo>
                      <a:pt x="271" y="62"/>
                    </a:lnTo>
                    <a:lnTo>
                      <a:pt x="258" y="80"/>
                    </a:lnTo>
                    <a:lnTo>
                      <a:pt x="241" y="96"/>
                    </a:lnTo>
                    <a:lnTo>
                      <a:pt x="221" y="108"/>
                    </a:lnTo>
                    <a:lnTo>
                      <a:pt x="191" y="120"/>
                    </a:lnTo>
                    <a:lnTo>
                      <a:pt x="160" y="127"/>
                    </a:lnTo>
                    <a:lnTo>
                      <a:pt x="105" y="135"/>
                    </a:lnTo>
                    <a:lnTo>
                      <a:pt x="105" y="176"/>
                    </a:lnTo>
                    <a:lnTo>
                      <a:pt x="0" y="105"/>
                    </a:lnTo>
                    <a:lnTo>
                      <a:pt x="105" y="35"/>
                    </a:lnTo>
                    <a:lnTo>
                      <a:pt x="105" y="77"/>
                    </a:lnTo>
                    <a:lnTo>
                      <a:pt x="157" y="81"/>
                    </a:lnTo>
                    <a:lnTo>
                      <a:pt x="185" y="83"/>
                    </a:lnTo>
                    <a:lnTo>
                      <a:pt x="212" y="79"/>
                    </a:lnTo>
                    <a:lnTo>
                      <a:pt x="229" y="74"/>
                    </a:lnTo>
                    <a:lnTo>
                      <a:pt x="245" y="66"/>
                    </a:lnTo>
                    <a:lnTo>
                      <a:pt x="258" y="54"/>
                    </a:lnTo>
                    <a:lnTo>
                      <a:pt x="270" y="38"/>
                    </a:lnTo>
                    <a:lnTo>
                      <a:pt x="277" y="2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2369204" y="4895859"/>
              <a:ext cx="517476" cy="728586"/>
              <a:chOff x="3498850" y="4230688"/>
              <a:chExt cx="319088" cy="449263"/>
            </a:xfrm>
          </p:grpSpPr>
          <p:sp>
            <p:nvSpPr>
              <p:cNvPr id="59" name="Freeform 59"/>
              <p:cNvSpPr>
                <a:spLocks/>
              </p:cNvSpPr>
              <p:nvPr/>
            </p:nvSpPr>
            <p:spPr bwMode="auto">
              <a:xfrm>
                <a:off x="3681413" y="4343400"/>
                <a:ext cx="25400" cy="23813"/>
              </a:xfrm>
              <a:custGeom>
                <a:avLst/>
                <a:gdLst>
                  <a:gd name="T0" fmla="*/ 8 w 16"/>
                  <a:gd name="T1" fmla="*/ 0 h 15"/>
                  <a:gd name="T2" fmla="*/ 11 w 16"/>
                  <a:gd name="T3" fmla="*/ 0 h 15"/>
                  <a:gd name="T4" fmla="*/ 14 w 16"/>
                  <a:gd name="T5" fmla="*/ 1 h 15"/>
                  <a:gd name="T6" fmla="*/ 16 w 16"/>
                  <a:gd name="T7" fmla="*/ 4 h 15"/>
                  <a:gd name="T8" fmla="*/ 16 w 16"/>
                  <a:gd name="T9" fmla="*/ 7 h 15"/>
                  <a:gd name="T10" fmla="*/ 16 w 16"/>
                  <a:gd name="T11" fmla="*/ 10 h 15"/>
                  <a:gd name="T12" fmla="*/ 14 w 16"/>
                  <a:gd name="T13" fmla="*/ 13 h 15"/>
                  <a:gd name="T14" fmla="*/ 11 w 16"/>
                  <a:gd name="T15" fmla="*/ 14 h 15"/>
                  <a:gd name="T16" fmla="*/ 8 w 16"/>
                  <a:gd name="T17" fmla="*/ 15 h 15"/>
                  <a:gd name="T18" fmla="*/ 6 w 16"/>
                  <a:gd name="T19" fmla="*/ 14 h 15"/>
                  <a:gd name="T20" fmla="*/ 3 w 16"/>
                  <a:gd name="T21" fmla="*/ 13 h 15"/>
                  <a:gd name="T22" fmla="*/ 2 w 16"/>
                  <a:gd name="T23" fmla="*/ 10 h 15"/>
                  <a:gd name="T24" fmla="*/ 0 w 16"/>
                  <a:gd name="T25" fmla="*/ 7 h 15"/>
                  <a:gd name="T26" fmla="*/ 2 w 16"/>
                  <a:gd name="T27" fmla="*/ 4 h 15"/>
                  <a:gd name="T28" fmla="*/ 3 w 16"/>
                  <a:gd name="T29" fmla="*/ 1 h 15"/>
                  <a:gd name="T30" fmla="*/ 6 w 16"/>
                  <a:gd name="T31" fmla="*/ 0 h 15"/>
                  <a:gd name="T32" fmla="*/ 8 w 16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1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1" y="14"/>
                    </a:lnTo>
                    <a:lnTo>
                      <a:pt x="8" y="15"/>
                    </a:lnTo>
                    <a:lnTo>
                      <a:pt x="6" y="14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60"/>
              <p:cNvSpPr>
                <a:spLocks/>
              </p:cNvSpPr>
              <p:nvPr/>
            </p:nvSpPr>
            <p:spPr bwMode="auto">
              <a:xfrm>
                <a:off x="3533775" y="4343400"/>
                <a:ext cx="25400" cy="23813"/>
              </a:xfrm>
              <a:custGeom>
                <a:avLst/>
                <a:gdLst>
                  <a:gd name="T0" fmla="*/ 8 w 16"/>
                  <a:gd name="T1" fmla="*/ 0 h 15"/>
                  <a:gd name="T2" fmla="*/ 12 w 16"/>
                  <a:gd name="T3" fmla="*/ 0 h 15"/>
                  <a:gd name="T4" fmla="*/ 15 w 16"/>
                  <a:gd name="T5" fmla="*/ 2 h 15"/>
                  <a:gd name="T6" fmla="*/ 16 w 16"/>
                  <a:gd name="T7" fmla="*/ 5 h 15"/>
                  <a:gd name="T8" fmla="*/ 16 w 16"/>
                  <a:gd name="T9" fmla="*/ 7 h 15"/>
                  <a:gd name="T10" fmla="*/ 16 w 16"/>
                  <a:gd name="T11" fmla="*/ 10 h 15"/>
                  <a:gd name="T12" fmla="*/ 15 w 16"/>
                  <a:gd name="T13" fmla="*/ 13 h 15"/>
                  <a:gd name="T14" fmla="*/ 12 w 16"/>
                  <a:gd name="T15" fmla="*/ 14 h 15"/>
                  <a:gd name="T16" fmla="*/ 8 w 16"/>
                  <a:gd name="T17" fmla="*/ 15 h 15"/>
                  <a:gd name="T18" fmla="*/ 6 w 16"/>
                  <a:gd name="T19" fmla="*/ 14 h 15"/>
                  <a:gd name="T20" fmla="*/ 3 w 16"/>
                  <a:gd name="T21" fmla="*/ 13 h 15"/>
                  <a:gd name="T22" fmla="*/ 2 w 16"/>
                  <a:gd name="T23" fmla="*/ 10 h 15"/>
                  <a:gd name="T24" fmla="*/ 0 w 16"/>
                  <a:gd name="T25" fmla="*/ 7 h 15"/>
                  <a:gd name="T26" fmla="*/ 2 w 16"/>
                  <a:gd name="T27" fmla="*/ 5 h 15"/>
                  <a:gd name="T28" fmla="*/ 3 w 16"/>
                  <a:gd name="T29" fmla="*/ 2 h 15"/>
                  <a:gd name="T30" fmla="*/ 6 w 16"/>
                  <a:gd name="T31" fmla="*/ 0 h 15"/>
                  <a:gd name="T32" fmla="*/ 8 w 16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2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5" y="13"/>
                    </a:lnTo>
                    <a:lnTo>
                      <a:pt x="12" y="14"/>
                    </a:lnTo>
                    <a:lnTo>
                      <a:pt x="8" y="15"/>
                    </a:lnTo>
                    <a:lnTo>
                      <a:pt x="6" y="14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61"/>
              <p:cNvSpPr>
                <a:spLocks/>
              </p:cNvSpPr>
              <p:nvPr/>
            </p:nvSpPr>
            <p:spPr bwMode="auto">
              <a:xfrm>
                <a:off x="3571875" y="4343400"/>
                <a:ext cx="25400" cy="23813"/>
              </a:xfrm>
              <a:custGeom>
                <a:avLst/>
                <a:gdLst>
                  <a:gd name="T0" fmla="*/ 8 w 16"/>
                  <a:gd name="T1" fmla="*/ 0 h 15"/>
                  <a:gd name="T2" fmla="*/ 10 w 16"/>
                  <a:gd name="T3" fmla="*/ 0 h 15"/>
                  <a:gd name="T4" fmla="*/ 13 w 16"/>
                  <a:gd name="T5" fmla="*/ 2 h 15"/>
                  <a:gd name="T6" fmla="*/ 14 w 16"/>
                  <a:gd name="T7" fmla="*/ 5 h 15"/>
                  <a:gd name="T8" fmla="*/ 16 w 16"/>
                  <a:gd name="T9" fmla="*/ 7 h 15"/>
                  <a:gd name="T10" fmla="*/ 14 w 16"/>
                  <a:gd name="T11" fmla="*/ 10 h 15"/>
                  <a:gd name="T12" fmla="*/ 13 w 16"/>
                  <a:gd name="T13" fmla="*/ 13 h 15"/>
                  <a:gd name="T14" fmla="*/ 10 w 16"/>
                  <a:gd name="T15" fmla="*/ 14 h 15"/>
                  <a:gd name="T16" fmla="*/ 8 w 16"/>
                  <a:gd name="T17" fmla="*/ 15 h 15"/>
                  <a:gd name="T18" fmla="*/ 5 w 16"/>
                  <a:gd name="T19" fmla="*/ 14 h 15"/>
                  <a:gd name="T20" fmla="*/ 3 w 16"/>
                  <a:gd name="T21" fmla="*/ 13 h 15"/>
                  <a:gd name="T22" fmla="*/ 0 w 16"/>
                  <a:gd name="T23" fmla="*/ 10 h 15"/>
                  <a:gd name="T24" fmla="*/ 0 w 16"/>
                  <a:gd name="T25" fmla="*/ 7 h 15"/>
                  <a:gd name="T26" fmla="*/ 0 w 16"/>
                  <a:gd name="T27" fmla="*/ 5 h 15"/>
                  <a:gd name="T28" fmla="*/ 3 w 16"/>
                  <a:gd name="T29" fmla="*/ 2 h 15"/>
                  <a:gd name="T30" fmla="*/ 5 w 16"/>
                  <a:gd name="T31" fmla="*/ 0 h 15"/>
                  <a:gd name="T32" fmla="*/ 8 w 16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0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8" y="15"/>
                    </a:lnTo>
                    <a:lnTo>
                      <a:pt x="5" y="14"/>
                    </a:lnTo>
                    <a:lnTo>
                      <a:pt x="3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62"/>
              <p:cNvSpPr>
                <a:spLocks/>
              </p:cNvSpPr>
              <p:nvPr/>
            </p:nvSpPr>
            <p:spPr bwMode="auto">
              <a:xfrm>
                <a:off x="3609975" y="4343400"/>
                <a:ext cx="23813" cy="23813"/>
              </a:xfrm>
              <a:custGeom>
                <a:avLst/>
                <a:gdLst>
                  <a:gd name="T0" fmla="*/ 7 w 15"/>
                  <a:gd name="T1" fmla="*/ 0 h 15"/>
                  <a:gd name="T2" fmla="*/ 10 w 15"/>
                  <a:gd name="T3" fmla="*/ 0 h 15"/>
                  <a:gd name="T4" fmla="*/ 13 w 15"/>
                  <a:gd name="T5" fmla="*/ 2 h 15"/>
                  <a:gd name="T6" fmla="*/ 14 w 15"/>
                  <a:gd name="T7" fmla="*/ 5 h 15"/>
                  <a:gd name="T8" fmla="*/ 15 w 15"/>
                  <a:gd name="T9" fmla="*/ 7 h 15"/>
                  <a:gd name="T10" fmla="*/ 14 w 15"/>
                  <a:gd name="T11" fmla="*/ 10 h 15"/>
                  <a:gd name="T12" fmla="*/ 13 w 15"/>
                  <a:gd name="T13" fmla="*/ 13 h 15"/>
                  <a:gd name="T14" fmla="*/ 10 w 15"/>
                  <a:gd name="T15" fmla="*/ 14 h 15"/>
                  <a:gd name="T16" fmla="*/ 7 w 15"/>
                  <a:gd name="T17" fmla="*/ 15 h 15"/>
                  <a:gd name="T18" fmla="*/ 5 w 15"/>
                  <a:gd name="T19" fmla="*/ 14 h 15"/>
                  <a:gd name="T20" fmla="*/ 2 w 15"/>
                  <a:gd name="T21" fmla="*/ 13 h 15"/>
                  <a:gd name="T22" fmla="*/ 0 w 15"/>
                  <a:gd name="T23" fmla="*/ 10 h 15"/>
                  <a:gd name="T24" fmla="*/ 0 w 15"/>
                  <a:gd name="T25" fmla="*/ 7 h 15"/>
                  <a:gd name="T26" fmla="*/ 0 w 15"/>
                  <a:gd name="T27" fmla="*/ 5 h 15"/>
                  <a:gd name="T28" fmla="*/ 2 w 15"/>
                  <a:gd name="T29" fmla="*/ 2 h 15"/>
                  <a:gd name="T30" fmla="*/ 5 w 15"/>
                  <a:gd name="T31" fmla="*/ 0 h 15"/>
                  <a:gd name="T32" fmla="*/ 7 w 15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lnTo>
                      <a:pt x="10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5" y="7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7" y="15"/>
                    </a:lnTo>
                    <a:lnTo>
                      <a:pt x="5" y="14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63"/>
              <p:cNvSpPr>
                <a:spLocks/>
              </p:cNvSpPr>
              <p:nvPr/>
            </p:nvSpPr>
            <p:spPr bwMode="auto">
              <a:xfrm>
                <a:off x="3644900" y="4343400"/>
                <a:ext cx="26988" cy="23813"/>
              </a:xfrm>
              <a:custGeom>
                <a:avLst/>
                <a:gdLst>
                  <a:gd name="T0" fmla="*/ 9 w 17"/>
                  <a:gd name="T1" fmla="*/ 0 h 15"/>
                  <a:gd name="T2" fmla="*/ 12 w 17"/>
                  <a:gd name="T3" fmla="*/ 0 h 15"/>
                  <a:gd name="T4" fmla="*/ 14 w 17"/>
                  <a:gd name="T5" fmla="*/ 2 h 15"/>
                  <a:gd name="T6" fmla="*/ 16 w 17"/>
                  <a:gd name="T7" fmla="*/ 5 h 15"/>
                  <a:gd name="T8" fmla="*/ 17 w 17"/>
                  <a:gd name="T9" fmla="*/ 7 h 15"/>
                  <a:gd name="T10" fmla="*/ 16 w 17"/>
                  <a:gd name="T11" fmla="*/ 10 h 15"/>
                  <a:gd name="T12" fmla="*/ 14 w 17"/>
                  <a:gd name="T13" fmla="*/ 13 h 15"/>
                  <a:gd name="T14" fmla="*/ 12 w 17"/>
                  <a:gd name="T15" fmla="*/ 14 h 15"/>
                  <a:gd name="T16" fmla="*/ 9 w 17"/>
                  <a:gd name="T17" fmla="*/ 15 h 15"/>
                  <a:gd name="T18" fmla="*/ 5 w 17"/>
                  <a:gd name="T19" fmla="*/ 14 h 15"/>
                  <a:gd name="T20" fmla="*/ 2 w 17"/>
                  <a:gd name="T21" fmla="*/ 13 h 15"/>
                  <a:gd name="T22" fmla="*/ 1 w 17"/>
                  <a:gd name="T23" fmla="*/ 10 h 15"/>
                  <a:gd name="T24" fmla="*/ 0 w 17"/>
                  <a:gd name="T25" fmla="*/ 7 h 15"/>
                  <a:gd name="T26" fmla="*/ 1 w 17"/>
                  <a:gd name="T27" fmla="*/ 5 h 15"/>
                  <a:gd name="T28" fmla="*/ 2 w 17"/>
                  <a:gd name="T29" fmla="*/ 2 h 15"/>
                  <a:gd name="T30" fmla="*/ 5 w 17"/>
                  <a:gd name="T31" fmla="*/ 0 h 15"/>
                  <a:gd name="T32" fmla="*/ 9 w 17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5">
                    <a:moveTo>
                      <a:pt x="9" y="0"/>
                    </a:moveTo>
                    <a:lnTo>
                      <a:pt x="12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7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2" y="14"/>
                    </a:lnTo>
                    <a:lnTo>
                      <a:pt x="9" y="15"/>
                    </a:lnTo>
                    <a:lnTo>
                      <a:pt x="5" y="14"/>
                    </a:lnTo>
                    <a:lnTo>
                      <a:pt x="2" y="13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64"/>
              <p:cNvSpPr>
                <a:spLocks/>
              </p:cNvSpPr>
              <p:nvPr/>
            </p:nvSpPr>
            <p:spPr bwMode="auto">
              <a:xfrm>
                <a:off x="3498850" y="4343400"/>
                <a:ext cx="25400" cy="23813"/>
              </a:xfrm>
              <a:custGeom>
                <a:avLst/>
                <a:gdLst>
                  <a:gd name="T0" fmla="*/ 8 w 16"/>
                  <a:gd name="T1" fmla="*/ 0 h 15"/>
                  <a:gd name="T2" fmla="*/ 10 w 16"/>
                  <a:gd name="T3" fmla="*/ 0 h 15"/>
                  <a:gd name="T4" fmla="*/ 13 w 16"/>
                  <a:gd name="T5" fmla="*/ 2 h 15"/>
                  <a:gd name="T6" fmla="*/ 14 w 16"/>
                  <a:gd name="T7" fmla="*/ 5 h 15"/>
                  <a:gd name="T8" fmla="*/ 16 w 16"/>
                  <a:gd name="T9" fmla="*/ 7 h 15"/>
                  <a:gd name="T10" fmla="*/ 14 w 16"/>
                  <a:gd name="T11" fmla="*/ 10 h 15"/>
                  <a:gd name="T12" fmla="*/ 13 w 16"/>
                  <a:gd name="T13" fmla="*/ 13 h 15"/>
                  <a:gd name="T14" fmla="*/ 10 w 16"/>
                  <a:gd name="T15" fmla="*/ 14 h 15"/>
                  <a:gd name="T16" fmla="*/ 8 w 16"/>
                  <a:gd name="T17" fmla="*/ 15 h 15"/>
                  <a:gd name="T18" fmla="*/ 4 w 16"/>
                  <a:gd name="T19" fmla="*/ 14 h 15"/>
                  <a:gd name="T20" fmla="*/ 3 w 16"/>
                  <a:gd name="T21" fmla="*/ 13 h 15"/>
                  <a:gd name="T22" fmla="*/ 0 w 16"/>
                  <a:gd name="T23" fmla="*/ 10 h 15"/>
                  <a:gd name="T24" fmla="*/ 0 w 16"/>
                  <a:gd name="T25" fmla="*/ 7 h 15"/>
                  <a:gd name="T26" fmla="*/ 0 w 16"/>
                  <a:gd name="T27" fmla="*/ 5 h 15"/>
                  <a:gd name="T28" fmla="*/ 3 w 16"/>
                  <a:gd name="T29" fmla="*/ 2 h 15"/>
                  <a:gd name="T30" fmla="*/ 4 w 16"/>
                  <a:gd name="T31" fmla="*/ 0 h 15"/>
                  <a:gd name="T32" fmla="*/ 8 w 16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0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8" y="15"/>
                    </a:lnTo>
                    <a:lnTo>
                      <a:pt x="4" y="14"/>
                    </a:lnTo>
                    <a:lnTo>
                      <a:pt x="3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65"/>
              <p:cNvSpPr>
                <a:spLocks/>
              </p:cNvSpPr>
              <p:nvPr/>
            </p:nvSpPr>
            <p:spPr bwMode="auto">
              <a:xfrm>
                <a:off x="3719513" y="4343400"/>
                <a:ext cx="25400" cy="23813"/>
              </a:xfrm>
              <a:custGeom>
                <a:avLst/>
                <a:gdLst>
                  <a:gd name="T0" fmla="*/ 8 w 16"/>
                  <a:gd name="T1" fmla="*/ 0 h 15"/>
                  <a:gd name="T2" fmla="*/ 11 w 16"/>
                  <a:gd name="T3" fmla="*/ 0 h 15"/>
                  <a:gd name="T4" fmla="*/ 13 w 16"/>
                  <a:gd name="T5" fmla="*/ 1 h 15"/>
                  <a:gd name="T6" fmla="*/ 15 w 16"/>
                  <a:gd name="T7" fmla="*/ 4 h 15"/>
                  <a:gd name="T8" fmla="*/ 16 w 16"/>
                  <a:gd name="T9" fmla="*/ 7 h 15"/>
                  <a:gd name="T10" fmla="*/ 15 w 16"/>
                  <a:gd name="T11" fmla="*/ 10 h 15"/>
                  <a:gd name="T12" fmla="*/ 13 w 16"/>
                  <a:gd name="T13" fmla="*/ 13 h 15"/>
                  <a:gd name="T14" fmla="*/ 11 w 16"/>
                  <a:gd name="T15" fmla="*/ 14 h 15"/>
                  <a:gd name="T16" fmla="*/ 8 w 16"/>
                  <a:gd name="T17" fmla="*/ 15 h 15"/>
                  <a:gd name="T18" fmla="*/ 4 w 16"/>
                  <a:gd name="T19" fmla="*/ 14 h 15"/>
                  <a:gd name="T20" fmla="*/ 3 w 16"/>
                  <a:gd name="T21" fmla="*/ 13 h 15"/>
                  <a:gd name="T22" fmla="*/ 0 w 16"/>
                  <a:gd name="T23" fmla="*/ 10 h 15"/>
                  <a:gd name="T24" fmla="*/ 0 w 16"/>
                  <a:gd name="T25" fmla="*/ 7 h 15"/>
                  <a:gd name="T26" fmla="*/ 0 w 16"/>
                  <a:gd name="T27" fmla="*/ 4 h 15"/>
                  <a:gd name="T28" fmla="*/ 3 w 16"/>
                  <a:gd name="T29" fmla="*/ 1 h 15"/>
                  <a:gd name="T30" fmla="*/ 4 w 16"/>
                  <a:gd name="T31" fmla="*/ 0 h 15"/>
                  <a:gd name="T32" fmla="*/ 8 w 16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5" y="4"/>
                    </a:lnTo>
                    <a:lnTo>
                      <a:pt x="16" y="7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1" y="14"/>
                    </a:lnTo>
                    <a:lnTo>
                      <a:pt x="8" y="15"/>
                    </a:lnTo>
                    <a:lnTo>
                      <a:pt x="4" y="14"/>
                    </a:lnTo>
                    <a:lnTo>
                      <a:pt x="3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66"/>
              <p:cNvSpPr>
                <a:spLocks/>
              </p:cNvSpPr>
              <p:nvPr/>
            </p:nvSpPr>
            <p:spPr bwMode="auto">
              <a:xfrm>
                <a:off x="3719513" y="4267200"/>
                <a:ext cx="25400" cy="23813"/>
              </a:xfrm>
              <a:custGeom>
                <a:avLst/>
                <a:gdLst>
                  <a:gd name="T0" fmla="*/ 8 w 16"/>
                  <a:gd name="T1" fmla="*/ 0 h 15"/>
                  <a:gd name="T2" fmla="*/ 11 w 16"/>
                  <a:gd name="T3" fmla="*/ 0 h 15"/>
                  <a:gd name="T4" fmla="*/ 13 w 16"/>
                  <a:gd name="T5" fmla="*/ 2 h 15"/>
                  <a:gd name="T6" fmla="*/ 15 w 16"/>
                  <a:gd name="T7" fmla="*/ 4 h 15"/>
                  <a:gd name="T8" fmla="*/ 16 w 16"/>
                  <a:gd name="T9" fmla="*/ 8 h 15"/>
                  <a:gd name="T10" fmla="*/ 15 w 16"/>
                  <a:gd name="T11" fmla="*/ 11 h 15"/>
                  <a:gd name="T12" fmla="*/ 13 w 16"/>
                  <a:gd name="T13" fmla="*/ 13 h 15"/>
                  <a:gd name="T14" fmla="*/ 11 w 16"/>
                  <a:gd name="T15" fmla="*/ 15 h 15"/>
                  <a:gd name="T16" fmla="*/ 8 w 16"/>
                  <a:gd name="T17" fmla="*/ 15 h 15"/>
                  <a:gd name="T18" fmla="*/ 4 w 16"/>
                  <a:gd name="T19" fmla="*/ 15 h 15"/>
                  <a:gd name="T20" fmla="*/ 3 w 16"/>
                  <a:gd name="T21" fmla="*/ 13 h 15"/>
                  <a:gd name="T22" fmla="*/ 0 w 16"/>
                  <a:gd name="T23" fmla="*/ 11 h 15"/>
                  <a:gd name="T24" fmla="*/ 0 w 16"/>
                  <a:gd name="T25" fmla="*/ 8 h 15"/>
                  <a:gd name="T26" fmla="*/ 0 w 16"/>
                  <a:gd name="T27" fmla="*/ 4 h 15"/>
                  <a:gd name="T28" fmla="*/ 3 w 16"/>
                  <a:gd name="T29" fmla="*/ 2 h 15"/>
                  <a:gd name="T30" fmla="*/ 4 w 16"/>
                  <a:gd name="T31" fmla="*/ 0 h 15"/>
                  <a:gd name="T32" fmla="*/ 8 w 16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1" y="15"/>
                    </a:lnTo>
                    <a:lnTo>
                      <a:pt x="8" y="15"/>
                    </a:lnTo>
                    <a:lnTo>
                      <a:pt x="4" y="15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67"/>
              <p:cNvSpPr>
                <a:spLocks/>
              </p:cNvSpPr>
              <p:nvPr/>
            </p:nvSpPr>
            <p:spPr bwMode="auto">
              <a:xfrm>
                <a:off x="3719513" y="4418013"/>
                <a:ext cx="25400" cy="25400"/>
              </a:xfrm>
              <a:custGeom>
                <a:avLst/>
                <a:gdLst>
                  <a:gd name="T0" fmla="*/ 8 w 16"/>
                  <a:gd name="T1" fmla="*/ 0 h 16"/>
                  <a:gd name="T2" fmla="*/ 11 w 16"/>
                  <a:gd name="T3" fmla="*/ 0 h 16"/>
                  <a:gd name="T4" fmla="*/ 13 w 16"/>
                  <a:gd name="T5" fmla="*/ 1 h 16"/>
                  <a:gd name="T6" fmla="*/ 15 w 16"/>
                  <a:gd name="T7" fmla="*/ 4 h 16"/>
                  <a:gd name="T8" fmla="*/ 16 w 16"/>
                  <a:gd name="T9" fmla="*/ 8 h 16"/>
                  <a:gd name="T10" fmla="*/ 15 w 16"/>
                  <a:gd name="T11" fmla="*/ 10 h 16"/>
                  <a:gd name="T12" fmla="*/ 13 w 16"/>
                  <a:gd name="T13" fmla="*/ 13 h 16"/>
                  <a:gd name="T14" fmla="*/ 11 w 16"/>
                  <a:gd name="T15" fmla="*/ 14 h 16"/>
                  <a:gd name="T16" fmla="*/ 8 w 16"/>
                  <a:gd name="T17" fmla="*/ 16 h 16"/>
                  <a:gd name="T18" fmla="*/ 4 w 16"/>
                  <a:gd name="T19" fmla="*/ 14 h 16"/>
                  <a:gd name="T20" fmla="*/ 3 w 16"/>
                  <a:gd name="T21" fmla="*/ 13 h 16"/>
                  <a:gd name="T22" fmla="*/ 0 w 16"/>
                  <a:gd name="T23" fmla="*/ 10 h 16"/>
                  <a:gd name="T24" fmla="*/ 0 w 16"/>
                  <a:gd name="T25" fmla="*/ 8 h 16"/>
                  <a:gd name="T26" fmla="*/ 0 w 16"/>
                  <a:gd name="T27" fmla="*/ 4 h 16"/>
                  <a:gd name="T28" fmla="*/ 3 w 16"/>
                  <a:gd name="T29" fmla="*/ 1 h 16"/>
                  <a:gd name="T30" fmla="*/ 4 w 16"/>
                  <a:gd name="T31" fmla="*/ 0 h 16"/>
                  <a:gd name="T32" fmla="*/ 8 w 16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1" y="14"/>
                    </a:lnTo>
                    <a:lnTo>
                      <a:pt x="8" y="16"/>
                    </a:lnTo>
                    <a:lnTo>
                      <a:pt x="4" y="14"/>
                    </a:lnTo>
                    <a:lnTo>
                      <a:pt x="3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68"/>
              <p:cNvSpPr>
                <a:spLocks/>
              </p:cNvSpPr>
              <p:nvPr/>
            </p:nvSpPr>
            <p:spPr bwMode="auto">
              <a:xfrm>
                <a:off x="3754438" y="4343400"/>
                <a:ext cx="25400" cy="23813"/>
              </a:xfrm>
              <a:custGeom>
                <a:avLst/>
                <a:gdLst>
                  <a:gd name="T0" fmla="*/ 8 w 16"/>
                  <a:gd name="T1" fmla="*/ 0 h 15"/>
                  <a:gd name="T2" fmla="*/ 12 w 16"/>
                  <a:gd name="T3" fmla="*/ 0 h 15"/>
                  <a:gd name="T4" fmla="*/ 14 w 16"/>
                  <a:gd name="T5" fmla="*/ 1 h 15"/>
                  <a:gd name="T6" fmla="*/ 16 w 16"/>
                  <a:gd name="T7" fmla="*/ 4 h 15"/>
                  <a:gd name="T8" fmla="*/ 16 w 16"/>
                  <a:gd name="T9" fmla="*/ 7 h 15"/>
                  <a:gd name="T10" fmla="*/ 16 w 16"/>
                  <a:gd name="T11" fmla="*/ 10 h 15"/>
                  <a:gd name="T12" fmla="*/ 14 w 16"/>
                  <a:gd name="T13" fmla="*/ 13 h 15"/>
                  <a:gd name="T14" fmla="*/ 12 w 16"/>
                  <a:gd name="T15" fmla="*/ 14 h 15"/>
                  <a:gd name="T16" fmla="*/ 8 w 16"/>
                  <a:gd name="T17" fmla="*/ 15 h 15"/>
                  <a:gd name="T18" fmla="*/ 6 w 16"/>
                  <a:gd name="T19" fmla="*/ 14 h 15"/>
                  <a:gd name="T20" fmla="*/ 3 w 16"/>
                  <a:gd name="T21" fmla="*/ 13 h 15"/>
                  <a:gd name="T22" fmla="*/ 2 w 16"/>
                  <a:gd name="T23" fmla="*/ 10 h 15"/>
                  <a:gd name="T24" fmla="*/ 0 w 16"/>
                  <a:gd name="T25" fmla="*/ 7 h 15"/>
                  <a:gd name="T26" fmla="*/ 2 w 16"/>
                  <a:gd name="T27" fmla="*/ 4 h 15"/>
                  <a:gd name="T28" fmla="*/ 3 w 16"/>
                  <a:gd name="T29" fmla="*/ 1 h 15"/>
                  <a:gd name="T30" fmla="*/ 6 w 16"/>
                  <a:gd name="T31" fmla="*/ 0 h 15"/>
                  <a:gd name="T32" fmla="*/ 8 w 16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2" y="14"/>
                    </a:lnTo>
                    <a:lnTo>
                      <a:pt x="8" y="15"/>
                    </a:lnTo>
                    <a:lnTo>
                      <a:pt x="6" y="14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9" name="Freeform 69"/>
              <p:cNvSpPr>
                <a:spLocks/>
              </p:cNvSpPr>
              <p:nvPr/>
            </p:nvSpPr>
            <p:spPr bwMode="auto">
              <a:xfrm>
                <a:off x="3681413" y="4230688"/>
                <a:ext cx="25400" cy="23813"/>
              </a:xfrm>
              <a:custGeom>
                <a:avLst/>
                <a:gdLst>
                  <a:gd name="T0" fmla="*/ 8 w 16"/>
                  <a:gd name="T1" fmla="*/ 0 h 15"/>
                  <a:gd name="T2" fmla="*/ 11 w 16"/>
                  <a:gd name="T3" fmla="*/ 1 h 15"/>
                  <a:gd name="T4" fmla="*/ 14 w 16"/>
                  <a:gd name="T5" fmla="*/ 2 h 15"/>
                  <a:gd name="T6" fmla="*/ 16 w 16"/>
                  <a:gd name="T7" fmla="*/ 5 h 15"/>
                  <a:gd name="T8" fmla="*/ 16 w 16"/>
                  <a:gd name="T9" fmla="*/ 9 h 15"/>
                  <a:gd name="T10" fmla="*/ 16 w 16"/>
                  <a:gd name="T11" fmla="*/ 12 h 15"/>
                  <a:gd name="T12" fmla="*/ 14 w 16"/>
                  <a:gd name="T13" fmla="*/ 14 h 15"/>
                  <a:gd name="T14" fmla="*/ 11 w 16"/>
                  <a:gd name="T15" fmla="*/ 15 h 15"/>
                  <a:gd name="T16" fmla="*/ 8 w 16"/>
                  <a:gd name="T17" fmla="*/ 15 h 15"/>
                  <a:gd name="T18" fmla="*/ 6 w 16"/>
                  <a:gd name="T19" fmla="*/ 15 h 15"/>
                  <a:gd name="T20" fmla="*/ 3 w 16"/>
                  <a:gd name="T21" fmla="*/ 14 h 15"/>
                  <a:gd name="T22" fmla="*/ 2 w 16"/>
                  <a:gd name="T23" fmla="*/ 12 h 15"/>
                  <a:gd name="T24" fmla="*/ 0 w 16"/>
                  <a:gd name="T25" fmla="*/ 9 h 15"/>
                  <a:gd name="T26" fmla="*/ 2 w 16"/>
                  <a:gd name="T27" fmla="*/ 5 h 15"/>
                  <a:gd name="T28" fmla="*/ 3 w 16"/>
                  <a:gd name="T29" fmla="*/ 2 h 15"/>
                  <a:gd name="T30" fmla="*/ 6 w 16"/>
                  <a:gd name="T31" fmla="*/ 1 h 15"/>
                  <a:gd name="T32" fmla="*/ 8 w 16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1" y="1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6" y="9"/>
                    </a:lnTo>
                    <a:lnTo>
                      <a:pt x="16" y="12"/>
                    </a:lnTo>
                    <a:lnTo>
                      <a:pt x="14" y="14"/>
                    </a:lnTo>
                    <a:lnTo>
                      <a:pt x="11" y="15"/>
                    </a:lnTo>
                    <a:lnTo>
                      <a:pt x="8" y="15"/>
                    </a:lnTo>
                    <a:lnTo>
                      <a:pt x="6" y="15"/>
                    </a:lnTo>
                    <a:lnTo>
                      <a:pt x="3" y="14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70"/>
              <p:cNvSpPr>
                <a:spLocks/>
              </p:cNvSpPr>
              <p:nvPr/>
            </p:nvSpPr>
            <p:spPr bwMode="auto">
              <a:xfrm>
                <a:off x="3681413" y="4452938"/>
                <a:ext cx="25400" cy="25400"/>
              </a:xfrm>
              <a:custGeom>
                <a:avLst/>
                <a:gdLst>
                  <a:gd name="T0" fmla="*/ 8 w 16"/>
                  <a:gd name="T1" fmla="*/ 0 h 16"/>
                  <a:gd name="T2" fmla="*/ 11 w 16"/>
                  <a:gd name="T3" fmla="*/ 0 h 16"/>
                  <a:gd name="T4" fmla="*/ 14 w 16"/>
                  <a:gd name="T5" fmla="*/ 3 h 16"/>
                  <a:gd name="T6" fmla="*/ 16 w 16"/>
                  <a:gd name="T7" fmla="*/ 5 h 16"/>
                  <a:gd name="T8" fmla="*/ 16 w 16"/>
                  <a:gd name="T9" fmla="*/ 8 h 16"/>
                  <a:gd name="T10" fmla="*/ 16 w 16"/>
                  <a:gd name="T11" fmla="*/ 11 h 16"/>
                  <a:gd name="T12" fmla="*/ 14 w 16"/>
                  <a:gd name="T13" fmla="*/ 13 h 16"/>
                  <a:gd name="T14" fmla="*/ 11 w 16"/>
                  <a:gd name="T15" fmla="*/ 15 h 16"/>
                  <a:gd name="T16" fmla="*/ 8 w 16"/>
                  <a:gd name="T17" fmla="*/ 16 h 16"/>
                  <a:gd name="T18" fmla="*/ 6 w 16"/>
                  <a:gd name="T19" fmla="*/ 15 h 16"/>
                  <a:gd name="T20" fmla="*/ 3 w 16"/>
                  <a:gd name="T21" fmla="*/ 13 h 16"/>
                  <a:gd name="T22" fmla="*/ 2 w 16"/>
                  <a:gd name="T23" fmla="*/ 11 h 16"/>
                  <a:gd name="T24" fmla="*/ 0 w 16"/>
                  <a:gd name="T25" fmla="*/ 8 h 16"/>
                  <a:gd name="T26" fmla="*/ 2 w 16"/>
                  <a:gd name="T27" fmla="*/ 5 h 16"/>
                  <a:gd name="T28" fmla="*/ 3 w 16"/>
                  <a:gd name="T29" fmla="*/ 3 h 16"/>
                  <a:gd name="T30" fmla="*/ 6 w 16"/>
                  <a:gd name="T31" fmla="*/ 0 h 16"/>
                  <a:gd name="T32" fmla="*/ 8 w 16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11" y="0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5"/>
                    </a:lnTo>
                    <a:lnTo>
                      <a:pt x="8" y="16"/>
                    </a:lnTo>
                    <a:lnTo>
                      <a:pt x="6" y="15"/>
                    </a:lnTo>
                    <a:lnTo>
                      <a:pt x="3" y="13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71"/>
              <p:cNvSpPr>
                <a:spLocks/>
              </p:cNvSpPr>
              <p:nvPr/>
            </p:nvSpPr>
            <p:spPr bwMode="auto">
              <a:xfrm>
                <a:off x="3792538" y="4343400"/>
                <a:ext cx="25400" cy="23813"/>
              </a:xfrm>
              <a:custGeom>
                <a:avLst/>
                <a:gdLst>
                  <a:gd name="T0" fmla="*/ 8 w 16"/>
                  <a:gd name="T1" fmla="*/ 0 h 15"/>
                  <a:gd name="T2" fmla="*/ 12 w 16"/>
                  <a:gd name="T3" fmla="*/ 0 h 15"/>
                  <a:gd name="T4" fmla="*/ 13 w 16"/>
                  <a:gd name="T5" fmla="*/ 1 h 15"/>
                  <a:gd name="T6" fmla="*/ 16 w 16"/>
                  <a:gd name="T7" fmla="*/ 4 h 15"/>
                  <a:gd name="T8" fmla="*/ 16 w 16"/>
                  <a:gd name="T9" fmla="*/ 7 h 15"/>
                  <a:gd name="T10" fmla="*/ 16 w 16"/>
                  <a:gd name="T11" fmla="*/ 10 h 15"/>
                  <a:gd name="T12" fmla="*/ 13 w 16"/>
                  <a:gd name="T13" fmla="*/ 13 h 15"/>
                  <a:gd name="T14" fmla="*/ 12 w 16"/>
                  <a:gd name="T15" fmla="*/ 14 h 15"/>
                  <a:gd name="T16" fmla="*/ 8 w 16"/>
                  <a:gd name="T17" fmla="*/ 15 h 15"/>
                  <a:gd name="T18" fmla="*/ 5 w 16"/>
                  <a:gd name="T19" fmla="*/ 14 h 15"/>
                  <a:gd name="T20" fmla="*/ 3 w 16"/>
                  <a:gd name="T21" fmla="*/ 13 h 15"/>
                  <a:gd name="T22" fmla="*/ 1 w 16"/>
                  <a:gd name="T23" fmla="*/ 10 h 15"/>
                  <a:gd name="T24" fmla="*/ 0 w 16"/>
                  <a:gd name="T25" fmla="*/ 7 h 15"/>
                  <a:gd name="T26" fmla="*/ 1 w 16"/>
                  <a:gd name="T27" fmla="*/ 4 h 15"/>
                  <a:gd name="T28" fmla="*/ 3 w 16"/>
                  <a:gd name="T29" fmla="*/ 1 h 15"/>
                  <a:gd name="T30" fmla="*/ 5 w 16"/>
                  <a:gd name="T31" fmla="*/ 0 h 15"/>
                  <a:gd name="T32" fmla="*/ 8 w 16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7"/>
                    </a:lnTo>
                    <a:lnTo>
                      <a:pt x="16" y="10"/>
                    </a:lnTo>
                    <a:lnTo>
                      <a:pt x="13" y="13"/>
                    </a:lnTo>
                    <a:lnTo>
                      <a:pt x="12" y="14"/>
                    </a:lnTo>
                    <a:lnTo>
                      <a:pt x="8" y="15"/>
                    </a:lnTo>
                    <a:lnTo>
                      <a:pt x="5" y="14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72"/>
              <p:cNvSpPr>
                <a:spLocks/>
              </p:cNvSpPr>
              <p:nvPr/>
            </p:nvSpPr>
            <p:spPr bwMode="auto">
              <a:xfrm>
                <a:off x="3754438" y="4379913"/>
                <a:ext cx="25400" cy="25400"/>
              </a:xfrm>
              <a:custGeom>
                <a:avLst/>
                <a:gdLst>
                  <a:gd name="T0" fmla="*/ 8 w 16"/>
                  <a:gd name="T1" fmla="*/ 0 h 16"/>
                  <a:gd name="T2" fmla="*/ 12 w 16"/>
                  <a:gd name="T3" fmla="*/ 0 h 16"/>
                  <a:gd name="T4" fmla="*/ 14 w 16"/>
                  <a:gd name="T5" fmla="*/ 3 h 16"/>
                  <a:gd name="T6" fmla="*/ 16 w 16"/>
                  <a:gd name="T7" fmla="*/ 4 h 16"/>
                  <a:gd name="T8" fmla="*/ 16 w 16"/>
                  <a:gd name="T9" fmla="*/ 8 h 16"/>
                  <a:gd name="T10" fmla="*/ 16 w 16"/>
                  <a:gd name="T11" fmla="*/ 11 h 16"/>
                  <a:gd name="T12" fmla="*/ 14 w 16"/>
                  <a:gd name="T13" fmla="*/ 13 h 16"/>
                  <a:gd name="T14" fmla="*/ 12 w 16"/>
                  <a:gd name="T15" fmla="*/ 15 h 16"/>
                  <a:gd name="T16" fmla="*/ 8 w 16"/>
                  <a:gd name="T17" fmla="*/ 16 h 16"/>
                  <a:gd name="T18" fmla="*/ 6 w 16"/>
                  <a:gd name="T19" fmla="*/ 15 h 16"/>
                  <a:gd name="T20" fmla="*/ 3 w 16"/>
                  <a:gd name="T21" fmla="*/ 13 h 16"/>
                  <a:gd name="T22" fmla="*/ 2 w 16"/>
                  <a:gd name="T23" fmla="*/ 11 h 16"/>
                  <a:gd name="T24" fmla="*/ 0 w 16"/>
                  <a:gd name="T25" fmla="*/ 8 h 16"/>
                  <a:gd name="T26" fmla="*/ 2 w 16"/>
                  <a:gd name="T27" fmla="*/ 4 h 16"/>
                  <a:gd name="T28" fmla="*/ 3 w 16"/>
                  <a:gd name="T29" fmla="*/ 3 h 16"/>
                  <a:gd name="T30" fmla="*/ 6 w 16"/>
                  <a:gd name="T31" fmla="*/ 0 h 16"/>
                  <a:gd name="T32" fmla="*/ 8 w 16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12" y="0"/>
                    </a:lnTo>
                    <a:lnTo>
                      <a:pt x="14" y="3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2" y="15"/>
                    </a:lnTo>
                    <a:lnTo>
                      <a:pt x="8" y="16"/>
                    </a:lnTo>
                    <a:lnTo>
                      <a:pt x="6" y="15"/>
                    </a:lnTo>
                    <a:lnTo>
                      <a:pt x="3" y="13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3" y="3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73"/>
              <p:cNvSpPr>
                <a:spLocks/>
              </p:cNvSpPr>
              <p:nvPr/>
            </p:nvSpPr>
            <p:spPr bwMode="auto">
              <a:xfrm>
                <a:off x="3609975" y="4545013"/>
                <a:ext cx="23813" cy="22225"/>
              </a:xfrm>
              <a:custGeom>
                <a:avLst/>
                <a:gdLst>
                  <a:gd name="T0" fmla="*/ 7 w 15"/>
                  <a:gd name="T1" fmla="*/ 0 h 14"/>
                  <a:gd name="T2" fmla="*/ 10 w 15"/>
                  <a:gd name="T3" fmla="*/ 0 h 14"/>
                  <a:gd name="T4" fmla="*/ 13 w 15"/>
                  <a:gd name="T5" fmla="*/ 1 h 14"/>
                  <a:gd name="T6" fmla="*/ 14 w 15"/>
                  <a:gd name="T7" fmla="*/ 4 h 14"/>
                  <a:gd name="T8" fmla="*/ 15 w 15"/>
                  <a:gd name="T9" fmla="*/ 6 h 14"/>
                  <a:gd name="T10" fmla="*/ 14 w 15"/>
                  <a:gd name="T11" fmla="*/ 10 h 14"/>
                  <a:gd name="T12" fmla="*/ 13 w 15"/>
                  <a:gd name="T13" fmla="*/ 13 h 14"/>
                  <a:gd name="T14" fmla="*/ 10 w 15"/>
                  <a:gd name="T15" fmla="*/ 14 h 14"/>
                  <a:gd name="T16" fmla="*/ 7 w 15"/>
                  <a:gd name="T17" fmla="*/ 14 h 14"/>
                  <a:gd name="T18" fmla="*/ 5 w 15"/>
                  <a:gd name="T19" fmla="*/ 14 h 14"/>
                  <a:gd name="T20" fmla="*/ 2 w 15"/>
                  <a:gd name="T21" fmla="*/ 13 h 14"/>
                  <a:gd name="T22" fmla="*/ 0 w 15"/>
                  <a:gd name="T23" fmla="*/ 10 h 14"/>
                  <a:gd name="T24" fmla="*/ 0 w 15"/>
                  <a:gd name="T25" fmla="*/ 6 h 14"/>
                  <a:gd name="T26" fmla="*/ 0 w 15"/>
                  <a:gd name="T27" fmla="*/ 4 h 14"/>
                  <a:gd name="T28" fmla="*/ 2 w 15"/>
                  <a:gd name="T29" fmla="*/ 1 h 14"/>
                  <a:gd name="T30" fmla="*/ 5 w 15"/>
                  <a:gd name="T31" fmla="*/ 0 h 14"/>
                  <a:gd name="T32" fmla="*/ 7 w 15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14">
                    <a:moveTo>
                      <a:pt x="7" y="0"/>
                    </a:moveTo>
                    <a:lnTo>
                      <a:pt x="10" y="0"/>
                    </a:lnTo>
                    <a:lnTo>
                      <a:pt x="13" y="1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7" y="14"/>
                    </a:lnTo>
                    <a:lnTo>
                      <a:pt x="5" y="14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4"/>
              <p:cNvSpPr>
                <a:spLocks/>
              </p:cNvSpPr>
              <p:nvPr/>
            </p:nvSpPr>
            <p:spPr bwMode="auto">
              <a:xfrm>
                <a:off x="3757613" y="4545013"/>
                <a:ext cx="23813" cy="22225"/>
              </a:xfrm>
              <a:custGeom>
                <a:avLst/>
                <a:gdLst>
                  <a:gd name="T0" fmla="*/ 8 w 15"/>
                  <a:gd name="T1" fmla="*/ 0 h 14"/>
                  <a:gd name="T2" fmla="*/ 10 w 15"/>
                  <a:gd name="T3" fmla="*/ 0 h 14"/>
                  <a:gd name="T4" fmla="*/ 13 w 15"/>
                  <a:gd name="T5" fmla="*/ 1 h 14"/>
                  <a:gd name="T6" fmla="*/ 14 w 15"/>
                  <a:gd name="T7" fmla="*/ 4 h 14"/>
                  <a:gd name="T8" fmla="*/ 15 w 15"/>
                  <a:gd name="T9" fmla="*/ 6 h 14"/>
                  <a:gd name="T10" fmla="*/ 14 w 15"/>
                  <a:gd name="T11" fmla="*/ 10 h 14"/>
                  <a:gd name="T12" fmla="*/ 13 w 15"/>
                  <a:gd name="T13" fmla="*/ 13 h 14"/>
                  <a:gd name="T14" fmla="*/ 10 w 15"/>
                  <a:gd name="T15" fmla="*/ 14 h 14"/>
                  <a:gd name="T16" fmla="*/ 8 w 15"/>
                  <a:gd name="T17" fmla="*/ 14 h 14"/>
                  <a:gd name="T18" fmla="*/ 5 w 15"/>
                  <a:gd name="T19" fmla="*/ 14 h 14"/>
                  <a:gd name="T20" fmla="*/ 2 w 15"/>
                  <a:gd name="T21" fmla="*/ 13 h 14"/>
                  <a:gd name="T22" fmla="*/ 0 w 15"/>
                  <a:gd name="T23" fmla="*/ 10 h 14"/>
                  <a:gd name="T24" fmla="*/ 0 w 15"/>
                  <a:gd name="T25" fmla="*/ 6 h 14"/>
                  <a:gd name="T26" fmla="*/ 0 w 15"/>
                  <a:gd name="T27" fmla="*/ 4 h 14"/>
                  <a:gd name="T28" fmla="*/ 2 w 15"/>
                  <a:gd name="T29" fmla="*/ 1 h 14"/>
                  <a:gd name="T30" fmla="*/ 5 w 15"/>
                  <a:gd name="T31" fmla="*/ 0 h 14"/>
                  <a:gd name="T32" fmla="*/ 8 w 15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14">
                    <a:moveTo>
                      <a:pt x="8" y="0"/>
                    </a:moveTo>
                    <a:lnTo>
                      <a:pt x="10" y="0"/>
                    </a:lnTo>
                    <a:lnTo>
                      <a:pt x="13" y="1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5" y="14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Freeform 75"/>
              <p:cNvSpPr>
                <a:spLocks/>
              </p:cNvSpPr>
              <p:nvPr/>
            </p:nvSpPr>
            <p:spPr bwMode="auto">
              <a:xfrm>
                <a:off x="3719513" y="4545013"/>
                <a:ext cx="25400" cy="22225"/>
              </a:xfrm>
              <a:custGeom>
                <a:avLst/>
                <a:gdLst>
                  <a:gd name="T0" fmla="*/ 8 w 16"/>
                  <a:gd name="T1" fmla="*/ 0 h 14"/>
                  <a:gd name="T2" fmla="*/ 11 w 16"/>
                  <a:gd name="T3" fmla="*/ 0 h 14"/>
                  <a:gd name="T4" fmla="*/ 13 w 16"/>
                  <a:gd name="T5" fmla="*/ 1 h 14"/>
                  <a:gd name="T6" fmla="*/ 15 w 16"/>
                  <a:gd name="T7" fmla="*/ 4 h 14"/>
                  <a:gd name="T8" fmla="*/ 16 w 16"/>
                  <a:gd name="T9" fmla="*/ 6 h 14"/>
                  <a:gd name="T10" fmla="*/ 15 w 16"/>
                  <a:gd name="T11" fmla="*/ 10 h 14"/>
                  <a:gd name="T12" fmla="*/ 13 w 16"/>
                  <a:gd name="T13" fmla="*/ 13 h 14"/>
                  <a:gd name="T14" fmla="*/ 11 w 16"/>
                  <a:gd name="T15" fmla="*/ 14 h 14"/>
                  <a:gd name="T16" fmla="*/ 8 w 16"/>
                  <a:gd name="T17" fmla="*/ 14 h 14"/>
                  <a:gd name="T18" fmla="*/ 4 w 16"/>
                  <a:gd name="T19" fmla="*/ 14 h 14"/>
                  <a:gd name="T20" fmla="*/ 3 w 16"/>
                  <a:gd name="T21" fmla="*/ 13 h 14"/>
                  <a:gd name="T22" fmla="*/ 1 w 16"/>
                  <a:gd name="T23" fmla="*/ 10 h 14"/>
                  <a:gd name="T24" fmla="*/ 0 w 16"/>
                  <a:gd name="T25" fmla="*/ 6 h 14"/>
                  <a:gd name="T26" fmla="*/ 1 w 16"/>
                  <a:gd name="T27" fmla="*/ 4 h 14"/>
                  <a:gd name="T28" fmla="*/ 3 w 16"/>
                  <a:gd name="T29" fmla="*/ 1 h 14"/>
                  <a:gd name="T30" fmla="*/ 4 w 16"/>
                  <a:gd name="T31" fmla="*/ 0 h 14"/>
                  <a:gd name="T32" fmla="*/ 8 w 16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5" y="4"/>
                    </a:lnTo>
                    <a:lnTo>
                      <a:pt x="16" y="6"/>
                    </a:lnTo>
                    <a:lnTo>
                      <a:pt x="15" y="10"/>
                    </a:lnTo>
                    <a:lnTo>
                      <a:pt x="13" y="13"/>
                    </a:lnTo>
                    <a:lnTo>
                      <a:pt x="11" y="14"/>
                    </a:lnTo>
                    <a:lnTo>
                      <a:pt x="8" y="14"/>
                    </a:lnTo>
                    <a:lnTo>
                      <a:pt x="4" y="14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6"/>
              <p:cNvSpPr>
                <a:spLocks/>
              </p:cNvSpPr>
              <p:nvPr/>
            </p:nvSpPr>
            <p:spPr bwMode="auto">
              <a:xfrm>
                <a:off x="3681413" y="4545013"/>
                <a:ext cx="25400" cy="22225"/>
              </a:xfrm>
              <a:custGeom>
                <a:avLst/>
                <a:gdLst>
                  <a:gd name="T0" fmla="*/ 8 w 16"/>
                  <a:gd name="T1" fmla="*/ 0 h 14"/>
                  <a:gd name="T2" fmla="*/ 11 w 16"/>
                  <a:gd name="T3" fmla="*/ 0 h 14"/>
                  <a:gd name="T4" fmla="*/ 14 w 16"/>
                  <a:gd name="T5" fmla="*/ 1 h 14"/>
                  <a:gd name="T6" fmla="*/ 16 w 16"/>
                  <a:gd name="T7" fmla="*/ 4 h 14"/>
                  <a:gd name="T8" fmla="*/ 16 w 16"/>
                  <a:gd name="T9" fmla="*/ 6 h 14"/>
                  <a:gd name="T10" fmla="*/ 16 w 16"/>
                  <a:gd name="T11" fmla="*/ 10 h 14"/>
                  <a:gd name="T12" fmla="*/ 14 w 16"/>
                  <a:gd name="T13" fmla="*/ 13 h 14"/>
                  <a:gd name="T14" fmla="*/ 11 w 16"/>
                  <a:gd name="T15" fmla="*/ 14 h 14"/>
                  <a:gd name="T16" fmla="*/ 8 w 16"/>
                  <a:gd name="T17" fmla="*/ 14 h 14"/>
                  <a:gd name="T18" fmla="*/ 6 w 16"/>
                  <a:gd name="T19" fmla="*/ 14 h 14"/>
                  <a:gd name="T20" fmla="*/ 3 w 16"/>
                  <a:gd name="T21" fmla="*/ 13 h 14"/>
                  <a:gd name="T22" fmla="*/ 2 w 16"/>
                  <a:gd name="T23" fmla="*/ 10 h 14"/>
                  <a:gd name="T24" fmla="*/ 0 w 16"/>
                  <a:gd name="T25" fmla="*/ 6 h 14"/>
                  <a:gd name="T26" fmla="*/ 2 w 16"/>
                  <a:gd name="T27" fmla="*/ 4 h 14"/>
                  <a:gd name="T28" fmla="*/ 3 w 16"/>
                  <a:gd name="T29" fmla="*/ 1 h 14"/>
                  <a:gd name="T30" fmla="*/ 6 w 16"/>
                  <a:gd name="T31" fmla="*/ 0 h 14"/>
                  <a:gd name="T32" fmla="*/ 8 w 16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11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1" y="14"/>
                    </a:lnTo>
                    <a:lnTo>
                      <a:pt x="8" y="14"/>
                    </a:lnTo>
                    <a:lnTo>
                      <a:pt x="6" y="14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Freeform 77"/>
              <p:cNvSpPr>
                <a:spLocks/>
              </p:cNvSpPr>
              <p:nvPr/>
            </p:nvSpPr>
            <p:spPr bwMode="auto">
              <a:xfrm>
                <a:off x="3644900" y="4545013"/>
                <a:ext cx="26988" cy="22225"/>
              </a:xfrm>
              <a:custGeom>
                <a:avLst/>
                <a:gdLst>
                  <a:gd name="T0" fmla="*/ 9 w 17"/>
                  <a:gd name="T1" fmla="*/ 0 h 14"/>
                  <a:gd name="T2" fmla="*/ 12 w 17"/>
                  <a:gd name="T3" fmla="*/ 0 h 14"/>
                  <a:gd name="T4" fmla="*/ 14 w 17"/>
                  <a:gd name="T5" fmla="*/ 1 h 14"/>
                  <a:gd name="T6" fmla="*/ 16 w 17"/>
                  <a:gd name="T7" fmla="*/ 4 h 14"/>
                  <a:gd name="T8" fmla="*/ 17 w 17"/>
                  <a:gd name="T9" fmla="*/ 6 h 14"/>
                  <a:gd name="T10" fmla="*/ 16 w 17"/>
                  <a:gd name="T11" fmla="*/ 10 h 14"/>
                  <a:gd name="T12" fmla="*/ 14 w 17"/>
                  <a:gd name="T13" fmla="*/ 13 h 14"/>
                  <a:gd name="T14" fmla="*/ 12 w 17"/>
                  <a:gd name="T15" fmla="*/ 14 h 14"/>
                  <a:gd name="T16" fmla="*/ 9 w 17"/>
                  <a:gd name="T17" fmla="*/ 14 h 14"/>
                  <a:gd name="T18" fmla="*/ 5 w 17"/>
                  <a:gd name="T19" fmla="*/ 14 h 14"/>
                  <a:gd name="T20" fmla="*/ 2 w 17"/>
                  <a:gd name="T21" fmla="*/ 13 h 14"/>
                  <a:gd name="T22" fmla="*/ 1 w 17"/>
                  <a:gd name="T23" fmla="*/ 10 h 14"/>
                  <a:gd name="T24" fmla="*/ 0 w 17"/>
                  <a:gd name="T25" fmla="*/ 6 h 14"/>
                  <a:gd name="T26" fmla="*/ 1 w 17"/>
                  <a:gd name="T27" fmla="*/ 4 h 14"/>
                  <a:gd name="T28" fmla="*/ 2 w 17"/>
                  <a:gd name="T29" fmla="*/ 1 h 14"/>
                  <a:gd name="T30" fmla="*/ 5 w 17"/>
                  <a:gd name="T31" fmla="*/ 0 h 14"/>
                  <a:gd name="T32" fmla="*/ 9 w 17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4">
                    <a:moveTo>
                      <a:pt x="9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5" y="14"/>
                    </a:lnTo>
                    <a:lnTo>
                      <a:pt x="2" y="13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Freeform 78"/>
              <p:cNvSpPr>
                <a:spLocks/>
              </p:cNvSpPr>
              <p:nvPr/>
            </p:nvSpPr>
            <p:spPr bwMode="auto">
              <a:xfrm>
                <a:off x="3792538" y="4545013"/>
                <a:ext cx="25400" cy="22225"/>
              </a:xfrm>
              <a:custGeom>
                <a:avLst/>
                <a:gdLst>
                  <a:gd name="T0" fmla="*/ 8 w 16"/>
                  <a:gd name="T1" fmla="*/ 0 h 14"/>
                  <a:gd name="T2" fmla="*/ 12 w 16"/>
                  <a:gd name="T3" fmla="*/ 0 h 14"/>
                  <a:gd name="T4" fmla="*/ 13 w 16"/>
                  <a:gd name="T5" fmla="*/ 1 h 14"/>
                  <a:gd name="T6" fmla="*/ 16 w 16"/>
                  <a:gd name="T7" fmla="*/ 4 h 14"/>
                  <a:gd name="T8" fmla="*/ 16 w 16"/>
                  <a:gd name="T9" fmla="*/ 6 h 14"/>
                  <a:gd name="T10" fmla="*/ 16 w 16"/>
                  <a:gd name="T11" fmla="*/ 10 h 14"/>
                  <a:gd name="T12" fmla="*/ 13 w 16"/>
                  <a:gd name="T13" fmla="*/ 13 h 14"/>
                  <a:gd name="T14" fmla="*/ 12 w 16"/>
                  <a:gd name="T15" fmla="*/ 14 h 14"/>
                  <a:gd name="T16" fmla="*/ 8 w 16"/>
                  <a:gd name="T17" fmla="*/ 14 h 14"/>
                  <a:gd name="T18" fmla="*/ 5 w 16"/>
                  <a:gd name="T19" fmla="*/ 14 h 14"/>
                  <a:gd name="T20" fmla="*/ 3 w 16"/>
                  <a:gd name="T21" fmla="*/ 13 h 14"/>
                  <a:gd name="T22" fmla="*/ 1 w 16"/>
                  <a:gd name="T23" fmla="*/ 10 h 14"/>
                  <a:gd name="T24" fmla="*/ 0 w 16"/>
                  <a:gd name="T25" fmla="*/ 6 h 14"/>
                  <a:gd name="T26" fmla="*/ 1 w 16"/>
                  <a:gd name="T27" fmla="*/ 4 h 14"/>
                  <a:gd name="T28" fmla="*/ 3 w 16"/>
                  <a:gd name="T29" fmla="*/ 1 h 14"/>
                  <a:gd name="T30" fmla="*/ 5 w 16"/>
                  <a:gd name="T31" fmla="*/ 0 h 14"/>
                  <a:gd name="T32" fmla="*/ 8 w 16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6" y="10"/>
                    </a:lnTo>
                    <a:lnTo>
                      <a:pt x="13" y="13"/>
                    </a:lnTo>
                    <a:lnTo>
                      <a:pt x="12" y="14"/>
                    </a:lnTo>
                    <a:lnTo>
                      <a:pt x="8" y="14"/>
                    </a:lnTo>
                    <a:lnTo>
                      <a:pt x="5" y="14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Freeform 79"/>
              <p:cNvSpPr>
                <a:spLocks/>
              </p:cNvSpPr>
              <p:nvPr/>
            </p:nvSpPr>
            <p:spPr bwMode="auto">
              <a:xfrm>
                <a:off x="3571875" y="4545013"/>
                <a:ext cx="26988" cy="22225"/>
              </a:xfrm>
              <a:custGeom>
                <a:avLst/>
                <a:gdLst>
                  <a:gd name="T0" fmla="*/ 8 w 17"/>
                  <a:gd name="T1" fmla="*/ 0 h 14"/>
                  <a:gd name="T2" fmla="*/ 12 w 17"/>
                  <a:gd name="T3" fmla="*/ 0 h 14"/>
                  <a:gd name="T4" fmla="*/ 14 w 17"/>
                  <a:gd name="T5" fmla="*/ 1 h 14"/>
                  <a:gd name="T6" fmla="*/ 16 w 17"/>
                  <a:gd name="T7" fmla="*/ 4 h 14"/>
                  <a:gd name="T8" fmla="*/ 17 w 17"/>
                  <a:gd name="T9" fmla="*/ 6 h 14"/>
                  <a:gd name="T10" fmla="*/ 16 w 17"/>
                  <a:gd name="T11" fmla="*/ 10 h 14"/>
                  <a:gd name="T12" fmla="*/ 14 w 17"/>
                  <a:gd name="T13" fmla="*/ 13 h 14"/>
                  <a:gd name="T14" fmla="*/ 12 w 17"/>
                  <a:gd name="T15" fmla="*/ 14 h 14"/>
                  <a:gd name="T16" fmla="*/ 8 w 17"/>
                  <a:gd name="T17" fmla="*/ 14 h 14"/>
                  <a:gd name="T18" fmla="*/ 5 w 17"/>
                  <a:gd name="T19" fmla="*/ 14 h 14"/>
                  <a:gd name="T20" fmla="*/ 3 w 17"/>
                  <a:gd name="T21" fmla="*/ 13 h 14"/>
                  <a:gd name="T22" fmla="*/ 1 w 17"/>
                  <a:gd name="T23" fmla="*/ 10 h 14"/>
                  <a:gd name="T24" fmla="*/ 0 w 17"/>
                  <a:gd name="T25" fmla="*/ 6 h 14"/>
                  <a:gd name="T26" fmla="*/ 1 w 17"/>
                  <a:gd name="T27" fmla="*/ 4 h 14"/>
                  <a:gd name="T28" fmla="*/ 3 w 17"/>
                  <a:gd name="T29" fmla="*/ 1 h 14"/>
                  <a:gd name="T30" fmla="*/ 5 w 17"/>
                  <a:gd name="T31" fmla="*/ 0 h 14"/>
                  <a:gd name="T32" fmla="*/ 8 w 17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4">
                    <a:moveTo>
                      <a:pt x="8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2" y="14"/>
                    </a:lnTo>
                    <a:lnTo>
                      <a:pt x="8" y="14"/>
                    </a:lnTo>
                    <a:lnTo>
                      <a:pt x="5" y="14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Freeform 80"/>
              <p:cNvSpPr>
                <a:spLocks/>
              </p:cNvSpPr>
              <p:nvPr/>
            </p:nvSpPr>
            <p:spPr bwMode="auto">
              <a:xfrm>
                <a:off x="3571875" y="4467225"/>
                <a:ext cx="26988" cy="25400"/>
              </a:xfrm>
              <a:custGeom>
                <a:avLst/>
                <a:gdLst>
                  <a:gd name="T0" fmla="*/ 8 w 17"/>
                  <a:gd name="T1" fmla="*/ 0 h 16"/>
                  <a:gd name="T2" fmla="*/ 12 w 17"/>
                  <a:gd name="T3" fmla="*/ 2 h 16"/>
                  <a:gd name="T4" fmla="*/ 14 w 17"/>
                  <a:gd name="T5" fmla="*/ 3 h 16"/>
                  <a:gd name="T6" fmla="*/ 16 w 17"/>
                  <a:gd name="T7" fmla="*/ 6 h 16"/>
                  <a:gd name="T8" fmla="*/ 17 w 17"/>
                  <a:gd name="T9" fmla="*/ 8 h 16"/>
                  <a:gd name="T10" fmla="*/ 16 w 17"/>
                  <a:gd name="T11" fmla="*/ 12 h 16"/>
                  <a:gd name="T12" fmla="*/ 14 w 17"/>
                  <a:gd name="T13" fmla="*/ 15 h 16"/>
                  <a:gd name="T14" fmla="*/ 12 w 17"/>
                  <a:gd name="T15" fmla="*/ 16 h 16"/>
                  <a:gd name="T16" fmla="*/ 8 w 17"/>
                  <a:gd name="T17" fmla="*/ 16 h 16"/>
                  <a:gd name="T18" fmla="*/ 5 w 17"/>
                  <a:gd name="T19" fmla="*/ 16 h 16"/>
                  <a:gd name="T20" fmla="*/ 3 w 17"/>
                  <a:gd name="T21" fmla="*/ 15 h 16"/>
                  <a:gd name="T22" fmla="*/ 1 w 17"/>
                  <a:gd name="T23" fmla="*/ 12 h 16"/>
                  <a:gd name="T24" fmla="*/ 0 w 17"/>
                  <a:gd name="T25" fmla="*/ 8 h 16"/>
                  <a:gd name="T26" fmla="*/ 1 w 17"/>
                  <a:gd name="T27" fmla="*/ 6 h 16"/>
                  <a:gd name="T28" fmla="*/ 3 w 17"/>
                  <a:gd name="T29" fmla="*/ 3 h 16"/>
                  <a:gd name="T30" fmla="*/ 5 w 17"/>
                  <a:gd name="T31" fmla="*/ 2 h 16"/>
                  <a:gd name="T32" fmla="*/ 8 w 17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6">
                    <a:moveTo>
                      <a:pt x="8" y="0"/>
                    </a:moveTo>
                    <a:lnTo>
                      <a:pt x="12" y="2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17" y="8"/>
                    </a:lnTo>
                    <a:lnTo>
                      <a:pt x="16" y="12"/>
                    </a:lnTo>
                    <a:lnTo>
                      <a:pt x="14" y="15"/>
                    </a:lnTo>
                    <a:lnTo>
                      <a:pt x="12" y="16"/>
                    </a:lnTo>
                    <a:lnTo>
                      <a:pt x="8" y="16"/>
                    </a:lnTo>
                    <a:lnTo>
                      <a:pt x="5" y="16"/>
                    </a:lnTo>
                    <a:lnTo>
                      <a:pt x="3" y="15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Freeform 81"/>
              <p:cNvSpPr>
                <a:spLocks/>
              </p:cNvSpPr>
              <p:nvPr/>
            </p:nvSpPr>
            <p:spPr bwMode="auto">
              <a:xfrm>
                <a:off x="3571875" y="4619625"/>
                <a:ext cx="26988" cy="23813"/>
              </a:xfrm>
              <a:custGeom>
                <a:avLst/>
                <a:gdLst>
                  <a:gd name="T0" fmla="*/ 8 w 17"/>
                  <a:gd name="T1" fmla="*/ 0 h 15"/>
                  <a:gd name="T2" fmla="*/ 12 w 17"/>
                  <a:gd name="T3" fmla="*/ 0 h 15"/>
                  <a:gd name="T4" fmla="*/ 14 w 17"/>
                  <a:gd name="T5" fmla="*/ 2 h 15"/>
                  <a:gd name="T6" fmla="*/ 16 w 17"/>
                  <a:gd name="T7" fmla="*/ 4 h 15"/>
                  <a:gd name="T8" fmla="*/ 17 w 17"/>
                  <a:gd name="T9" fmla="*/ 7 h 15"/>
                  <a:gd name="T10" fmla="*/ 16 w 17"/>
                  <a:gd name="T11" fmla="*/ 11 h 15"/>
                  <a:gd name="T12" fmla="*/ 14 w 17"/>
                  <a:gd name="T13" fmla="*/ 13 h 15"/>
                  <a:gd name="T14" fmla="*/ 12 w 17"/>
                  <a:gd name="T15" fmla="*/ 15 h 15"/>
                  <a:gd name="T16" fmla="*/ 8 w 17"/>
                  <a:gd name="T17" fmla="*/ 15 h 15"/>
                  <a:gd name="T18" fmla="*/ 5 w 17"/>
                  <a:gd name="T19" fmla="*/ 15 h 15"/>
                  <a:gd name="T20" fmla="*/ 3 w 17"/>
                  <a:gd name="T21" fmla="*/ 13 h 15"/>
                  <a:gd name="T22" fmla="*/ 1 w 17"/>
                  <a:gd name="T23" fmla="*/ 11 h 15"/>
                  <a:gd name="T24" fmla="*/ 0 w 17"/>
                  <a:gd name="T25" fmla="*/ 7 h 15"/>
                  <a:gd name="T26" fmla="*/ 1 w 17"/>
                  <a:gd name="T27" fmla="*/ 4 h 15"/>
                  <a:gd name="T28" fmla="*/ 3 w 17"/>
                  <a:gd name="T29" fmla="*/ 2 h 15"/>
                  <a:gd name="T30" fmla="*/ 5 w 17"/>
                  <a:gd name="T31" fmla="*/ 0 h 15"/>
                  <a:gd name="T32" fmla="*/ 8 w 17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5">
                    <a:moveTo>
                      <a:pt x="8" y="0"/>
                    </a:moveTo>
                    <a:lnTo>
                      <a:pt x="12" y="0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7" y="7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2" y="15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1"/>
                    </a:lnTo>
                    <a:lnTo>
                      <a:pt x="0" y="7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Freeform 82"/>
              <p:cNvSpPr>
                <a:spLocks/>
              </p:cNvSpPr>
              <p:nvPr/>
            </p:nvSpPr>
            <p:spPr bwMode="auto">
              <a:xfrm>
                <a:off x="3536950" y="4545013"/>
                <a:ext cx="23813" cy="22225"/>
              </a:xfrm>
              <a:custGeom>
                <a:avLst/>
                <a:gdLst>
                  <a:gd name="T0" fmla="*/ 7 w 15"/>
                  <a:gd name="T1" fmla="*/ 0 h 14"/>
                  <a:gd name="T2" fmla="*/ 10 w 15"/>
                  <a:gd name="T3" fmla="*/ 0 h 14"/>
                  <a:gd name="T4" fmla="*/ 13 w 15"/>
                  <a:gd name="T5" fmla="*/ 1 h 14"/>
                  <a:gd name="T6" fmla="*/ 14 w 15"/>
                  <a:gd name="T7" fmla="*/ 4 h 14"/>
                  <a:gd name="T8" fmla="*/ 15 w 15"/>
                  <a:gd name="T9" fmla="*/ 6 h 14"/>
                  <a:gd name="T10" fmla="*/ 14 w 15"/>
                  <a:gd name="T11" fmla="*/ 10 h 14"/>
                  <a:gd name="T12" fmla="*/ 13 w 15"/>
                  <a:gd name="T13" fmla="*/ 13 h 14"/>
                  <a:gd name="T14" fmla="*/ 10 w 15"/>
                  <a:gd name="T15" fmla="*/ 14 h 14"/>
                  <a:gd name="T16" fmla="*/ 7 w 15"/>
                  <a:gd name="T17" fmla="*/ 14 h 14"/>
                  <a:gd name="T18" fmla="*/ 4 w 15"/>
                  <a:gd name="T19" fmla="*/ 14 h 14"/>
                  <a:gd name="T20" fmla="*/ 2 w 15"/>
                  <a:gd name="T21" fmla="*/ 13 h 14"/>
                  <a:gd name="T22" fmla="*/ 0 w 15"/>
                  <a:gd name="T23" fmla="*/ 10 h 14"/>
                  <a:gd name="T24" fmla="*/ 0 w 15"/>
                  <a:gd name="T25" fmla="*/ 6 h 14"/>
                  <a:gd name="T26" fmla="*/ 0 w 15"/>
                  <a:gd name="T27" fmla="*/ 4 h 14"/>
                  <a:gd name="T28" fmla="*/ 2 w 15"/>
                  <a:gd name="T29" fmla="*/ 1 h 14"/>
                  <a:gd name="T30" fmla="*/ 4 w 15"/>
                  <a:gd name="T31" fmla="*/ 0 h 14"/>
                  <a:gd name="T32" fmla="*/ 7 w 15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14">
                    <a:moveTo>
                      <a:pt x="7" y="0"/>
                    </a:moveTo>
                    <a:lnTo>
                      <a:pt x="10" y="0"/>
                    </a:lnTo>
                    <a:lnTo>
                      <a:pt x="13" y="1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7" y="14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Freeform 83"/>
              <p:cNvSpPr>
                <a:spLocks/>
              </p:cNvSpPr>
              <p:nvPr/>
            </p:nvSpPr>
            <p:spPr bwMode="auto">
              <a:xfrm>
                <a:off x="3609975" y="4432300"/>
                <a:ext cx="23813" cy="25400"/>
              </a:xfrm>
              <a:custGeom>
                <a:avLst/>
                <a:gdLst>
                  <a:gd name="T0" fmla="*/ 7 w 15"/>
                  <a:gd name="T1" fmla="*/ 0 h 16"/>
                  <a:gd name="T2" fmla="*/ 10 w 15"/>
                  <a:gd name="T3" fmla="*/ 1 h 16"/>
                  <a:gd name="T4" fmla="*/ 13 w 15"/>
                  <a:gd name="T5" fmla="*/ 3 h 16"/>
                  <a:gd name="T6" fmla="*/ 14 w 15"/>
                  <a:gd name="T7" fmla="*/ 5 h 16"/>
                  <a:gd name="T8" fmla="*/ 15 w 15"/>
                  <a:gd name="T9" fmla="*/ 8 h 16"/>
                  <a:gd name="T10" fmla="*/ 14 w 15"/>
                  <a:gd name="T11" fmla="*/ 12 h 16"/>
                  <a:gd name="T12" fmla="*/ 13 w 15"/>
                  <a:gd name="T13" fmla="*/ 13 h 16"/>
                  <a:gd name="T14" fmla="*/ 10 w 15"/>
                  <a:gd name="T15" fmla="*/ 16 h 16"/>
                  <a:gd name="T16" fmla="*/ 7 w 15"/>
                  <a:gd name="T17" fmla="*/ 16 h 16"/>
                  <a:gd name="T18" fmla="*/ 5 w 15"/>
                  <a:gd name="T19" fmla="*/ 16 h 16"/>
                  <a:gd name="T20" fmla="*/ 2 w 15"/>
                  <a:gd name="T21" fmla="*/ 13 h 16"/>
                  <a:gd name="T22" fmla="*/ 0 w 15"/>
                  <a:gd name="T23" fmla="*/ 12 h 16"/>
                  <a:gd name="T24" fmla="*/ 0 w 15"/>
                  <a:gd name="T25" fmla="*/ 8 h 16"/>
                  <a:gd name="T26" fmla="*/ 0 w 15"/>
                  <a:gd name="T27" fmla="*/ 5 h 16"/>
                  <a:gd name="T28" fmla="*/ 2 w 15"/>
                  <a:gd name="T29" fmla="*/ 3 h 16"/>
                  <a:gd name="T30" fmla="*/ 5 w 15"/>
                  <a:gd name="T31" fmla="*/ 1 h 16"/>
                  <a:gd name="T32" fmla="*/ 7 w 15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lnTo>
                      <a:pt x="10" y="1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5" y="8"/>
                    </a:lnTo>
                    <a:lnTo>
                      <a:pt x="14" y="12"/>
                    </a:lnTo>
                    <a:lnTo>
                      <a:pt x="13" y="13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5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Freeform 84"/>
              <p:cNvSpPr>
                <a:spLocks/>
              </p:cNvSpPr>
              <p:nvPr/>
            </p:nvSpPr>
            <p:spPr bwMode="auto">
              <a:xfrm>
                <a:off x="3609975" y="4656138"/>
                <a:ext cx="23813" cy="23813"/>
              </a:xfrm>
              <a:custGeom>
                <a:avLst/>
                <a:gdLst>
                  <a:gd name="T0" fmla="*/ 7 w 15"/>
                  <a:gd name="T1" fmla="*/ 0 h 15"/>
                  <a:gd name="T2" fmla="*/ 10 w 15"/>
                  <a:gd name="T3" fmla="*/ 0 h 15"/>
                  <a:gd name="T4" fmla="*/ 13 w 15"/>
                  <a:gd name="T5" fmla="*/ 2 h 15"/>
                  <a:gd name="T6" fmla="*/ 14 w 15"/>
                  <a:gd name="T7" fmla="*/ 3 h 15"/>
                  <a:gd name="T8" fmla="*/ 15 w 15"/>
                  <a:gd name="T9" fmla="*/ 7 h 15"/>
                  <a:gd name="T10" fmla="*/ 14 w 15"/>
                  <a:gd name="T11" fmla="*/ 10 h 15"/>
                  <a:gd name="T12" fmla="*/ 13 w 15"/>
                  <a:gd name="T13" fmla="*/ 13 h 15"/>
                  <a:gd name="T14" fmla="*/ 10 w 15"/>
                  <a:gd name="T15" fmla="*/ 14 h 15"/>
                  <a:gd name="T16" fmla="*/ 7 w 15"/>
                  <a:gd name="T17" fmla="*/ 15 h 15"/>
                  <a:gd name="T18" fmla="*/ 5 w 15"/>
                  <a:gd name="T19" fmla="*/ 14 h 15"/>
                  <a:gd name="T20" fmla="*/ 2 w 15"/>
                  <a:gd name="T21" fmla="*/ 13 h 15"/>
                  <a:gd name="T22" fmla="*/ 0 w 15"/>
                  <a:gd name="T23" fmla="*/ 10 h 15"/>
                  <a:gd name="T24" fmla="*/ 0 w 15"/>
                  <a:gd name="T25" fmla="*/ 7 h 15"/>
                  <a:gd name="T26" fmla="*/ 0 w 15"/>
                  <a:gd name="T27" fmla="*/ 3 h 15"/>
                  <a:gd name="T28" fmla="*/ 2 w 15"/>
                  <a:gd name="T29" fmla="*/ 2 h 15"/>
                  <a:gd name="T30" fmla="*/ 5 w 15"/>
                  <a:gd name="T31" fmla="*/ 0 h 15"/>
                  <a:gd name="T32" fmla="*/ 7 w 15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lnTo>
                      <a:pt x="10" y="0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7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7" y="15"/>
                    </a:lnTo>
                    <a:lnTo>
                      <a:pt x="5" y="14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5" name="Freeform 85"/>
              <p:cNvSpPr>
                <a:spLocks/>
              </p:cNvSpPr>
              <p:nvPr/>
            </p:nvSpPr>
            <p:spPr bwMode="auto">
              <a:xfrm>
                <a:off x="3498850" y="4545013"/>
                <a:ext cx="25400" cy="22225"/>
              </a:xfrm>
              <a:custGeom>
                <a:avLst/>
                <a:gdLst>
                  <a:gd name="T0" fmla="*/ 8 w 16"/>
                  <a:gd name="T1" fmla="*/ 0 h 14"/>
                  <a:gd name="T2" fmla="*/ 10 w 16"/>
                  <a:gd name="T3" fmla="*/ 0 h 14"/>
                  <a:gd name="T4" fmla="*/ 13 w 16"/>
                  <a:gd name="T5" fmla="*/ 1 h 14"/>
                  <a:gd name="T6" fmla="*/ 14 w 16"/>
                  <a:gd name="T7" fmla="*/ 4 h 14"/>
                  <a:gd name="T8" fmla="*/ 16 w 16"/>
                  <a:gd name="T9" fmla="*/ 6 h 14"/>
                  <a:gd name="T10" fmla="*/ 14 w 16"/>
                  <a:gd name="T11" fmla="*/ 10 h 14"/>
                  <a:gd name="T12" fmla="*/ 13 w 16"/>
                  <a:gd name="T13" fmla="*/ 13 h 14"/>
                  <a:gd name="T14" fmla="*/ 10 w 16"/>
                  <a:gd name="T15" fmla="*/ 14 h 14"/>
                  <a:gd name="T16" fmla="*/ 8 w 16"/>
                  <a:gd name="T17" fmla="*/ 14 h 14"/>
                  <a:gd name="T18" fmla="*/ 4 w 16"/>
                  <a:gd name="T19" fmla="*/ 14 h 14"/>
                  <a:gd name="T20" fmla="*/ 3 w 16"/>
                  <a:gd name="T21" fmla="*/ 13 h 14"/>
                  <a:gd name="T22" fmla="*/ 0 w 16"/>
                  <a:gd name="T23" fmla="*/ 10 h 14"/>
                  <a:gd name="T24" fmla="*/ 0 w 16"/>
                  <a:gd name="T25" fmla="*/ 6 h 14"/>
                  <a:gd name="T26" fmla="*/ 0 w 16"/>
                  <a:gd name="T27" fmla="*/ 4 h 14"/>
                  <a:gd name="T28" fmla="*/ 3 w 16"/>
                  <a:gd name="T29" fmla="*/ 1 h 14"/>
                  <a:gd name="T30" fmla="*/ 4 w 16"/>
                  <a:gd name="T31" fmla="*/ 0 h 14"/>
                  <a:gd name="T32" fmla="*/ 8 w 16"/>
                  <a:gd name="T3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4">
                    <a:moveTo>
                      <a:pt x="8" y="0"/>
                    </a:moveTo>
                    <a:lnTo>
                      <a:pt x="10" y="0"/>
                    </a:lnTo>
                    <a:lnTo>
                      <a:pt x="13" y="1"/>
                    </a:lnTo>
                    <a:lnTo>
                      <a:pt x="14" y="4"/>
                    </a:lnTo>
                    <a:lnTo>
                      <a:pt x="16" y="6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8" y="14"/>
                    </a:lnTo>
                    <a:lnTo>
                      <a:pt x="4" y="14"/>
                    </a:lnTo>
                    <a:lnTo>
                      <a:pt x="3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Freeform 86"/>
              <p:cNvSpPr>
                <a:spLocks/>
              </p:cNvSpPr>
              <p:nvPr/>
            </p:nvSpPr>
            <p:spPr bwMode="auto">
              <a:xfrm>
                <a:off x="3536950" y="4583113"/>
                <a:ext cx="23813" cy="23813"/>
              </a:xfrm>
              <a:custGeom>
                <a:avLst/>
                <a:gdLst>
                  <a:gd name="T0" fmla="*/ 7 w 15"/>
                  <a:gd name="T1" fmla="*/ 0 h 15"/>
                  <a:gd name="T2" fmla="*/ 10 w 15"/>
                  <a:gd name="T3" fmla="*/ 0 h 15"/>
                  <a:gd name="T4" fmla="*/ 13 w 15"/>
                  <a:gd name="T5" fmla="*/ 1 h 15"/>
                  <a:gd name="T6" fmla="*/ 14 w 15"/>
                  <a:gd name="T7" fmla="*/ 4 h 15"/>
                  <a:gd name="T8" fmla="*/ 15 w 15"/>
                  <a:gd name="T9" fmla="*/ 6 h 15"/>
                  <a:gd name="T10" fmla="*/ 14 w 15"/>
                  <a:gd name="T11" fmla="*/ 10 h 15"/>
                  <a:gd name="T12" fmla="*/ 13 w 15"/>
                  <a:gd name="T13" fmla="*/ 13 h 15"/>
                  <a:gd name="T14" fmla="*/ 10 w 15"/>
                  <a:gd name="T15" fmla="*/ 14 h 15"/>
                  <a:gd name="T16" fmla="*/ 7 w 15"/>
                  <a:gd name="T17" fmla="*/ 15 h 15"/>
                  <a:gd name="T18" fmla="*/ 4 w 15"/>
                  <a:gd name="T19" fmla="*/ 14 h 15"/>
                  <a:gd name="T20" fmla="*/ 2 w 15"/>
                  <a:gd name="T21" fmla="*/ 13 h 15"/>
                  <a:gd name="T22" fmla="*/ 0 w 15"/>
                  <a:gd name="T23" fmla="*/ 10 h 15"/>
                  <a:gd name="T24" fmla="*/ 0 w 15"/>
                  <a:gd name="T25" fmla="*/ 6 h 15"/>
                  <a:gd name="T26" fmla="*/ 0 w 15"/>
                  <a:gd name="T27" fmla="*/ 4 h 15"/>
                  <a:gd name="T28" fmla="*/ 2 w 15"/>
                  <a:gd name="T29" fmla="*/ 1 h 15"/>
                  <a:gd name="T30" fmla="*/ 4 w 15"/>
                  <a:gd name="T31" fmla="*/ 0 h 15"/>
                  <a:gd name="T32" fmla="*/ 7 w 15"/>
                  <a:gd name="T3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lnTo>
                      <a:pt x="10" y="0"/>
                    </a:lnTo>
                    <a:lnTo>
                      <a:pt x="13" y="1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4"/>
                    </a:lnTo>
                    <a:lnTo>
                      <a:pt x="7" y="15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7" name="Freeform 87"/>
              <p:cNvSpPr>
                <a:spLocks/>
              </p:cNvSpPr>
              <p:nvPr/>
            </p:nvSpPr>
            <p:spPr bwMode="auto">
              <a:xfrm>
                <a:off x="3536950" y="4505325"/>
                <a:ext cx="23813" cy="25400"/>
              </a:xfrm>
              <a:custGeom>
                <a:avLst/>
                <a:gdLst>
                  <a:gd name="T0" fmla="*/ 7 w 15"/>
                  <a:gd name="T1" fmla="*/ 0 h 16"/>
                  <a:gd name="T2" fmla="*/ 10 w 15"/>
                  <a:gd name="T3" fmla="*/ 1 h 16"/>
                  <a:gd name="T4" fmla="*/ 13 w 15"/>
                  <a:gd name="T5" fmla="*/ 3 h 16"/>
                  <a:gd name="T6" fmla="*/ 14 w 15"/>
                  <a:gd name="T7" fmla="*/ 5 h 16"/>
                  <a:gd name="T8" fmla="*/ 15 w 15"/>
                  <a:gd name="T9" fmla="*/ 8 h 16"/>
                  <a:gd name="T10" fmla="*/ 14 w 15"/>
                  <a:gd name="T11" fmla="*/ 12 h 16"/>
                  <a:gd name="T12" fmla="*/ 13 w 15"/>
                  <a:gd name="T13" fmla="*/ 14 h 16"/>
                  <a:gd name="T14" fmla="*/ 10 w 15"/>
                  <a:gd name="T15" fmla="*/ 16 h 16"/>
                  <a:gd name="T16" fmla="*/ 7 w 15"/>
                  <a:gd name="T17" fmla="*/ 16 h 16"/>
                  <a:gd name="T18" fmla="*/ 4 w 15"/>
                  <a:gd name="T19" fmla="*/ 16 h 16"/>
                  <a:gd name="T20" fmla="*/ 2 w 15"/>
                  <a:gd name="T21" fmla="*/ 14 h 16"/>
                  <a:gd name="T22" fmla="*/ 0 w 15"/>
                  <a:gd name="T23" fmla="*/ 12 h 16"/>
                  <a:gd name="T24" fmla="*/ 0 w 15"/>
                  <a:gd name="T25" fmla="*/ 8 h 16"/>
                  <a:gd name="T26" fmla="*/ 0 w 15"/>
                  <a:gd name="T27" fmla="*/ 5 h 16"/>
                  <a:gd name="T28" fmla="*/ 2 w 15"/>
                  <a:gd name="T29" fmla="*/ 3 h 16"/>
                  <a:gd name="T30" fmla="*/ 4 w 15"/>
                  <a:gd name="T31" fmla="*/ 1 h 16"/>
                  <a:gd name="T32" fmla="*/ 7 w 15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16">
                    <a:moveTo>
                      <a:pt x="7" y="0"/>
                    </a:moveTo>
                    <a:lnTo>
                      <a:pt x="10" y="1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5" y="8"/>
                    </a:lnTo>
                    <a:lnTo>
                      <a:pt x="14" y="12"/>
                    </a:lnTo>
                    <a:lnTo>
                      <a:pt x="13" y="14"/>
                    </a:lnTo>
                    <a:lnTo>
                      <a:pt x="10" y="16"/>
                    </a:lnTo>
                    <a:lnTo>
                      <a:pt x="7" y="16"/>
                    </a:lnTo>
                    <a:lnTo>
                      <a:pt x="4" y="16"/>
                    </a:lnTo>
                    <a:lnTo>
                      <a:pt x="2" y="14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Freeform 88"/>
              <p:cNvSpPr>
                <a:spLocks/>
              </p:cNvSpPr>
              <p:nvPr/>
            </p:nvSpPr>
            <p:spPr bwMode="auto">
              <a:xfrm>
                <a:off x="3754438" y="4305300"/>
                <a:ext cx="25400" cy="25400"/>
              </a:xfrm>
              <a:custGeom>
                <a:avLst/>
                <a:gdLst>
                  <a:gd name="T0" fmla="*/ 8 w 16"/>
                  <a:gd name="T1" fmla="*/ 0 h 16"/>
                  <a:gd name="T2" fmla="*/ 12 w 16"/>
                  <a:gd name="T3" fmla="*/ 0 h 16"/>
                  <a:gd name="T4" fmla="*/ 14 w 16"/>
                  <a:gd name="T5" fmla="*/ 1 h 16"/>
                  <a:gd name="T6" fmla="*/ 16 w 16"/>
                  <a:gd name="T7" fmla="*/ 4 h 16"/>
                  <a:gd name="T8" fmla="*/ 16 w 16"/>
                  <a:gd name="T9" fmla="*/ 8 h 16"/>
                  <a:gd name="T10" fmla="*/ 16 w 16"/>
                  <a:gd name="T11" fmla="*/ 10 h 16"/>
                  <a:gd name="T12" fmla="*/ 14 w 16"/>
                  <a:gd name="T13" fmla="*/ 13 h 16"/>
                  <a:gd name="T14" fmla="*/ 12 w 16"/>
                  <a:gd name="T15" fmla="*/ 14 h 16"/>
                  <a:gd name="T16" fmla="*/ 8 w 16"/>
                  <a:gd name="T17" fmla="*/ 16 h 16"/>
                  <a:gd name="T18" fmla="*/ 6 w 16"/>
                  <a:gd name="T19" fmla="*/ 14 h 16"/>
                  <a:gd name="T20" fmla="*/ 3 w 16"/>
                  <a:gd name="T21" fmla="*/ 13 h 16"/>
                  <a:gd name="T22" fmla="*/ 2 w 16"/>
                  <a:gd name="T23" fmla="*/ 10 h 16"/>
                  <a:gd name="T24" fmla="*/ 0 w 16"/>
                  <a:gd name="T25" fmla="*/ 8 h 16"/>
                  <a:gd name="T26" fmla="*/ 2 w 16"/>
                  <a:gd name="T27" fmla="*/ 4 h 16"/>
                  <a:gd name="T28" fmla="*/ 3 w 16"/>
                  <a:gd name="T29" fmla="*/ 1 h 16"/>
                  <a:gd name="T30" fmla="*/ 6 w 16"/>
                  <a:gd name="T31" fmla="*/ 0 h 16"/>
                  <a:gd name="T32" fmla="*/ 8 w 16"/>
                  <a:gd name="T3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6">
                    <a:moveTo>
                      <a:pt x="8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10"/>
                    </a:lnTo>
                    <a:lnTo>
                      <a:pt x="14" y="13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6" y="14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3090370" y="4873230"/>
              <a:ext cx="799355" cy="773845"/>
            </a:xfrm>
            <a:custGeom>
              <a:avLst/>
              <a:gdLst>
                <a:gd name="T0" fmla="*/ 149 w 282"/>
                <a:gd name="T1" fmla="*/ 0 h 273"/>
                <a:gd name="T2" fmla="*/ 172 w 282"/>
                <a:gd name="T3" fmla="*/ 1 h 273"/>
                <a:gd name="T4" fmla="*/ 195 w 282"/>
                <a:gd name="T5" fmla="*/ 8 h 273"/>
                <a:gd name="T6" fmla="*/ 216 w 282"/>
                <a:gd name="T7" fmla="*/ 18 h 273"/>
                <a:gd name="T8" fmla="*/ 235 w 282"/>
                <a:gd name="T9" fmla="*/ 31 h 273"/>
                <a:gd name="T10" fmla="*/ 251 w 282"/>
                <a:gd name="T11" fmla="*/ 47 h 273"/>
                <a:gd name="T12" fmla="*/ 265 w 282"/>
                <a:gd name="T13" fmla="*/ 67 h 273"/>
                <a:gd name="T14" fmla="*/ 275 w 282"/>
                <a:gd name="T15" fmla="*/ 88 h 273"/>
                <a:gd name="T16" fmla="*/ 282 w 282"/>
                <a:gd name="T17" fmla="*/ 119 h 273"/>
                <a:gd name="T18" fmla="*/ 282 w 282"/>
                <a:gd name="T19" fmla="*/ 151 h 273"/>
                <a:gd name="T20" fmla="*/ 275 w 282"/>
                <a:gd name="T21" fmla="*/ 182 h 273"/>
                <a:gd name="T22" fmla="*/ 264 w 282"/>
                <a:gd name="T23" fmla="*/ 205 h 273"/>
                <a:gd name="T24" fmla="*/ 250 w 282"/>
                <a:gd name="T25" fmla="*/ 224 h 273"/>
                <a:gd name="T26" fmla="*/ 233 w 282"/>
                <a:gd name="T27" fmla="*/ 242 h 273"/>
                <a:gd name="T28" fmla="*/ 212 w 282"/>
                <a:gd name="T29" fmla="*/ 256 h 273"/>
                <a:gd name="T30" fmla="*/ 189 w 282"/>
                <a:gd name="T31" fmla="*/ 265 h 273"/>
                <a:gd name="T32" fmla="*/ 164 w 282"/>
                <a:gd name="T33" fmla="*/ 272 h 273"/>
                <a:gd name="T34" fmla="*/ 141 w 282"/>
                <a:gd name="T35" fmla="*/ 273 h 273"/>
                <a:gd name="T36" fmla="*/ 116 w 282"/>
                <a:gd name="T37" fmla="*/ 270 h 273"/>
                <a:gd name="T38" fmla="*/ 91 w 282"/>
                <a:gd name="T39" fmla="*/ 263 h 273"/>
                <a:gd name="T40" fmla="*/ 68 w 282"/>
                <a:gd name="T41" fmla="*/ 252 h 273"/>
                <a:gd name="T42" fmla="*/ 54 w 282"/>
                <a:gd name="T43" fmla="*/ 242 h 273"/>
                <a:gd name="T44" fmla="*/ 40 w 282"/>
                <a:gd name="T45" fmla="*/ 228 h 273"/>
                <a:gd name="T46" fmla="*/ 13 w 282"/>
                <a:gd name="T47" fmla="*/ 248 h 273"/>
                <a:gd name="T48" fmla="*/ 0 w 282"/>
                <a:gd name="T49" fmla="*/ 142 h 273"/>
                <a:gd name="T50" fmla="*/ 100 w 282"/>
                <a:gd name="T51" fmla="*/ 185 h 273"/>
                <a:gd name="T52" fmla="*/ 71 w 282"/>
                <a:gd name="T53" fmla="*/ 205 h 273"/>
                <a:gd name="T54" fmla="*/ 87 w 282"/>
                <a:gd name="T55" fmla="*/ 219 h 273"/>
                <a:gd name="T56" fmla="*/ 104 w 282"/>
                <a:gd name="T57" fmla="*/ 230 h 273"/>
                <a:gd name="T58" fmla="*/ 124 w 282"/>
                <a:gd name="T59" fmla="*/ 236 h 273"/>
                <a:gd name="T60" fmla="*/ 141 w 282"/>
                <a:gd name="T61" fmla="*/ 240 h 273"/>
                <a:gd name="T62" fmla="*/ 160 w 282"/>
                <a:gd name="T63" fmla="*/ 239 h 273"/>
                <a:gd name="T64" fmla="*/ 180 w 282"/>
                <a:gd name="T65" fmla="*/ 236 h 273"/>
                <a:gd name="T66" fmla="*/ 198 w 282"/>
                <a:gd name="T67" fmla="*/ 228 h 273"/>
                <a:gd name="T68" fmla="*/ 219 w 282"/>
                <a:gd name="T69" fmla="*/ 215 h 273"/>
                <a:gd name="T70" fmla="*/ 238 w 282"/>
                <a:gd name="T71" fmla="*/ 196 h 273"/>
                <a:gd name="T72" fmla="*/ 252 w 282"/>
                <a:gd name="T73" fmla="*/ 173 h 273"/>
                <a:gd name="T74" fmla="*/ 259 w 282"/>
                <a:gd name="T75" fmla="*/ 148 h 273"/>
                <a:gd name="T76" fmla="*/ 261 w 282"/>
                <a:gd name="T77" fmla="*/ 121 h 273"/>
                <a:gd name="T78" fmla="*/ 256 w 282"/>
                <a:gd name="T79" fmla="*/ 94 h 273"/>
                <a:gd name="T80" fmla="*/ 246 w 282"/>
                <a:gd name="T81" fmla="*/ 70 h 273"/>
                <a:gd name="T82" fmla="*/ 229 w 282"/>
                <a:gd name="T83" fmla="*/ 47 h 273"/>
                <a:gd name="T84" fmla="*/ 208 w 282"/>
                <a:gd name="T85" fmla="*/ 30 h 273"/>
                <a:gd name="T86" fmla="*/ 189 w 282"/>
                <a:gd name="T87" fmla="*/ 20 h 273"/>
                <a:gd name="T88" fmla="*/ 170 w 282"/>
                <a:gd name="T89" fmla="*/ 14 h 273"/>
                <a:gd name="T90" fmla="*/ 149 w 282"/>
                <a:gd name="T91" fmla="*/ 12 h 273"/>
                <a:gd name="T92" fmla="*/ 128 w 282"/>
                <a:gd name="T93" fmla="*/ 12 h 273"/>
                <a:gd name="T94" fmla="*/ 100 w 282"/>
                <a:gd name="T95" fmla="*/ 20 h 273"/>
                <a:gd name="T96" fmla="*/ 75 w 282"/>
                <a:gd name="T97" fmla="*/ 33 h 273"/>
                <a:gd name="T98" fmla="*/ 53 w 282"/>
                <a:gd name="T99" fmla="*/ 51 h 273"/>
                <a:gd name="T100" fmla="*/ 40 w 282"/>
                <a:gd name="T101" fmla="*/ 68 h 273"/>
                <a:gd name="T102" fmla="*/ 29 w 282"/>
                <a:gd name="T103" fmla="*/ 88 h 273"/>
                <a:gd name="T104" fmla="*/ 24 w 282"/>
                <a:gd name="T105" fmla="*/ 109 h 273"/>
                <a:gd name="T106" fmla="*/ 21 w 282"/>
                <a:gd name="T107" fmla="*/ 131 h 273"/>
                <a:gd name="T108" fmla="*/ 23 w 282"/>
                <a:gd name="T109" fmla="*/ 109 h 273"/>
                <a:gd name="T110" fmla="*/ 28 w 282"/>
                <a:gd name="T111" fmla="*/ 88 h 273"/>
                <a:gd name="T112" fmla="*/ 37 w 282"/>
                <a:gd name="T113" fmla="*/ 67 h 273"/>
                <a:gd name="T114" fmla="*/ 49 w 282"/>
                <a:gd name="T115" fmla="*/ 49 h 273"/>
                <a:gd name="T116" fmla="*/ 65 w 282"/>
                <a:gd name="T117" fmla="*/ 31 h 273"/>
                <a:gd name="T118" fmla="*/ 83 w 282"/>
                <a:gd name="T119" fmla="*/ 18 h 273"/>
                <a:gd name="T120" fmla="*/ 104 w 282"/>
                <a:gd name="T121" fmla="*/ 8 h 273"/>
                <a:gd name="T122" fmla="*/ 126 w 282"/>
                <a:gd name="T123" fmla="*/ 3 h 273"/>
                <a:gd name="T124" fmla="*/ 149 w 282"/>
                <a:gd name="T12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2" h="273">
                  <a:moveTo>
                    <a:pt x="149" y="0"/>
                  </a:moveTo>
                  <a:lnTo>
                    <a:pt x="172" y="1"/>
                  </a:lnTo>
                  <a:lnTo>
                    <a:pt x="195" y="8"/>
                  </a:lnTo>
                  <a:lnTo>
                    <a:pt x="216" y="18"/>
                  </a:lnTo>
                  <a:lnTo>
                    <a:pt x="235" y="31"/>
                  </a:lnTo>
                  <a:lnTo>
                    <a:pt x="251" y="47"/>
                  </a:lnTo>
                  <a:lnTo>
                    <a:pt x="265" y="67"/>
                  </a:lnTo>
                  <a:lnTo>
                    <a:pt x="275" y="88"/>
                  </a:lnTo>
                  <a:lnTo>
                    <a:pt x="282" y="119"/>
                  </a:lnTo>
                  <a:lnTo>
                    <a:pt x="282" y="151"/>
                  </a:lnTo>
                  <a:lnTo>
                    <a:pt x="275" y="182"/>
                  </a:lnTo>
                  <a:lnTo>
                    <a:pt x="264" y="205"/>
                  </a:lnTo>
                  <a:lnTo>
                    <a:pt x="250" y="224"/>
                  </a:lnTo>
                  <a:lnTo>
                    <a:pt x="233" y="242"/>
                  </a:lnTo>
                  <a:lnTo>
                    <a:pt x="212" y="256"/>
                  </a:lnTo>
                  <a:lnTo>
                    <a:pt x="189" y="265"/>
                  </a:lnTo>
                  <a:lnTo>
                    <a:pt x="164" y="272"/>
                  </a:lnTo>
                  <a:lnTo>
                    <a:pt x="141" y="273"/>
                  </a:lnTo>
                  <a:lnTo>
                    <a:pt x="116" y="270"/>
                  </a:lnTo>
                  <a:lnTo>
                    <a:pt x="91" y="263"/>
                  </a:lnTo>
                  <a:lnTo>
                    <a:pt x="68" y="252"/>
                  </a:lnTo>
                  <a:lnTo>
                    <a:pt x="54" y="242"/>
                  </a:lnTo>
                  <a:lnTo>
                    <a:pt x="40" y="228"/>
                  </a:lnTo>
                  <a:lnTo>
                    <a:pt x="13" y="248"/>
                  </a:lnTo>
                  <a:lnTo>
                    <a:pt x="0" y="142"/>
                  </a:lnTo>
                  <a:lnTo>
                    <a:pt x="100" y="185"/>
                  </a:lnTo>
                  <a:lnTo>
                    <a:pt x="71" y="205"/>
                  </a:lnTo>
                  <a:lnTo>
                    <a:pt x="87" y="219"/>
                  </a:lnTo>
                  <a:lnTo>
                    <a:pt x="104" y="230"/>
                  </a:lnTo>
                  <a:lnTo>
                    <a:pt x="124" y="236"/>
                  </a:lnTo>
                  <a:lnTo>
                    <a:pt x="141" y="240"/>
                  </a:lnTo>
                  <a:lnTo>
                    <a:pt x="160" y="239"/>
                  </a:lnTo>
                  <a:lnTo>
                    <a:pt x="180" y="236"/>
                  </a:lnTo>
                  <a:lnTo>
                    <a:pt x="198" y="228"/>
                  </a:lnTo>
                  <a:lnTo>
                    <a:pt x="219" y="215"/>
                  </a:lnTo>
                  <a:lnTo>
                    <a:pt x="238" y="196"/>
                  </a:lnTo>
                  <a:lnTo>
                    <a:pt x="252" y="173"/>
                  </a:lnTo>
                  <a:lnTo>
                    <a:pt x="259" y="148"/>
                  </a:lnTo>
                  <a:lnTo>
                    <a:pt x="261" y="121"/>
                  </a:lnTo>
                  <a:lnTo>
                    <a:pt x="256" y="94"/>
                  </a:lnTo>
                  <a:lnTo>
                    <a:pt x="246" y="70"/>
                  </a:lnTo>
                  <a:lnTo>
                    <a:pt x="229" y="47"/>
                  </a:lnTo>
                  <a:lnTo>
                    <a:pt x="208" y="30"/>
                  </a:lnTo>
                  <a:lnTo>
                    <a:pt x="189" y="20"/>
                  </a:lnTo>
                  <a:lnTo>
                    <a:pt x="170" y="14"/>
                  </a:lnTo>
                  <a:lnTo>
                    <a:pt x="149" y="12"/>
                  </a:lnTo>
                  <a:lnTo>
                    <a:pt x="128" y="12"/>
                  </a:lnTo>
                  <a:lnTo>
                    <a:pt x="100" y="20"/>
                  </a:lnTo>
                  <a:lnTo>
                    <a:pt x="75" y="33"/>
                  </a:lnTo>
                  <a:lnTo>
                    <a:pt x="53" y="51"/>
                  </a:lnTo>
                  <a:lnTo>
                    <a:pt x="40" y="68"/>
                  </a:lnTo>
                  <a:lnTo>
                    <a:pt x="29" y="88"/>
                  </a:lnTo>
                  <a:lnTo>
                    <a:pt x="24" y="109"/>
                  </a:lnTo>
                  <a:lnTo>
                    <a:pt x="21" y="131"/>
                  </a:lnTo>
                  <a:lnTo>
                    <a:pt x="23" y="109"/>
                  </a:lnTo>
                  <a:lnTo>
                    <a:pt x="28" y="88"/>
                  </a:lnTo>
                  <a:lnTo>
                    <a:pt x="37" y="67"/>
                  </a:lnTo>
                  <a:lnTo>
                    <a:pt x="49" y="49"/>
                  </a:lnTo>
                  <a:lnTo>
                    <a:pt x="65" y="31"/>
                  </a:lnTo>
                  <a:lnTo>
                    <a:pt x="83" y="18"/>
                  </a:lnTo>
                  <a:lnTo>
                    <a:pt x="104" y="8"/>
                  </a:lnTo>
                  <a:lnTo>
                    <a:pt x="126" y="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4093415" y="4859057"/>
              <a:ext cx="793686" cy="802191"/>
              <a:chOff x="5262563" y="4230688"/>
              <a:chExt cx="444500" cy="449263"/>
            </a:xfrm>
          </p:grpSpPr>
          <p:sp>
            <p:nvSpPr>
              <p:cNvPr id="90" name="Freeform 90"/>
              <p:cNvSpPr>
                <a:spLocks/>
              </p:cNvSpPr>
              <p:nvPr/>
            </p:nvSpPr>
            <p:spPr bwMode="auto">
              <a:xfrm>
                <a:off x="5378450" y="4230688"/>
                <a:ext cx="246063" cy="123825"/>
              </a:xfrm>
              <a:custGeom>
                <a:avLst/>
                <a:gdLst>
                  <a:gd name="T0" fmla="*/ 146 w 155"/>
                  <a:gd name="T1" fmla="*/ 0 h 78"/>
                  <a:gd name="T2" fmla="*/ 150 w 155"/>
                  <a:gd name="T3" fmla="*/ 39 h 78"/>
                  <a:gd name="T4" fmla="*/ 155 w 155"/>
                  <a:gd name="T5" fmla="*/ 78 h 78"/>
                  <a:gd name="T6" fmla="*/ 116 w 155"/>
                  <a:gd name="T7" fmla="*/ 73 h 78"/>
                  <a:gd name="T8" fmla="*/ 77 w 155"/>
                  <a:gd name="T9" fmla="*/ 69 h 78"/>
                  <a:gd name="T10" fmla="*/ 96 w 155"/>
                  <a:gd name="T11" fmla="*/ 51 h 78"/>
                  <a:gd name="T12" fmla="*/ 81 w 155"/>
                  <a:gd name="T13" fmla="*/ 48 h 78"/>
                  <a:gd name="T14" fmla="*/ 67 w 155"/>
                  <a:gd name="T15" fmla="*/ 47 h 78"/>
                  <a:gd name="T16" fmla="*/ 50 w 155"/>
                  <a:gd name="T17" fmla="*/ 48 h 78"/>
                  <a:gd name="T18" fmla="*/ 34 w 155"/>
                  <a:gd name="T19" fmla="*/ 52 h 78"/>
                  <a:gd name="T20" fmla="*/ 0 w 155"/>
                  <a:gd name="T21" fmla="*/ 18 h 78"/>
                  <a:gd name="T22" fmla="*/ 21 w 155"/>
                  <a:gd name="T23" fmla="*/ 9 h 78"/>
                  <a:gd name="T24" fmla="*/ 43 w 155"/>
                  <a:gd name="T25" fmla="*/ 4 h 78"/>
                  <a:gd name="T26" fmla="*/ 67 w 155"/>
                  <a:gd name="T27" fmla="*/ 1 h 78"/>
                  <a:gd name="T28" fmla="*/ 89 w 155"/>
                  <a:gd name="T29" fmla="*/ 4 h 78"/>
                  <a:gd name="T30" fmla="*/ 110 w 155"/>
                  <a:gd name="T31" fmla="*/ 9 h 78"/>
                  <a:gd name="T32" fmla="*/ 130 w 155"/>
                  <a:gd name="T33" fmla="*/ 17 h 78"/>
                  <a:gd name="T34" fmla="*/ 146 w 155"/>
                  <a:gd name="T3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" h="78">
                    <a:moveTo>
                      <a:pt x="146" y="0"/>
                    </a:moveTo>
                    <a:lnTo>
                      <a:pt x="150" y="39"/>
                    </a:lnTo>
                    <a:lnTo>
                      <a:pt x="155" y="78"/>
                    </a:lnTo>
                    <a:lnTo>
                      <a:pt x="116" y="73"/>
                    </a:lnTo>
                    <a:lnTo>
                      <a:pt x="77" y="69"/>
                    </a:lnTo>
                    <a:lnTo>
                      <a:pt x="96" y="51"/>
                    </a:lnTo>
                    <a:lnTo>
                      <a:pt x="81" y="48"/>
                    </a:lnTo>
                    <a:lnTo>
                      <a:pt x="67" y="47"/>
                    </a:lnTo>
                    <a:lnTo>
                      <a:pt x="50" y="48"/>
                    </a:lnTo>
                    <a:lnTo>
                      <a:pt x="34" y="52"/>
                    </a:lnTo>
                    <a:lnTo>
                      <a:pt x="0" y="18"/>
                    </a:lnTo>
                    <a:lnTo>
                      <a:pt x="21" y="9"/>
                    </a:lnTo>
                    <a:lnTo>
                      <a:pt x="43" y="4"/>
                    </a:lnTo>
                    <a:lnTo>
                      <a:pt x="67" y="1"/>
                    </a:lnTo>
                    <a:lnTo>
                      <a:pt x="89" y="4"/>
                    </a:lnTo>
                    <a:lnTo>
                      <a:pt x="110" y="9"/>
                    </a:lnTo>
                    <a:lnTo>
                      <a:pt x="130" y="17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1" name="Freeform 91"/>
              <p:cNvSpPr>
                <a:spLocks/>
              </p:cNvSpPr>
              <p:nvPr/>
            </p:nvSpPr>
            <p:spPr bwMode="auto">
              <a:xfrm>
                <a:off x="5262563" y="4298950"/>
                <a:ext cx="127000" cy="258763"/>
              </a:xfrm>
              <a:custGeom>
                <a:avLst/>
                <a:gdLst>
                  <a:gd name="T0" fmla="*/ 80 w 80"/>
                  <a:gd name="T1" fmla="*/ 0 h 163"/>
                  <a:gd name="T2" fmla="*/ 76 w 80"/>
                  <a:gd name="T3" fmla="*/ 39 h 163"/>
                  <a:gd name="T4" fmla="*/ 70 w 80"/>
                  <a:gd name="T5" fmla="*/ 77 h 163"/>
                  <a:gd name="T6" fmla="*/ 53 w 80"/>
                  <a:gd name="T7" fmla="*/ 59 h 163"/>
                  <a:gd name="T8" fmla="*/ 47 w 80"/>
                  <a:gd name="T9" fmla="*/ 79 h 163"/>
                  <a:gd name="T10" fmla="*/ 45 w 80"/>
                  <a:gd name="T11" fmla="*/ 98 h 163"/>
                  <a:gd name="T12" fmla="*/ 45 w 80"/>
                  <a:gd name="T13" fmla="*/ 114 h 163"/>
                  <a:gd name="T14" fmla="*/ 49 w 80"/>
                  <a:gd name="T15" fmla="*/ 129 h 163"/>
                  <a:gd name="T16" fmla="*/ 15 w 80"/>
                  <a:gd name="T17" fmla="*/ 163 h 163"/>
                  <a:gd name="T18" fmla="*/ 6 w 80"/>
                  <a:gd name="T19" fmla="*/ 143 h 163"/>
                  <a:gd name="T20" fmla="*/ 1 w 80"/>
                  <a:gd name="T21" fmla="*/ 122 h 163"/>
                  <a:gd name="T22" fmla="*/ 0 w 80"/>
                  <a:gd name="T23" fmla="*/ 98 h 163"/>
                  <a:gd name="T24" fmla="*/ 2 w 80"/>
                  <a:gd name="T25" fmla="*/ 72 h 163"/>
                  <a:gd name="T26" fmla="*/ 9 w 80"/>
                  <a:gd name="T27" fmla="*/ 49 h 163"/>
                  <a:gd name="T28" fmla="*/ 19 w 80"/>
                  <a:gd name="T29" fmla="*/ 26 h 163"/>
                  <a:gd name="T30" fmla="*/ 2 w 80"/>
                  <a:gd name="T31" fmla="*/ 8 h 163"/>
                  <a:gd name="T32" fmla="*/ 42 w 80"/>
                  <a:gd name="T33" fmla="*/ 4 h 163"/>
                  <a:gd name="T34" fmla="*/ 80 w 80"/>
                  <a:gd name="T35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163">
                    <a:moveTo>
                      <a:pt x="80" y="0"/>
                    </a:moveTo>
                    <a:lnTo>
                      <a:pt x="76" y="39"/>
                    </a:lnTo>
                    <a:lnTo>
                      <a:pt x="70" y="77"/>
                    </a:lnTo>
                    <a:lnTo>
                      <a:pt x="53" y="59"/>
                    </a:lnTo>
                    <a:lnTo>
                      <a:pt x="47" y="79"/>
                    </a:lnTo>
                    <a:lnTo>
                      <a:pt x="45" y="98"/>
                    </a:lnTo>
                    <a:lnTo>
                      <a:pt x="45" y="114"/>
                    </a:lnTo>
                    <a:lnTo>
                      <a:pt x="49" y="129"/>
                    </a:lnTo>
                    <a:lnTo>
                      <a:pt x="15" y="163"/>
                    </a:lnTo>
                    <a:lnTo>
                      <a:pt x="6" y="143"/>
                    </a:lnTo>
                    <a:lnTo>
                      <a:pt x="1" y="122"/>
                    </a:lnTo>
                    <a:lnTo>
                      <a:pt x="0" y="98"/>
                    </a:lnTo>
                    <a:lnTo>
                      <a:pt x="2" y="72"/>
                    </a:lnTo>
                    <a:lnTo>
                      <a:pt x="9" y="49"/>
                    </a:lnTo>
                    <a:lnTo>
                      <a:pt x="19" y="26"/>
                    </a:lnTo>
                    <a:lnTo>
                      <a:pt x="2" y="8"/>
                    </a:lnTo>
                    <a:lnTo>
                      <a:pt x="42" y="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2" name="Freeform 92"/>
              <p:cNvSpPr>
                <a:spLocks/>
              </p:cNvSpPr>
              <p:nvPr/>
            </p:nvSpPr>
            <p:spPr bwMode="auto">
              <a:xfrm>
                <a:off x="5584825" y="4337050"/>
                <a:ext cx="122238" cy="263525"/>
              </a:xfrm>
              <a:custGeom>
                <a:avLst/>
                <a:gdLst>
                  <a:gd name="T0" fmla="*/ 55 w 77"/>
                  <a:gd name="T1" fmla="*/ 0 h 166"/>
                  <a:gd name="T2" fmla="*/ 67 w 77"/>
                  <a:gd name="T3" fmla="*/ 22 h 166"/>
                  <a:gd name="T4" fmla="*/ 75 w 77"/>
                  <a:gd name="T5" fmla="*/ 47 h 166"/>
                  <a:gd name="T6" fmla="*/ 77 w 77"/>
                  <a:gd name="T7" fmla="*/ 74 h 166"/>
                  <a:gd name="T8" fmla="*/ 76 w 77"/>
                  <a:gd name="T9" fmla="*/ 98 h 166"/>
                  <a:gd name="T10" fmla="*/ 70 w 77"/>
                  <a:gd name="T11" fmla="*/ 120 h 166"/>
                  <a:gd name="T12" fmla="*/ 60 w 77"/>
                  <a:gd name="T13" fmla="*/ 141 h 166"/>
                  <a:gd name="T14" fmla="*/ 77 w 77"/>
                  <a:gd name="T15" fmla="*/ 159 h 166"/>
                  <a:gd name="T16" fmla="*/ 38 w 77"/>
                  <a:gd name="T17" fmla="*/ 162 h 166"/>
                  <a:gd name="T18" fmla="*/ 0 w 77"/>
                  <a:gd name="T19" fmla="*/ 166 h 166"/>
                  <a:gd name="T20" fmla="*/ 4 w 77"/>
                  <a:gd name="T21" fmla="*/ 127 h 166"/>
                  <a:gd name="T22" fmla="*/ 9 w 77"/>
                  <a:gd name="T23" fmla="*/ 89 h 166"/>
                  <a:gd name="T24" fmla="*/ 26 w 77"/>
                  <a:gd name="T25" fmla="*/ 107 h 166"/>
                  <a:gd name="T26" fmla="*/ 30 w 77"/>
                  <a:gd name="T27" fmla="*/ 92 h 166"/>
                  <a:gd name="T28" fmla="*/ 31 w 77"/>
                  <a:gd name="T29" fmla="*/ 74 h 166"/>
                  <a:gd name="T30" fmla="*/ 29 w 77"/>
                  <a:gd name="T31" fmla="*/ 52 h 166"/>
                  <a:gd name="T32" fmla="*/ 22 w 77"/>
                  <a:gd name="T33" fmla="*/ 31 h 166"/>
                  <a:gd name="T34" fmla="*/ 55 w 77"/>
                  <a:gd name="T35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166">
                    <a:moveTo>
                      <a:pt x="55" y="0"/>
                    </a:moveTo>
                    <a:lnTo>
                      <a:pt x="67" y="22"/>
                    </a:lnTo>
                    <a:lnTo>
                      <a:pt x="75" y="47"/>
                    </a:lnTo>
                    <a:lnTo>
                      <a:pt x="77" y="74"/>
                    </a:lnTo>
                    <a:lnTo>
                      <a:pt x="76" y="98"/>
                    </a:lnTo>
                    <a:lnTo>
                      <a:pt x="70" y="120"/>
                    </a:lnTo>
                    <a:lnTo>
                      <a:pt x="60" y="141"/>
                    </a:lnTo>
                    <a:lnTo>
                      <a:pt x="77" y="159"/>
                    </a:lnTo>
                    <a:lnTo>
                      <a:pt x="38" y="162"/>
                    </a:lnTo>
                    <a:lnTo>
                      <a:pt x="0" y="166"/>
                    </a:lnTo>
                    <a:lnTo>
                      <a:pt x="4" y="127"/>
                    </a:lnTo>
                    <a:lnTo>
                      <a:pt x="9" y="89"/>
                    </a:lnTo>
                    <a:lnTo>
                      <a:pt x="26" y="107"/>
                    </a:lnTo>
                    <a:lnTo>
                      <a:pt x="30" y="92"/>
                    </a:lnTo>
                    <a:lnTo>
                      <a:pt x="31" y="74"/>
                    </a:lnTo>
                    <a:lnTo>
                      <a:pt x="29" y="52"/>
                    </a:lnTo>
                    <a:lnTo>
                      <a:pt x="22" y="3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3" name="Freeform 93"/>
              <p:cNvSpPr>
                <a:spLocks/>
              </p:cNvSpPr>
              <p:nvPr/>
            </p:nvSpPr>
            <p:spPr bwMode="auto">
              <a:xfrm>
                <a:off x="5319713" y="4551363"/>
                <a:ext cx="280988" cy="128588"/>
              </a:xfrm>
              <a:custGeom>
                <a:avLst/>
                <a:gdLst>
                  <a:gd name="T0" fmla="*/ 0 w 177"/>
                  <a:gd name="T1" fmla="*/ 0 h 81"/>
                  <a:gd name="T2" fmla="*/ 40 w 177"/>
                  <a:gd name="T3" fmla="*/ 4 h 81"/>
                  <a:gd name="T4" fmla="*/ 79 w 177"/>
                  <a:gd name="T5" fmla="*/ 8 h 81"/>
                  <a:gd name="T6" fmla="*/ 62 w 177"/>
                  <a:gd name="T7" fmla="*/ 25 h 81"/>
                  <a:gd name="T8" fmla="*/ 82 w 177"/>
                  <a:gd name="T9" fmla="*/ 33 h 81"/>
                  <a:gd name="T10" fmla="*/ 104 w 177"/>
                  <a:gd name="T11" fmla="*/ 35 h 81"/>
                  <a:gd name="T12" fmla="*/ 125 w 177"/>
                  <a:gd name="T13" fmla="*/ 33 h 81"/>
                  <a:gd name="T14" fmla="*/ 145 w 177"/>
                  <a:gd name="T15" fmla="*/ 26 h 81"/>
                  <a:gd name="T16" fmla="*/ 177 w 177"/>
                  <a:gd name="T17" fmla="*/ 59 h 81"/>
                  <a:gd name="T18" fmla="*/ 155 w 177"/>
                  <a:gd name="T19" fmla="*/ 71 h 81"/>
                  <a:gd name="T20" fmla="*/ 130 w 177"/>
                  <a:gd name="T21" fmla="*/ 79 h 81"/>
                  <a:gd name="T22" fmla="*/ 104 w 177"/>
                  <a:gd name="T23" fmla="*/ 81 h 81"/>
                  <a:gd name="T24" fmla="*/ 76 w 177"/>
                  <a:gd name="T25" fmla="*/ 79 h 81"/>
                  <a:gd name="T26" fmla="*/ 51 w 177"/>
                  <a:gd name="T27" fmla="*/ 71 h 81"/>
                  <a:gd name="T28" fmla="*/ 28 w 177"/>
                  <a:gd name="T29" fmla="*/ 59 h 81"/>
                  <a:gd name="T30" fmla="*/ 9 w 177"/>
                  <a:gd name="T31" fmla="*/ 77 h 81"/>
                  <a:gd name="T32" fmla="*/ 6 w 177"/>
                  <a:gd name="T33" fmla="*/ 38 h 81"/>
                  <a:gd name="T34" fmla="*/ 0 w 177"/>
                  <a:gd name="T3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7" h="81">
                    <a:moveTo>
                      <a:pt x="0" y="0"/>
                    </a:moveTo>
                    <a:lnTo>
                      <a:pt x="40" y="4"/>
                    </a:lnTo>
                    <a:lnTo>
                      <a:pt x="79" y="8"/>
                    </a:lnTo>
                    <a:lnTo>
                      <a:pt x="62" y="25"/>
                    </a:lnTo>
                    <a:lnTo>
                      <a:pt x="82" y="33"/>
                    </a:lnTo>
                    <a:lnTo>
                      <a:pt x="104" y="35"/>
                    </a:lnTo>
                    <a:lnTo>
                      <a:pt x="125" y="33"/>
                    </a:lnTo>
                    <a:lnTo>
                      <a:pt x="145" y="26"/>
                    </a:lnTo>
                    <a:lnTo>
                      <a:pt x="177" y="59"/>
                    </a:lnTo>
                    <a:lnTo>
                      <a:pt x="155" y="71"/>
                    </a:lnTo>
                    <a:lnTo>
                      <a:pt x="130" y="79"/>
                    </a:lnTo>
                    <a:lnTo>
                      <a:pt x="104" y="81"/>
                    </a:lnTo>
                    <a:lnTo>
                      <a:pt x="76" y="79"/>
                    </a:lnTo>
                    <a:lnTo>
                      <a:pt x="51" y="71"/>
                    </a:lnTo>
                    <a:lnTo>
                      <a:pt x="28" y="59"/>
                    </a:lnTo>
                    <a:lnTo>
                      <a:pt x="9" y="77"/>
                    </a:lnTo>
                    <a:lnTo>
                      <a:pt x="6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7055755" y="3853781"/>
              <a:ext cx="736994" cy="799355"/>
            </a:xfrm>
            <a:custGeom>
              <a:avLst/>
              <a:gdLst>
                <a:gd name="T0" fmla="*/ 138 w 260"/>
                <a:gd name="T1" fmla="*/ 0 h 282"/>
                <a:gd name="T2" fmla="*/ 213 w 260"/>
                <a:gd name="T3" fmla="*/ 38 h 282"/>
                <a:gd name="T4" fmla="*/ 217 w 260"/>
                <a:gd name="T5" fmla="*/ 42 h 282"/>
                <a:gd name="T6" fmla="*/ 215 w 260"/>
                <a:gd name="T7" fmla="*/ 47 h 282"/>
                <a:gd name="T8" fmla="*/ 139 w 260"/>
                <a:gd name="T9" fmla="*/ 85 h 282"/>
                <a:gd name="T10" fmla="*/ 134 w 260"/>
                <a:gd name="T11" fmla="*/ 87 h 282"/>
                <a:gd name="T12" fmla="*/ 130 w 260"/>
                <a:gd name="T13" fmla="*/ 83 h 282"/>
                <a:gd name="T14" fmla="*/ 130 w 260"/>
                <a:gd name="T15" fmla="*/ 66 h 282"/>
                <a:gd name="T16" fmla="*/ 85 w 260"/>
                <a:gd name="T17" fmla="*/ 78 h 282"/>
                <a:gd name="T18" fmla="*/ 54 w 260"/>
                <a:gd name="T19" fmla="*/ 109 h 282"/>
                <a:gd name="T20" fmla="*/ 42 w 260"/>
                <a:gd name="T21" fmla="*/ 152 h 282"/>
                <a:gd name="T22" fmla="*/ 54 w 260"/>
                <a:gd name="T23" fmla="*/ 196 h 282"/>
                <a:gd name="T24" fmla="*/ 85 w 260"/>
                <a:gd name="T25" fmla="*/ 227 h 282"/>
                <a:gd name="T26" fmla="*/ 130 w 260"/>
                <a:gd name="T27" fmla="*/ 239 h 282"/>
                <a:gd name="T28" fmla="*/ 178 w 260"/>
                <a:gd name="T29" fmla="*/ 225 h 282"/>
                <a:gd name="T30" fmla="*/ 210 w 260"/>
                <a:gd name="T31" fmla="*/ 186 h 282"/>
                <a:gd name="T32" fmla="*/ 218 w 260"/>
                <a:gd name="T33" fmla="*/ 158 h 282"/>
                <a:gd name="T34" fmla="*/ 223 w 260"/>
                <a:gd name="T35" fmla="*/ 152 h 282"/>
                <a:gd name="T36" fmla="*/ 249 w 260"/>
                <a:gd name="T37" fmla="*/ 151 h 282"/>
                <a:gd name="T38" fmla="*/ 257 w 260"/>
                <a:gd name="T39" fmla="*/ 155 h 282"/>
                <a:gd name="T40" fmla="*/ 260 w 260"/>
                <a:gd name="T41" fmla="*/ 162 h 282"/>
                <a:gd name="T42" fmla="*/ 244 w 260"/>
                <a:gd name="T43" fmla="*/ 215 h 282"/>
                <a:gd name="T44" fmla="*/ 209 w 260"/>
                <a:gd name="T45" fmla="*/ 256 h 282"/>
                <a:gd name="T46" fmla="*/ 159 w 260"/>
                <a:gd name="T47" fmla="*/ 280 h 282"/>
                <a:gd name="T48" fmla="*/ 100 w 260"/>
                <a:gd name="T49" fmla="*/ 280 h 282"/>
                <a:gd name="T50" fmla="*/ 49 w 260"/>
                <a:gd name="T51" fmla="*/ 255 h 282"/>
                <a:gd name="T52" fmla="*/ 13 w 260"/>
                <a:gd name="T53" fmla="*/ 210 h 282"/>
                <a:gd name="T54" fmla="*/ 0 w 260"/>
                <a:gd name="T55" fmla="*/ 152 h 282"/>
                <a:gd name="T56" fmla="*/ 13 w 260"/>
                <a:gd name="T57" fmla="*/ 95 h 282"/>
                <a:gd name="T58" fmla="*/ 49 w 260"/>
                <a:gd name="T59" fmla="*/ 51 h 282"/>
                <a:gd name="T60" fmla="*/ 100 w 260"/>
                <a:gd name="T61" fmla="*/ 25 h 282"/>
                <a:gd name="T62" fmla="*/ 130 w 260"/>
                <a:gd name="T63" fmla="*/ 7 h 282"/>
                <a:gd name="T64" fmla="*/ 131 w 260"/>
                <a:gd name="T65" fmla="*/ 1 h 282"/>
                <a:gd name="T66" fmla="*/ 135 w 260"/>
                <a:gd name="T6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0" h="282">
                  <a:moveTo>
                    <a:pt x="135" y="0"/>
                  </a:moveTo>
                  <a:lnTo>
                    <a:pt x="138" y="0"/>
                  </a:lnTo>
                  <a:lnTo>
                    <a:pt x="139" y="1"/>
                  </a:lnTo>
                  <a:lnTo>
                    <a:pt x="213" y="38"/>
                  </a:lnTo>
                  <a:lnTo>
                    <a:pt x="215" y="39"/>
                  </a:lnTo>
                  <a:lnTo>
                    <a:pt x="217" y="42"/>
                  </a:lnTo>
                  <a:lnTo>
                    <a:pt x="217" y="45"/>
                  </a:lnTo>
                  <a:lnTo>
                    <a:pt x="215" y="47"/>
                  </a:lnTo>
                  <a:lnTo>
                    <a:pt x="213" y="49"/>
                  </a:lnTo>
                  <a:lnTo>
                    <a:pt x="139" y="85"/>
                  </a:lnTo>
                  <a:lnTo>
                    <a:pt x="136" y="87"/>
                  </a:lnTo>
                  <a:lnTo>
                    <a:pt x="134" y="87"/>
                  </a:lnTo>
                  <a:lnTo>
                    <a:pt x="131" y="85"/>
                  </a:lnTo>
                  <a:lnTo>
                    <a:pt x="130" y="83"/>
                  </a:lnTo>
                  <a:lnTo>
                    <a:pt x="130" y="80"/>
                  </a:lnTo>
                  <a:lnTo>
                    <a:pt x="130" y="66"/>
                  </a:lnTo>
                  <a:lnTo>
                    <a:pt x="106" y="68"/>
                  </a:lnTo>
                  <a:lnTo>
                    <a:pt x="85" y="78"/>
                  </a:lnTo>
                  <a:lnTo>
                    <a:pt x="68" y="91"/>
                  </a:lnTo>
                  <a:lnTo>
                    <a:pt x="54" y="109"/>
                  </a:lnTo>
                  <a:lnTo>
                    <a:pt x="46" y="129"/>
                  </a:lnTo>
                  <a:lnTo>
                    <a:pt x="42" y="152"/>
                  </a:lnTo>
                  <a:lnTo>
                    <a:pt x="46" y="175"/>
                  </a:lnTo>
                  <a:lnTo>
                    <a:pt x="54" y="196"/>
                  </a:lnTo>
                  <a:lnTo>
                    <a:pt x="68" y="214"/>
                  </a:lnTo>
                  <a:lnTo>
                    <a:pt x="85" y="227"/>
                  </a:lnTo>
                  <a:lnTo>
                    <a:pt x="106" y="236"/>
                  </a:lnTo>
                  <a:lnTo>
                    <a:pt x="130" y="239"/>
                  </a:lnTo>
                  <a:lnTo>
                    <a:pt x="156" y="235"/>
                  </a:lnTo>
                  <a:lnTo>
                    <a:pt x="178" y="225"/>
                  </a:lnTo>
                  <a:lnTo>
                    <a:pt x="197" y="207"/>
                  </a:lnTo>
                  <a:lnTo>
                    <a:pt x="210" y="186"/>
                  </a:lnTo>
                  <a:lnTo>
                    <a:pt x="217" y="162"/>
                  </a:lnTo>
                  <a:lnTo>
                    <a:pt x="218" y="158"/>
                  </a:lnTo>
                  <a:lnTo>
                    <a:pt x="219" y="155"/>
                  </a:lnTo>
                  <a:lnTo>
                    <a:pt x="223" y="152"/>
                  </a:lnTo>
                  <a:lnTo>
                    <a:pt x="227" y="151"/>
                  </a:lnTo>
                  <a:lnTo>
                    <a:pt x="249" y="151"/>
                  </a:lnTo>
                  <a:lnTo>
                    <a:pt x="253" y="152"/>
                  </a:lnTo>
                  <a:lnTo>
                    <a:pt x="257" y="155"/>
                  </a:lnTo>
                  <a:lnTo>
                    <a:pt x="259" y="158"/>
                  </a:lnTo>
                  <a:lnTo>
                    <a:pt x="260" y="162"/>
                  </a:lnTo>
                  <a:lnTo>
                    <a:pt x="255" y="189"/>
                  </a:lnTo>
                  <a:lnTo>
                    <a:pt x="244" y="215"/>
                  </a:lnTo>
                  <a:lnTo>
                    <a:pt x="228" y="238"/>
                  </a:lnTo>
                  <a:lnTo>
                    <a:pt x="209" y="256"/>
                  </a:lnTo>
                  <a:lnTo>
                    <a:pt x="185" y="270"/>
                  </a:lnTo>
                  <a:lnTo>
                    <a:pt x="159" y="280"/>
                  </a:lnTo>
                  <a:lnTo>
                    <a:pt x="130" y="282"/>
                  </a:lnTo>
                  <a:lnTo>
                    <a:pt x="100" y="280"/>
                  </a:lnTo>
                  <a:lnTo>
                    <a:pt x="72" y="269"/>
                  </a:lnTo>
                  <a:lnTo>
                    <a:pt x="49" y="255"/>
                  </a:lnTo>
                  <a:lnTo>
                    <a:pt x="28" y="234"/>
                  </a:lnTo>
                  <a:lnTo>
                    <a:pt x="13" y="210"/>
                  </a:lnTo>
                  <a:lnTo>
                    <a:pt x="3" y="183"/>
                  </a:lnTo>
                  <a:lnTo>
                    <a:pt x="0" y="152"/>
                  </a:lnTo>
                  <a:lnTo>
                    <a:pt x="3" y="122"/>
                  </a:lnTo>
                  <a:lnTo>
                    <a:pt x="13" y="95"/>
                  </a:lnTo>
                  <a:lnTo>
                    <a:pt x="28" y="71"/>
                  </a:lnTo>
                  <a:lnTo>
                    <a:pt x="49" y="51"/>
                  </a:lnTo>
                  <a:lnTo>
                    <a:pt x="72" y="36"/>
                  </a:lnTo>
                  <a:lnTo>
                    <a:pt x="100" y="25"/>
                  </a:lnTo>
                  <a:lnTo>
                    <a:pt x="130" y="21"/>
                  </a:lnTo>
                  <a:lnTo>
                    <a:pt x="130" y="7"/>
                  </a:lnTo>
                  <a:lnTo>
                    <a:pt x="130" y="4"/>
                  </a:lnTo>
                  <a:lnTo>
                    <a:pt x="131" y="1"/>
                  </a:lnTo>
                  <a:lnTo>
                    <a:pt x="133" y="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7111025" y="2842833"/>
              <a:ext cx="702979" cy="802191"/>
            </a:xfrm>
            <a:custGeom>
              <a:avLst/>
              <a:gdLst>
                <a:gd name="T0" fmla="*/ 125 w 248"/>
                <a:gd name="T1" fmla="*/ 0 h 283"/>
                <a:gd name="T2" fmla="*/ 130 w 248"/>
                <a:gd name="T3" fmla="*/ 2 h 283"/>
                <a:gd name="T4" fmla="*/ 191 w 248"/>
                <a:gd name="T5" fmla="*/ 37 h 283"/>
                <a:gd name="T6" fmla="*/ 193 w 248"/>
                <a:gd name="T7" fmla="*/ 41 h 283"/>
                <a:gd name="T8" fmla="*/ 193 w 248"/>
                <a:gd name="T9" fmla="*/ 46 h 283"/>
                <a:gd name="T10" fmla="*/ 191 w 248"/>
                <a:gd name="T11" fmla="*/ 52 h 283"/>
                <a:gd name="T12" fmla="*/ 130 w 248"/>
                <a:gd name="T13" fmla="*/ 86 h 283"/>
                <a:gd name="T14" fmla="*/ 126 w 248"/>
                <a:gd name="T15" fmla="*/ 87 h 283"/>
                <a:gd name="T16" fmla="*/ 124 w 248"/>
                <a:gd name="T17" fmla="*/ 87 h 283"/>
                <a:gd name="T18" fmla="*/ 120 w 248"/>
                <a:gd name="T19" fmla="*/ 86 h 283"/>
                <a:gd name="T20" fmla="*/ 116 w 248"/>
                <a:gd name="T21" fmla="*/ 82 h 283"/>
                <a:gd name="T22" fmla="*/ 114 w 248"/>
                <a:gd name="T23" fmla="*/ 56 h 283"/>
                <a:gd name="T24" fmla="*/ 67 w 248"/>
                <a:gd name="T25" fmla="*/ 73 h 283"/>
                <a:gd name="T26" fmla="*/ 33 w 248"/>
                <a:gd name="T27" fmla="*/ 108 h 283"/>
                <a:gd name="T28" fmla="*/ 21 w 248"/>
                <a:gd name="T29" fmla="*/ 158 h 283"/>
                <a:gd name="T30" fmla="*/ 36 w 248"/>
                <a:gd name="T31" fmla="*/ 210 h 283"/>
                <a:gd name="T32" fmla="*/ 72 w 248"/>
                <a:gd name="T33" fmla="*/ 249 h 283"/>
                <a:gd name="T34" fmla="*/ 125 w 248"/>
                <a:gd name="T35" fmla="*/ 263 h 283"/>
                <a:gd name="T36" fmla="*/ 177 w 248"/>
                <a:gd name="T37" fmla="*/ 249 h 283"/>
                <a:gd name="T38" fmla="*/ 214 w 248"/>
                <a:gd name="T39" fmla="*/ 210 h 283"/>
                <a:gd name="T40" fmla="*/ 229 w 248"/>
                <a:gd name="T41" fmla="*/ 158 h 283"/>
                <a:gd name="T42" fmla="*/ 233 w 248"/>
                <a:gd name="T43" fmla="*/ 151 h 283"/>
                <a:gd name="T44" fmla="*/ 239 w 248"/>
                <a:gd name="T45" fmla="*/ 149 h 283"/>
                <a:gd name="T46" fmla="*/ 246 w 248"/>
                <a:gd name="T47" fmla="*/ 151 h 283"/>
                <a:gd name="T48" fmla="*/ 248 w 248"/>
                <a:gd name="T49" fmla="*/ 158 h 283"/>
                <a:gd name="T50" fmla="*/ 237 w 248"/>
                <a:gd name="T51" fmla="*/ 213 h 283"/>
                <a:gd name="T52" fmla="*/ 202 w 248"/>
                <a:gd name="T53" fmla="*/ 255 h 283"/>
                <a:gd name="T54" fmla="*/ 154 w 248"/>
                <a:gd name="T55" fmla="*/ 280 h 283"/>
                <a:gd name="T56" fmla="*/ 96 w 248"/>
                <a:gd name="T57" fmla="*/ 280 h 283"/>
                <a:gd name="T58" fmla="*/ 47 w 248"/>
                <a:gd name="T59" fmla="*/ 255 h 283"/>
                <a:gd name="T60" fmla="*/ 13 w 248"/>
                <a:gd name="T61" fmla="*/ 213 h 283"/>
                <a:gd name="T62" fmla="*/ 0 w 248"/>
                <a:gd name="T63" fmla="*/ 158 h 283"/>
                <a:gd name="T64" fmla="*/ 16 w 248"/>
                <a:gd name="T65" fmla="*/ 99 h 283"/>
                <a:gd name="T66" fmla="*/ 57 w 248"/>
                <a:gd name="T67" fmla="*/ 54 h 283"/>
                <a:gd name="T68" fmla="*/ 114 w 248"/>
                <a:gd name="T69" fmla="*/ 35 h 283"/>
                <a:gd name="T70" fmla="*/ 116 w 248"/>
                <a:gd name="T71" fmla="*/ 7 h 283"/>
                <a:gd name="T72" fmla="*/ 120 w 248"/>
                <a:gd name="T73" fmla="*/ 2 h 283"/>
                <a:gd name="T74" fmla="*/ 125 w 248"/>
                <a:gd name="T7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8" h="283">
                  <a:moveTo>
                    <a:pt x="125" y="0"/>
                  </a:moveTo>
                  <a:lnTo>
                    <a:pt x="125" y="0"/>
                  </a:lnTo>
                  <a:lnTo>
                    <a:pt x="128" y="0"/>
                  </a:lnTo>
                  <a:lnTo>
                    <a:pt x="130" y="2"/>
                  </a:lnTo>
                  <a:lnTo>
                    <a:pt x="188" y="36"/>
                  </a:lnTo>
                  <a:lnTo>
                    <a:pt x="191" y="37"/>
                  </a:lnTo>
                  <a:lnTo>
                    <a:pt x="192" y="39"/>
                  </a:lnTo>
                  <a:lnTo>
                    <a:pt x="193" y="41"/>
                  </a:lnTo>
                  <a:lnTo>
                    <a:pt x="193" y="44"/>
                  </a:lnTo>
                  <a:lnTo>
                    <a:pt x="193" y="46"/>
                  </a:lnTo>
                  <a:lnTo>
                    <a:pt x="192" y="49"/>
                  </a:lnTo>
                  <a:lnTo>
                    <a:pt x="191" y="52"/>
                  </a:lnTo>
                  <a:lnTo>
                    <a:pt x="188" y="53"/>
                  </a:lnTo>
                  <a:lnTo>
                    <a:pt x="130" y="86"/>
                  </a:lnTo>
                  <a:lnTo>
                    <a:pt x="128" y="87"/>
                  </a:lnTo>
                  <a:lnTo>
                    <a:pt x="126" y="87"/>
                  </a:lnTo>
                  <a:lnTo>
                    <a:pt x="125" y="87"/>
                  </a:lnTo>
                  <a:lnTo>
                    <a:pt x="124" y="87"/>
                  </a:lnTo>
                  <a:lnTo>
                    <a:pt x="121" y="87"/>
                  </a:lnTo>
                  <a:lnTo>
                    <a:pt x="120" y="86"/>
                  </a:lnTo>
                  <a:lnTo>
                    <a:pt x="117" y="84"/>
                  </a:lnTo>
                  <a:lnTo>
                    <a:pt x="116" y="82"/>
                  </a:lnTo>
                  <a:lnTo>
                    <a:pt x="114" y="78"/>
                  </a:lnTo>
                  <a:lnTo>
                    <a:pt x="114" y="56"/>
                  </a:lnTo>
                  <a:lnTo>
                    <a:pt x="89" y="61"/>
                  </a:lnTo>
                  <a:lnTo>
                    <a:pt x="67" y="73"/>
                  </a:lnTo>
                  <a:lnTo>
                    <a:pt x="47" y="88"/>
                  </a:lnTo>
                  <a:lnTo>
                    <a:pt x="33" y="108"/>
                  </a:lnTo>
                  <a:lnTo>
                    <a:pt x="24" y="132"/>
                  </a:lnTo>
                  <a:lnTo>
                    <a:pt x="21" y="158"/>
                  </a:lnTo>
                  <a:lnTo>
                    <a:pt x="25" y="187"/>
                  </a:lnTo>
                  <a:lnTo>
                    <a:pt x="36" y="210"/>
                  </a:lnTo>
                  <a:lnTo>
                    <a:pt x="51" y="231"/>
                  </a:lnTo>
                  <a:lnTo>
                    <a:pt x="72" y="249"/>
                  </a:lnTo>
                  <a:lnTo>
                    <a:pt x="97" y="259"/>
                  </a:lnTo>
                  <a:lnTo>
                    <a:pt x="125" y="263"/>
                  </a:lnTo>
                  <a:lnTo>
                    <a:pt x="152" y="259"/>
                  </a:lnTo>
                  <a:lnTo>
                    <a:pt x="177" y="249"/>
                  </a:lnTo>
                  <a:lnTo>
                    <a:pt x="198" y="231"/>
                  </a:lnTo>
                  <a:lnTo>
                    <a:pt x="214" y="210"/>
                  </a:lnTo>
                  <a:lnTo>
                    <a:pt x="225" y="187"/>
                  </a:lnTo>
                  <a:lnTo>
                    <a:pt x="229" y="158"/>
                  </a:lnTo>
                  <a:lnTo>
                    <a:pt x="230" y="154"/>
                  </a:lnTo>
                  <a:lnTo>
                    <a:pt x="233" y="151"/>
                  </a:lnTo>
                  <a:lnTo>
                    <a:pt x="235" y="149"/>
                  </a:lnTo>
                  <a:lnTo>
                    <a:pt x="239" y="149"/>
                  </a:lnTo>
                  <a:lnTo>
                    <a:pt x="243" y="149"/>
                  </a:lnTo>
                  <a:lnTo>
                    <a:pt x="246" y="151"/>
                  </a:lnTo>
                  <a:lnTo>
                    <a:pt x="248" y="154"/>
                  </a:lnTo>
                  <a:lnTo>
                    <a:pt x="248" y="158"/>
                  </a:lnTo>
                  <a:lnTo>
                    <a:pt x="246" y="187"/>
                  </a:lnTo>
                  <a:lnTo>
                    <a:pt x="237" y="213"/>
                  </a:lnTo>
                  <a:lnTo>
                    <a:pt x="222" y="237"/>
                  </a:lnTo>
                  <a:lnTo>
                    <a:pt x="202" y="255"/>
                  </a:lnTo>
                  <a:lnTo>
                    <a:pt x="180" y="271"/>
                  </a:lnTo>
                  <a:lnTo>
                    <a:pt x="154" y="280"/>
                  </a:lnTo>
                  <a:lnTo>
                    <a:pt x="125" y="283"/>
                  </a:lnTo>
                  <a:lnTo>
                    <a:pt x="96" y="280"/>
                  </a:lnTo>
                  <a:lnTo>
                    <a:pt x="70" y="271"/>
                  </a:lnTo>
                  <a:lnTo>
                    <a:pt x="47" y="255"/>
                  </a:lnTo>
                  <a:lnTo>
                    <a:pt x="28" y="237"/>
                  </a:lnTo>
                  <a:lnTo>
                    <a:pt x="13" y="213"/>
                  </a:lnTo>
                  <a:lnTo>
                    <a:pt x="4" y="187"/>
                  </a:lnTo>
                  <a:lnTo>
                    <a:pt x="0" y="158"/>
                  </a:lnTo>
                  <a:lnTo>
                    <a:pt x="4" y="126"/>
                  </a:lnTo>
                  <a:lnTo>
                    <a:pt x="16" y="99"/>
                  </a:lnTo>
                  <a:lnTo>
                    <a:pt x="34" y="74"/>
                  </a:lnTo>
                  <a:lnTo>
                    <a:pt x="57" y="54"/>
                  </a:lnTo>
                  <a:lnTo>
                    <a:pt x="84" y="41"/>
                  </a:lnTo>
                  <a:lnTo>
                    <a:pt x="114" y="35"/>
                  </a:lnTo>
                  <a:lnTo>
                    <a:pt x="114" y="11"/>
                  </a:lnTo>
                  <a:lnTo>
                    <a:pt x="116" y="7"/>
                  </a:lnTo>
                  <a:lnTo>
                    <a:pt x="117" y="4"/>
                  </a:lnTo>
                  <a:lnTo>
                    <a:pt x="120" y="2"/>
                  </a:lnTo>
                  <a:lnTo>
                    <a:pt x="122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1428520" y="4860475"/>
              <a:ext cx="736994" cy="799355"/>
            </a:xfrm>
            <a:custGeom>
              <a:avLst/>
              <a:gdLst>
                <a:gd name="T0" fmla="*/ 130 w 260"/>
                <a:gd name="T1" fmla="*/ 0 h 282"/>
                <a:gd name="T2" fmla="*/ 159 w 260"/>
                <a:gd name="T3" fmla="*/ 2 h 282"/>
                <a:gd name="T4" fmla="*/ 187 w 260"/>
                <a:gd name="T5" fmla="*/ 13 h 282"/>
                <a:gd name="T6" fmla="*/ 211 w 260"/>
                <a:gd name="T7" fmla="*/ 27 h 282"/>
                <a:gd name="T8" fmla="*/ 231 w 260"/>
                <a:gd name="T9" fmla="*/ 47 h 282"/>
                <a:gd name="T10" fmla="*/ 247 w 260"/>
                <a:gd name="T11" fmla="*/ 72 h 282"/>
                <a:gd name="T12" fmla="*/ 256 w 260"/>
                <a:gd name="T13" fmla="*/ 98 h 282"/>
                <a:gd name="T14" fmla="*/ 260 w 260"/>
                <a:gd name="T15" fmla="*/ 128 h 282"/>
                <a:gd name="T16" fmla="*/ 256 w 260"/>
                <a:gd name="T17" fmla="*/ 157 h 282"/>
                <a:gd name="T18" fmla="*/ 247 w 260"/>
                <a:gd name="T19" fmla="*/ 185 h 282"/>
                <a:gd name="T20" fmla="*/ 231 w 260"/>
                <a:gd name="T21" fmla="*/ 208 h 282"/>
                <a:gd name="T22" fmla="*/ 211 w 260"/>
                <a:gd name="T23" fmla="*/ 228 h 282"/>
                <a:gd name="T24" fmla="*/ 188 w 260"/>
                <a:gd name="T25" fmla="*/ 244 h 282"/>
                <a:gd name="T26" fmla="*/ 160 w 260"/>
                <a:gd name="T27" fmla="*/ 254 h 282"/>
                <a:gd name="T28" fmla="*/ 130 w 260"/>
                <a:gd name="T29" fmla="*/ 257 h 282"/>
                <a:gd name="T30" fmla="*/ 91 w 260"/>
                <a:gd name="T31" fmla="*/ 257 h 282"/>
                <a:gd name="T32" fmla="*/ 91 w 260"/>
                <a:gd name="T33" fmla="*/ 282 h 282"/>
                <a:gd name="T34" fmla="*/ 0 w 260"/>
                <a:gd name="T35" fmla="*/ 231 h 282"/>
                <a:gd name="T36" fmla="*/ 91 w 260"/>
                <a:gd name="T37" fmla="*/ 180 h 282"/>
                <a:gd name="T38" fmla="*/ 91 w 260"/>
                <a:gd name="T39" fmla="*/ 206 h 282"/>
                <a:gd name="T40" fmla="*/ 130 w 260"/>
                <a:gd name="T41" fmla="*/ 206 h 282"/>
                <a:gd name="T42" fmla="*/ 155 w 260"/>
                <a:gd name="T43" fmla="*/ 202 h 282"/>
                <a:gd name="T44" fmla="*/ 176 w 260"/>
                <a:gd name="T45" fmla="*/ 190 h 282"/>
                <a:gd name="T46" fmla="*/ 193 w 260"/>
                <a:gd name="T47" fmla="*/ 174 h 282"/>
                <a:gd name="T48" fmla="*/ 204 w 260"/>
                <a:gd name="T49" fmla="*/ 152 h 282"/>
                <a:gd name="T50" fmla="*/ 208 w 260"/>
                <a:gd name="T51" fmla="*/ 128 h 282"/>
                <a:gd name="T52" fmla="*/ 204 w 260"/>
                <a:gd name="T53" fmla="*/ 103 h 282"/>
                <a:gd name="T54" fmla="*/ 193 w 260"/>
                <a:gd name="T55" fmla="*/ 82 h 282"/>
                <a:gd name="T56" fmla="*/ 176 w 260"/>
                <a:gd name="T57" fmla="*/ 65 h 282"/>
                <a:gd name="T58" fmla="*/ 155 w 260"/>
                <a:gd name="T59" fmla="*/ 55 h 282"/>
                <a:gd name="T60" fmla="*/ 130 w 260"/>
                <a:gd name="T61" fmla="*/ 51 h 282"/>
                <a:gd name="T62" fmla="*/ 106 w 260"/>
                <a:gd name="T63" fmla="*/ 55 h 282"/>
                <a:gd name="T64" fmla="*/ 85 w 260"/>
                <a:gd name="T65" fmla="*/ 65 h 282"/>
                <a:gd name="T66" fmla="*/ 68 w 260"/>
                <a:gd name="T67" fmla="*/ 82 h 282"/>
                <a:gd name="T68" fmla="*/ 57 w 260"/>
                <a:gd name="T69" fmla="*/ 103 h 282"/>
                <a:gd name="T70" fmla="*/ 53 w 260"/>
                <a:gd name="T71" fmla="*/ 128 h 282"/>
                <a:gd name="T72" fmla="*/ 0 w 260"/>
                <a:gd name="T73" fmla="*/ 128 h 282"/>
                <a:gd name="T74" fmla="*/ 4 w 260"/>
                <a:gd name="T75" fmla="*/ 98 h 282"/>
                <a:gd name="T76" fmla="*/ 15 w 260"/>
                <a:gd name="T77" fmla="*/ 72 h 282"/>
                <a:gd name="T78" fmla="*/ 29 w 260"/>
                <a:gd name="T79" fmla="*/ 47 h 282"/>
                <a:gd name="T80" fmla="*/ 49 w 260"/>
                <a:gd name="T81" fmla="*/ 27 h 282"/>
                <a:gd name="T82" fmla="*/ 74 w 260"/>
                <a:gd name="T83" fmla="*/ 13 h 282"/>
                <a:gd name="T84" fmla="*/ 100 w 260"/>
                <a:gd name="T85" fmla="*/ 2 h 282"/>
                <a:gd name="T86" fmla="*/ 130 w 260"/>
                <a:gd name="T87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0" h="282">
                  <a:moveTo>
                    <a:pt x="130" y="0"/>
                  </a:moveTo>
                  <a:lnTo>
                    <a:pt x="159" y="2"/>
                  </a:lnTo>
                  <a:lnTo>
                    <a:pt x="187" y="13"/>
                  </a:lnTo>
                  <a:lnTo>
                    <a:pt x="211" y="27"/>
                  </a:lnTo>
                  <a:lnTo>
                    <a:pt x="231" y="47"/>
                  </a:lnTo>
                  <a:lnTo>
                    <a:pt x="247" y="72"/>
                  </a:lnTo>
                  <a:lnTo>
                    <a:pt x="256" y="98"/>
                  </a:lnTo>
                  <a:lnTo>
                    <a:pt x="260" y="128"/>
                  </a:lnTo>
                  <a:lnTo>
                    <a:pt x="256" y="157"/>
                  </a:lnTo>
                  <a:lnTo>
                    <a:pt x="247" y="185"/>
                  </a:lnTo>
                  <a:lnTo>
                    <a:pt x="231" y="208"/>
                  </a:lnTo>
                  <a:lnTo>
                    <a:pt x="211" y="228"/>
                  </a:lnTo>
                  <a:lnTo>
                    <a:pt x="188" y="244"/>
                  </a:lnTo>
                  <a:lnTo>
                    <a:pt x="160" y="254"/>
                  </a:lnTo>
                  <a:lnTo>
                    <a:pt x="130" y="257"/>
                  </a:lnTo>
                  <a:lnTo>
                    <a:pt x="91" y="257"/>
                  </a:lnTo>
                  <a:lnTo>
                    <a:pt x="91" y="282"/>
                  </a:lnTo>
                  <a:lnTo>
                    <a:pt x="0" y="231"/>
                  </a:lnTo>
                  <a:lnTo>
                    <a:pt x="91" y="180"/>
                  </a:lnTo>
                  <a:lnTo>
                    <a:pt x="91" y="206"/>
                  </a:lnTo>
                  <a:lnTo>
                    <a:pt x="130" y="206"/>
                  </a:lnTo>
                  <a:lnTo>
                    <a:pt x="155" y="202"/>
                  </a:lnTo>
                  <a:lnTo>
                    <a:pt x="176" y="190"/>
                  </a:lnTo>
                  <a:lnTo>
                    <a:pt x="193" y="174"/>
                  </a:lnTo>
                  <a:lnTo>
                    <a:pt x="204" y="152"/>
                  </a:lnTo>
                  <a:lnTo>
                    <a:pt x="208" y="128"/>
                  </a:lnTo>
                  <a:lnTo>
                    <a:pt x="204" y="103"/>
                  </a:lnTo>
                  <a:lnTo>
                    <a:pt x="193" y="82"/>
                  </a:lnTo>
                  <a:lnTo>
                    <a:pt x="176" y="65"/>
                  </a:lnTo>
                  <a:lnTo>
                    <a:pt x="155" y="55"/>
                  </a:lnTo>
                  <a:lnTo>
                    <a:pt x="130" y="51"/>
                  </a:lnTo>
                  <a:lnTo>
                    <a:pt x="106" y="55"/>
                  </a:lnTo>
                  <a:lnTo>
                    <a:pt x="85" y="65"/>
                  </a:lnTo>
                  <a:lnTo>
                    <a:pt x="68" y="82"/>
                  </a:lnTo>
                  <a:lnTo>
                    <a:pt x="57" y="103"/>
                  </a:lnTo>
                  <a:lnTo>
                    <a:pt x="53" y="128"/>
                  </a:lnTo>
                  <a:lnTo>
                    <a:pt x="0" y="128"/>
                  </a:lnTo>
                  <a:lnTo>
                    <a:pt x="4" y="98"/>
                  </a:lnTo>
                  <a:lnTo>
                    <a:pt x="15" y="72"/>
                  </a:lnTo>
                  <a:lnTo>
                    <a:pt x="29" y="47"/>
                  </a:lnTo>
                  <a:lnTo>
                    <a:pt x="49" y="27"/>
                  </a:lnTo>
                  <a:lnTo>
                    <a:pt x="74" y="13"/>
                  </a:lnTo>
                  <a:lnTo>
                    <a:pt x="100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7978038" y="4904411"/>
              <a:ext cx="799357" cy="711482"/>
              <a:chOff x="2524125" y="5167313"/>
              <a:chExt cx="447676" cy="398462"/>
            </a:xfrm>
          </p:grpSpPr>
          <p:sp>
            <p:nvSpPr>
              <p:cNvPr id="97" name="Freeform 97"/>
              <p:cNvSpPr>
                <a:spLocks/>
              </p:cNvSpPr>
              <p:nvPr/>
            </p:nvSpPr>
            <p:spPr bwMode="auto">
              <a:xfrm>
                <a:off x="2700338" y="5167313"/>
                <a:ext cx="271463" cy="296863"/>
              </a:xfrm>
              <a:custGeom>
                <a:avLst/>
                <a:gdLst>
                  <a:gd name="T0" fmla="*/ 85 w 171"/>
                  <a:gd name="T1" fmla="*/ 0 h 187"/>
                  <a:gd name="T2" fmla="*/ 108 w 171"/>
                  <a:gd name="T3" fmla="*/ 3 h 187"/>
                  <a:gd name="T4" fmla="*/ 129 w 171"/>
                  <a:gd name="T5" fmla="*/ 11 h 187"/>
                  <a:gd name="T6" fmla="*/ 146 w 171"/>
                  <a:gd name="T7" fmla="*/ 25 h 187"/>
                  <a:gd name="T8" fmla="*/ 159 w 171"/>
                  <a:gd name="T9" fmla="*/ 42 h 187"/>
                  <a:gd name="T10" fmla="*/ 167 w 171"/>
                  <a:gd name="T11" fmla="*/ 62 h 187"/>
                  <a:gd name="T12" fmla="*/ 171 w 171"/>
                  <a:gd name="T13" fmla="*/ 84 h 187"/>
                  <a:gd name="T14" fmla="*/ 167 w 171"/>
                  <a:gd name="T15" fmla="*/ 108 h 187"/>
                  <a:gd name="T16" fmla="*/ 159 w 171"/>
                  <a:gd name="T17" fmla="*/ 129 h 187"/>
                  <a:gd name="T18" fmla="*/ 146 w 171"/>
                  <a:gd name="T19" fmla="*/ 146 h 187"/>
                  <a:gd name="T20" fmla="*/ 129 w 171"/>
                  <a:gd name="T21" fmla="*/ 159 h 187"/>
                  <a:gd name="T22" fmla="*/ 108 w 171"/>
                  <a:gd name="T23" fmla="*/ 167 h 187"/>
                  <a:gd name="T24" fmla="*/ 85 w 171"/>
                  <a:gd name="T25" fmla="*/ 171 h 187"/>
                  <a:gd name="T26" fmla="*/ 58 w 171"/>
                  <a:gd name="T27" fmla="*/ 171 h 187"/>
                  <a:gd name="T28" fmla="*/ 58 w 171"/>
                  <a:gd name="T29" fmla="*/ 187 h 187"/>
                  <a:gd name="T30" fmla="*/ 0 w 171"/>
                  <a:gd name="T31" fmla="*/ 154 h 187"/>
                  <a:gd name="T32" fmla="*/ 58 w 171"/>
                  <a:gd name="T33" fmla="*/ 120 h 187"/>
                  <a:gd name="T34" fmla="*/ 58 w 171"/>
                  <a:gd name="T35" fmla="*/ 137 h 187"/>
                  <a:gd name="T36" fmla="*/ 85 w 171"/>
                  <a:gd name="T37" fmla="*/ 137 h 187"/>
                  <a:gd name="T38" fmla="*/ 101 w 171"/>
                  <a:gd name="T39" fmla="*/ 134 h 187"/>
                  <a:gd name="T40" fmla="*/ 116 w 171"/>
                  <a:gd name="T41" fmla="*/ 126 h 187"/>
                  <a:gd name="T42" fmla="*/ 126 w 171"/>
                  <a:gd name="T43" fmla="*/ 116 h 187"/>
                  <a:gd name="T44" fmla="*/ 134 w 171"/>
                  <a:gd name="T45" fmla="*/ 101 h 187"/>
                  <a:gd name="T46" fmla="*/ 135 w 171"/>
                  <a:gd name="T47" fmla="*/ 84 h 187"/>
                  <a:gd name="T48" fmla="*/ 134 w 171"/>
                  <a:gd name="T49" fmla="*/ 69 h 187"/>
                  <a:gd name="T50" fmla="*/ 126 w 171"/>
                  <a:gd name="T51" fmla="*/ 56 h 187"/>
                  <a:gd name="T52" fmla="*/ 116 w 171"/>
                  <a:gd name="T53" fmla="*/ 44 h 187"/>
                  <a:gd name="T54" fmla="*/ 101 w 171"/>
                  <a:gd name="T55" fmla="*/ 37 h 187"/>
                  <a:gd name="T56" fmla="*/ 85 w 171"/>
                  <a:gd name="T57" fmla="*/ 35 h 187"/>
                  <a:gd name="T58" fmla="*/ 71 w 171"/>
                  <a:gd name="T59" fmla="*/ 37 h 187"/>
                  <a:gd name="T60" fmla="*/ 57 w 171"/>
                  <a:gd name="T61" fmla="*/ 42 h 187"/>
                  <a:gd name="T62" fmla="*/ 46 w 171"/>
                  <a:gd name="T63" fmla="*/ 53 h 187"/>
                  <a:gd name="T64" fmla="*/ 38 w 171"/>
                  <a:gd name="T65" fmla="*/ 65 h 187"/>
                  <a:gd name="T66" fmla="*/ 9 w 171"/>
                  <a:gd name="T67" fmla="*/ 48 h 187"/>
                  <a:gd name="T68" fmla="*/ 22 w 171"/>
                  <a:gd name="T69" fmla="*/ 29 h 187"/>
                  <a:gd name="T70" fmla="*/ 40 w 171"/>
                  <a:gd name="T71" fmla="*/ 14 h 187"/>
                  <a:gd name="T72" fmla="*/ 61 w 171"/>
                  <a:gd name="T73" fmla="*/ 3 h 187"/>
                  <a:gd name="T74" fmla="*/ 85 w 171"/>
                  <a:gd name="T7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1" h="187">
                    <a:moveTo>
                      <a:pt x="85" y="0"/>
                    </a:moveTo>
                    <a:lnTo>
                      <a:pt x="108" y="3"/>
                    </a:lnTo>
                    <a:lnTo>
                      <a:pt x="129" y="11"/>
                    </a:lnTo>
                    <a:lnTo>
                      <a:pt x="146" y="25"/>
                    </a:lnTo>
                    <a:lnTo>
                      <a:pt x="159" y="42"/>
                    </a:lnTo>
                    <a:lnTo>
                      <a:pt x="167" y="62"/>
                    </a:lnTo>
                    <a:lnTo>
                      <a:pt x="171" y="84"/>
                    </a:lnTo>
                    <a:lnTo>
                      <a:pt x="167" y="108"/>
                    </a:lnTo>
                    <a:lnTo>
                      <a:pt x="159" y="129"/>
                    </a:lnTo>
                    <a:lnTo>
                      <a:pt x="146" y="146"/>
                    </a:lnTo>
                    <a:lnTo>
                      <a:pt x="129" y="159"/>
                    </a:lnTo>
                    <a:lnTo>
                      <a:pt x="108" y="167"/>
                    </a:lnTo>
                    <a:lnTo>
                      <a:pt x="85" y="171"/>
                    </a:lnTo>
                    <a:lnTo>
                      <a:pt x="58" y="171"/>
                    </a:lnTo>
                    <a:lnTo>
                      <a:pt x="58" y="187"/>
                    </a:lnTo>
                    <a:lnTo>
                      <a:pt x="0" y="154"/>
                    </a:lnTo>
                    <a:lnTo>
                      <a:pt x="58" y="120"/>
                    </a:lnTo>
                    <a:lnTo>
                      <a:pt x="58" y="137"/>
                    </a:lnTo>
                    <a:lnTo>
                      <a:pt x="85" y="137"/>
                    </a:lnTo>
                    <a:lnTo>
                      <a:pt x="101" y="134"/>
                    </a:lnTo>
                    <a:lnTo>
                      <a:pt x="116" y="126"/>
                    </a:lnTo>
                    <a:lnTo>
                      <a:pt x="126" y="116"/>
                    </a:lnTo>
                    <a:lnTo>
                      <a:pt x="134" y="101"/>
                    </a:lnTo>
                    <a:lnTo>
                      <a:pt x="135" y="84"/>
                    </a:lnTo>
                    <a:lnTo>
                      <a:pt x="134" y="69"/>
                    </a:lnTo>
                    <a:lnTo>
                      <a:pt x="126" y="56"/>
                    </a:lnTo>
                    <a:lnTo>
                      <a:pt x="116" y="44"/>
                    </a:lnTo>
                    <a:lnTo>
                      <a:pt x="101" y="37"/>
                    </a:lnTo>
                    <a:lnTo>
                      <a:pt x="85" y="35"/>
                    </a:lnTo>
                    <a:lnTo>
                      <a:pt x="71" y="37"/>
                    </a:lnTo>
                    <a:lnTo>
                      <a:pt x="57" y="42"/>
                    </a:lnTo>
                    <a:lnTo>
                      <a:pt x="46" y="53"/>
                    </a:lnTo>
                    <a:lnTo>
                      <a:pt x="38" y="65"/>
                    </a:lnTo>
                    <a:lnTo>
                      <a:pt x="9" y="48"/>
                    </a:lnTo>
                    <a:lnTo>
                      <a:pt x="22" y="29"/>
                    </a:lnTo>
                    <a:lnTo>
                      <a:pt x="40" y="14"/>
                    </a:lnTo>
                    <a:lnTo>
                      <a:pt x="61" y="3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Freeform 98"/>
              <p:cNvSpPr>
                <a:spLocks/>
              </p:cNvSpPr>
              <p:nvPr/>
            </p:nvSpPr>
            <p:spPr bwMode="auto">
              <a:xfrm>
                <a:off x="2524125" y="5267325"/>
                <a:ext cx="268288" cy="298450"/>
              </a:xfrm>
              <a:custGeom>
                <a:avLst/>
                <a:gdLst>
                  <a:gd name="T0" fmla="*/ 111 w 169"/>
                  <a:gd name="T1" fmla="*/ 0 h 188"/>
                  <a:gd name="T2" fmla="*/ 169 w 169"/>
                  <a:gd name="T3" fmla="*/ 35 h 188"/>
                  <a:gd name="T4" fmla="*/ 111 w 169"/>
                  <a:gd name="T5" fmla="*/ 69 h 188"/>
                  <a:gd name="T6" fmla="*/ 111 w 169"/>
                  <a:gd name="T7" fmla="*/ 52 h 188"/>
                  <a:gd name="T8" fmla="*/ 84 w 169"/>
                  <a:gd name="T9" fmla="*/ 52 h 188"/>
                  <a:gd name="T10" fmla="*/ 68 w 169"/>
                  <a:gd name="T11" fmla="*/ 54 h 188"/>
                  <a:gd name="T12" fmla="*/ 53 w 169"/>
                  <a:gd name="T13" fmla="*/ 62 h 188"/>
                  <a:gd name="T14" fmla="*/ 43 w 169"/>
                  <a:gd name="T15" fmla="*/ 73 h 188"/>
                  <a:gd name="T16" fmla="*/ 35 w 169"/>
                  <a:gd name="T17" fmla="*/ 87 h 188"/>
                  <a:gd name="T18" fmla="*/ 32 w 169"/>
                  <a:gd name="T19" fmla="*/ 103 h 188"/>
                  <a:gd name="T20" fmla="*/ 35 w 169"/>
                  <a:gd name="T21" fmla="*/ 119 h 188"/>
                  <a:gd name="T22" fmla="*/ 43 w 169"/>
                  <a:gd name="T23" fmla="*/ 133 h 188"/>
                  <a:gd name="T24" fmla="*/ 53 w 169"/>
                  <a:gd name="T25" fmla="*/ 144 h 188"/>
                  <a:gd name="T26" fmla="*/ 68 w 169"/>
                  <a:gd name="T27" fmla="*/ 151 h 188"/>
                  <a:gd name="T28" fmla="*/ 84 w 169"/>
                  <a:gd name="T29" fmla="*/ 154 h 188"/>
                  <a:gd name="T30" fmla="*/ 99 w 169"/>
                  <a:gd name="T31" fmla="*/ 151 h 188"/>
                  <a:gd name="T32" fmla="*/ 112 w 169"/>
                  <a:gd name="T33" fmla="*/ 145 h 188"/>
                  <a:gd name="T34" fmla="*/ 123 w 169"/>
                  <a:gd name="T35" fmla="*/ 136 h 188"/>
                  <a:gd name="T36" fmla="*/ 131 w 169"/>
                  <a:gd name="T37" fmla="*/ 123 h 188"/>
                  <a:gd name="T38" fmla="*/ 161 w 169"/>
                  <a:gd name="T39" fmla="*/ 140 h 188"/>
                  <a:gd name="T40" fmla="*/ 148 w 169"/>
                  <a:gd name="T41" fmla="*/ 159 h 188"/>
                  <a:gd name="T42" fmla="*/ 130 w 169"/>
                  <a:gd name="T43" fmla="*/ 175 h 188"/>
                  <a:gd name="T44" fmla="*/ 109 w 169"/>
                  <a:gd name="T45" fmla="*/ 184 h 188"/>
                  <a:gd name="T46" fmla="*/ 84 w 169"/>
                  <a:gd name="T47" fmla="*/ 188 h 188"/>
                  <a:gd name="T48" fmla="*/ 61 w 169"/>
                  <a:gd name="T49" fmla="*/ 186 h 188"/>
                  <a:gd name="T50" fmla="*/ 42 w 169"/>
                  <a:gd name="T51" fmla="*/ 176 h 188"/>
                  <a:gd name="T52" fmla="*/ 23 w 169"/>
                  <a:gd name="T53" fmla="*/ 163 h 188"/>
                  <a:gd name="T54" fmla="*/ 10 w 169"/>
                  <a:gd name="T55" fmla="*/ 146 h 188"/>
                  <a:gd name="T56" fmla="*/ 2 w 169"/>
                  <a:gd name="T57" fmla="*/ 125 h 188"/>
                  <a:gd name="T58" fmla="*/ 0 w 169"/>
                  <a:gd name="T59" fmla="*/ 103 h 188"/>
                  <a:gd name="T60" fmla="*/ 2 w 169"/>
                  <a:gd name="T61" fmla="*/ 81 h 188"/>
                  <a:gd name="T62" fmla="*/ 10 w 169"/>
                  <a:gd name="T63" fmla="*/ 60 h 188"/>
                  <a:gd name="T64" fmla="*/ 23 w 169"/>
                  <a:gd name="T65" fmla="*/ 42 h 188"/>
                  <a:gd name="T66" fmla="*/ 42 w 169"/>
                  <a:gd name="T67" fmla="*/ 29 h 188"/>
                  <a:gd name="T68" fmla="*/ 61 w 169"/>
                  <a:gd name="T69" fmla="*/ 20 h 188"/>
                  <a:gd name="T70" fmla="*/ 84 w 169"/>
                  <a:gd name="T71" fmla="*/ 17 h 188"/>
                  <a:gd name="T72" fmla="*/ 111 w 169"/>
                  <a:gd name="T73" fmla="*/ 17 h 188"/>
                  <a:gd name="T74" fmla="*/ 111 w 169"/>
                  <a:gd name="T75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9" h="188">
                    <a:moveTo>
                      <a:pt x="111" y="0"/>
                    </a:moveTo>
                    <a:lnTo>
                      <a:pt x="169" y="35"/>
                    </a:lnTo>
                    <a:lnTo>
                      <a:pt x="111" y="69"/>
                    </a:lnTo>
                    <a:lnTo>
                      <a:pt x="111" y="52"/>
                    </a:lnTo>
                    <a:lnTo>
                      <a:pt x="84" y="52"/>
                    </a:lnTo>
                    <a:lnTo>
                      <a:pt x="68" y="54"/>
                    </a:lnTo>
                    <a:lnTo>
                      <a:pt x="53" y="62"/>
                    </a:lnTo>
                    <a:lnTo>
                      <a:pt x="43" y="73"/>
                    </a:lnTo>
                    <a:lnTo>
                      <a:pt x="35" y="87"/>
                    </a:lnTo>
                    <a:lnTo>
                      <a:pt x="32" y="103"/>
                    </a:lnTo>
                    <a:lnTo>
                      <a:pt x="35" y="119"/>
                    </a:lnTo>
                    <a:lnTo>
                      <a:pt x="43" y="133"/>
                    </a:lnTo>
                    <a:lnTo>
                      <a:pt x="53" y="144"/>
                    </a:lnTo>
                    <a:lnTo>
                      <a:pt x="68" y="151"/>
                    </a:lnTo>
                    <a:lnTo>
                      <a:pt x="84" y="154"/>
                    </a:lnTo>
                    <a:lnTo>
                      <a:pt x="99" y="151"/>
                    </a:lnTo>
                    <a:lnTo>
                      <a:pt x="112" y="145"/>
                    </a:lnTo>
                    <a:lnTo>
                      <a:pt x="123" y="136"/>
                    </a:lnTo>
                    <a:lnTo>
                      <a:pt x="131" y="123"/>
                    </a:lnTo>
                    <a:lnTo>
                      <a:pt x="161" y="140"/>
                    </a:lnTo>
                    <a:lnTo>
                      <a:pt x="148" y="159"/>
                    </a:lnTo>
                    <a:lnTo>
                      <a:pt x="130" y="175"/>
                    </a:lnTo>
                    <a:lnTo>
                      <a:pt x="109" y="184"/>
                    </a:lnTo>
                    <a:lnTo>
                      <a:pt x="84" y="188"/>
                    </a:lnTo>
                    <a:lnTo>
                      <a:pt x="61" y="186"/>
                    </a:lnTo>
                    <a:lnTo>
                      <a:pt x="42" y="176"/>
                    </a:lnTo>
                    <a:lnTo>
                      <a:pt x="23" y="163"/>
                    </a:lnTo>
                    <a:lnTo>
                      <a:pt x="10" y="146"/>
                    </a:lnTo>
                    <a:lnTo>
                      <a:pt x="2" y="125"/>
                    </a:lnTo>
                    <a:lnTo>
                      <a:pt x="0" y="103"/>
                    </a:lnTo>
                    <a:lnTo>
                      <a:pt x="2" y="81"/>
                    </a:lnTo>
                    <a:lnTo>
                      <a:pt x="10" y="60"/>
                    </a:lnTo>
                    <a:lnTo>
                      <a:pt x="23" y="42"/>
                    </a:lnTo>
                    <a:lnTo>
                      <a:pt x="42" y="29"/>
                    </a:lnTo>
                    <a:lnTo>
                      <a:pt x="61" y="20"/>
                    </a:lnTo>
                    <a:lnTo>
                      <a:pt x="84" y="17"/>
                    </a:lnTo>
                    <a:lnTo>
                      <a:pt x="111" y="17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006174" y="4868978"/>
              <a:ext cx="768174" cy="782348"/>
              <a:chOff x="3443288" y="5146675"/>
              <a:chExt cx="430212" cy="438150"/>
            </a:xfrm>
          </p:grpSpPr>
          <p:sp>
            <p:nvSpPr>
              <p:cNvPr id="99" name="Freeform 99"/>
              <p:cNvSpPr>
                <a:spLocks/>
              </p:cNvSpPr>
              <p:nvPr/>
            </p:nvSpPr>
            <p:spPr bwMode="auto">
              <a:xfrm>
                <a:off x="3565525" y="5232400"/>
                <a:ext cx="307975" cy="352425"/>
              </a:xfrm>
              <a:custGeom>
                <a:avLst/>
                <a:gdLst>
                  <a:gd name="T0" fmla="*/ 165 w 194"/>
                  <a:gd name="T1" fmla="*/ 0 h 222"/>
                  <a:gd name="T2" fmla="*/ 181 w 194"/>
                  <a:gd name="T3" fmla="*/ 24 h 222"/>
                  <a:gd name="T4" fmla="*/ 190 w 194"/>
                  <a:gd name="T5" fmla="*/ 49 h 222"/>
                  <a:gd name="T6" fmla="*/ 194 w 194"/>
                  <a:gd name="T7" fmla="*/ 74 h 222"/>
                  <a:gd name="T8" fmla="*/ 193 w 194"/>
                  <a:gd name="T9" fmla="*/ 100 h 222"/>
                  <a:gd name="T10" fmla="*/ 186 w 194"/>
                  <a:gd name="T11" fmla="*/ 125 h 222"/>
                  <a:gd name="T12" fmla="*/ 175 w 194"/>
                  <a:gd name="T13" fmla="*/ 150 h 222"/>
                  <a:gd name="T14" fmla="*/ 157 w 194"/>
                  <a:gd name="T15" fmla="*/ 171 h 222"/>
                  <a:gd name="T16" fmla="*/ 138 w 194"/>
                  <a:gd name="T17" fmla="*/ 187 h 222"/>
                  <a:gd name="T18" fmla="*/ 115 w 194"/>
                  <a:gd name="T19" fmla="*/ 198 h 222"/>
                  <a:gd name="T20" fmla="*/ 92 w 194"/>
                  <a:gd name="T21" fmla="*/ 205 h 222"/>
                  <a:gd name="T22" fmla="*/ 67 w 194"/>
                  <a:gd name="T23" fmla="*/ 206 h 222"/>
                  <a:gd name="T24" fmla="*/ 42 w 194"/>
                  <a:gd name="T25" fmla="*/ 204 h 222"/>
                  <a:gd name="T26" fmla="*/ 17 w 194"/>
                  <a:gd name="T27" fmla="*/ 196 h 222"/>
                  <a:gd name="T28" fmla="*/ 1 w 194"/>
                  <a:gd name="T29" fmla="*/ 222 h 222"/>
                  <a:gd name="T30" fmla="*/ 1 w 194"/>
                  <a:gd name="T31" fmla="*/ 222 h 222"/>
                  <a:gd name="T32" fmla="*/ 0 w 194"/>
                  <a:gd name="T33" fmla="*/ 163 h 222"/>
                  <a:gd name="T34" fmla="*/ 52 w 194"/>
                  <a:gd name="T35" fmla="*/ 137 h 222"/>
                  <a:gd name="T36" fmla="*/ 54 w 194"/>
                  <a:gd name="T37" fmla="*/ 137 h 222"/>
                  <a:gd name="T38" fmla="*/ 37 w 194"/>
                  <a:gd name="T39" fmla="*/ 162 h 222"/>
                  <a:gd name="T40" fmla="*/ 56 w 194"/>
                  <a:gd name="T41" fmla="*/ 167 h 222"/>
                  <a:gd name="T42" fmla="*/ 76 w 194"/>
                  <a:gd name="T43" fmla="*/ 168 h 222"/>
                  <a:gd name="T44" fmla="*/ 96 w 194"/>
                  <a:gd name="T45" fmla="*/ 164 h 222"/>
                  <a:gd name="T46" fmla="*/ 114 w 194"/>
                  <a:gd name="T47" fmla="*/ 155 h 222"/>
                  <a:gd name="T48" fmla="*/ 130 w 194"/>
                  <a:gd name="T49" fmla="*/ 143 h 222"/>
                  <a:gd name="T50" fmla="*/ 143 w 194"/>
                  <a:gd name="T51" fmla="*/ 125 h 222"/>
                  <a:gd name="T52" fmla="*/ 152 w 194"/>
                  <a:gd name="T53" fmla="*/ 105 h 222"/>
                  <a:gd name="T54" fmla="*/ 156 w 194"/>
                  <a:gd name="T55" fmla="*/ 85 h 222"/>
                  <a:gd name="T56" fmla="*/ 154 w 194"/>
                  <a:gd name="T57" fmla="*/ 64 h 222"/>
                  <a:gd name="T58" fmla="*/ 147 w 194"/>
                  <a:gd name="T59" fmla="*/ 43 h 222"/>
                  <a:gd name="T60" fmla="*/ 135 w 194"/>
                  <a:gd name="T61" fmla="*/ 25 h 222"/>
                  <a:gd name="T62" fmla="*/ 165 w 194"/>
                  <a:gd name="T6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4" h="222">
                    <a:moveTo>
                      <a:pt x="165" y="0"/>
                    </a:moveTo>
                    <a:lnTo>
                      <a:pt x="181" y="24"/>
                    </a:lnTo>
                    <a:lnTo>
                      <a:pt x="190" y="49"/>
                    </a:lnTo>
                    <a:lnTo>
                      <a:pt x="194" y="74"/>
                    </a:lnTo>
                    <a:lnTo>
                      <a:pt x="193" y="100"/>
                    </a:lnTo>
                    <a:lnTo>
                      <a:pt x="186" y="125"/>
                    </a:lnTo>
                    <a:lnTo>
                      <a:pt x="175" y="150"/>
                    </a:lnTo>
                    <a:lnTo>
                      <a:pt x="157" y="171"/>
                    </a:lnTo>
                    <a:lnTo>
                      <a:pt x="138" y="187"/>
                    </a:lnTo>
                    <a:lnTo>
                      <a:pt x="115" y="198"/>
                    </a:lnTo>
                    <a:lnTo>
                      <a:pt x="92" y="205"/>
                    </a:lnTo>
                    <a:lnTo>
                      <a:pt x="67" y="206"/>
                    </a:lnTo>
                    <a:lnTo>
                      <a:pt x="42" y="204"/>
                    </a:lnTo>
                    <a:lnTo>
                      <a:pt x="17" y="196"/>
                    </a:lnTo>
                    <a:lnTo>
                      <a:pt x="1" y="222"/>
                    </a:lnTo>
                    <a:lnTo>
                      <a:pt x="1" y="222"/>
                    </a:lnTo>
                    <a:lnTo>
                      <a:pt x="0" y="163"/>
                    </a:lnTo>
                    <a:lnTo>
                      <a:pt x="52" y="137"/>
                    </a:lnTo>
                    <a:lnTo>
                      <a:pt x="54" y="137"/>
                    </a:lnTo>
                    <a:lnTo>
                      <a:pt x="37" y="162"/>
                    </a:lnTo>
                    <a:lnTo>
                      <a:pt x="56" y="167"/>
                    </a:lnTo>
                    <a:lnTo>
                      <a:pt x="76" y="168"/>
                    </a:lnTo>
                    <a:lnTo>
                      <a:pt x="96" y="164"/>
                    </a:lnTo>
                    <a:lnTo>
                      <a:pt x="114" y="155"/>
                    </a:lnTo>
                    <a:lnTo>
                      <a:pt x="130" y="143"/>
                    </a:lnTo>
                    <a:lnTo>
                      <a:pt x="143" y="125"/>
                    </a:lnTo>
                    <a:lnTo>
                      <a:pt x="152" y="105"/>
                    </a:lnTo>
                    <a:lnTo>
                      <a:pt x="156" y="85"/>
                    </a:lnTo>
                    <a:lnTo>
                      <a:pt x="154" y="64"/>
                    </a:lnTo>
                    <a:lnTo>
                      <a:pt x="147" y="43"/>
                    </a:lnTo>
                    <a:lnTo>
                      <a:pt x="135" y="25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0" name="Freeform 100"/>
              <p:cNvSpPr>
                <a:spLocks/>
              </p:cNvSpPr>
              <p:nvPr/>
            </p:nvSpPr>
            <p:spPr bwMode="auto">
              <a:xfrm>
                <a:off x="3443288" y="5146675"/>
                <a:ext cx="307975" cy="352425"/>
              </a:xfrm>
              <a:custGeom>
                <a:avLst/>
                <a:gdLst>
                  <a:gd name="T0" fmla="*/ 192 w 194"/>
                  <a:gd name="T1" fmla="*/ 0 h 222"/>
                  <a:gd name="T2" fmla="*/ 192 w 194"/>
                  <a:gd name="T3" fmla="*/ 2 h 222"/>
                  <a:gd name="T4" fmla="*/ 194 w 194"/>
                  <a:gd name="T5" fmla="*/ 61 h 222"/>
                  <a:gd name="T6" fmla="*/ 141 w 194"/>
                  <a:gd name="T7" fmla="*/ 87 h 222"/>
                  <a:gd name="T8" fmla="*/ 141 w 194"/>
                  <a:gd name="T9" fmla="*/ 87 h 222"/>
                  <a:gd name="T10" fmla="*/ 157 w 194"/>
                  <a:gd name="T11" fmla="*/ 61 h 222"/>
                  <a:gd name="T12" fmla="*/ 137 w 194"/>
                  <a:gd name="T13" fmla="*/ 55 h 222"/>
                  <a:gd name="T14" fmla="*/ 118 w 194"/>
                  <a:gd name="T15" fmla="*/ 55 h 222"/>
                  <a:gd name="T16" fmla="*/ 98 w 194"/>
                  <a:gd name="T17" fmla="*/ 59 h 222"/>
                  <a:gd name="T18" fmla="*/ 80 w 194"/>
                  <a:gd name="T19" fmla="*/ 67 h 222"/>
                  <a:gd name="T20" fmla="*/ 64 w 194"/>
                  <a:gd name="T21" fmla="*/ 80 h 222"/>
                  <a:gd name="T22" fmla="*/ 51 w 194"/>
                  <a:gd name="T23" fmla="*/ 97 h 222"/>
                  <a:gd name="T24" fmla="*/ 42 w 194"/>
                  <a:gd name="T25" fmla="*/ 117 h 222"/>
                  <a:gd name="T26" fmla="*/ 38 w 194"/>
                  <a:gd name="T27" fmla="*/ 138 h 222"/>
                  <a:gd name="T28" fmla="*/ 40 w 194"/>
                  <a:gd name="T29" fmla="*/ 159 h 222"/>
                  <a:gd name="T30" fmla="*/ 47 w 194"/>
                  <a:gd name="T31" fmla="*/ 180 h 222"/>
                  <a:gd name="T32" fmla="*/ 59 w 194"/>
                  <a:gd name="T33" fmla="*/ 199 h 222"/>
                  <a:gd name="T34" fmla="*/ 28 w 194"/>
                  <a:gd name="T35" fmla="*/ 222 h 222"/>
                  <a:gd name="T36" fmla="*/ 13 w 194"/>
                  <a:gd name="T37" fmla="*/ 200 h 222"/>
                  <a:gd name="T38" fmla="*/ 3 w 194"/>
                  <a:gd name="T39" fmla="*/ 175 h 222"/>
                  <a:gd name="T40" fmla="*/ 0 w 194"/>
                  <a:gd name="T41" fmla="*/ 149 h 222"/>
                  <a:gd name="T42" fmla="*/ 1 w 194"/>
                  <a:gd name="T43" fmla="*/ 124 h 222"/>
                  <a:gd name="T44" fmla="*/ 7 w 194"/>
                  <a:gd name="T45" fmla="*/ 97 h 222"/>
                  <a:gd name="T46" fmla="*/ 19 w 194"/>
                  <a:gd name="T47" fmla="*/ 74 h 222"/>
                  <a:gd name="T48" fmla="*/ 36 w 194"/>
                  <a:gd name="T49" fmla="*/ 53 h 222"/>
                  <a:gd name="T50" fmla="*/ 56 w 194"/>
                  <a:gd name="T51" fmla="*/ 37 h 222"/>
                  <a:gd name="T52" fmla="*/ 78 w 194"/>
                  <a:gd name="T53" fmla="*/ 25 h 222"/>
                  <a:gd name="T54" fmla="*/ 103 w 194"/>
                  <a:gd name="T55" fmla="*/ 19 h 222"/>
                  <a:gd name="T56" fmla="*/ 127 w 194"/>
                  <a:gd name="T57" fmla="*/ 16 h 222"/>
                  <a:gd name="T58" fmla="*/ 152 w 194"/>
                  <a:gd name="T59" fmla="*/ 19 h 222"/>
                  <a:gd name="T60" fmla="*/ 177 w 194"/>
                  <a:gd name="T61" fmla="*/ 27 h 222"/>
                  <a:gd name="T62" fmla="*/ 192 w 194"/>
                  <a:gd name="T6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4" h="222">
                    <a:moveTo>
                      <a:pt x="192" y="0"/>
                    </a:moveTo>
                    <a:lnTo>
                      <a:pt x="192" y="2"/>
                    </a:lnTo>
                    <a:lnTo>
                      <a:pt x="194" y="61"/>
                    </a:lnTo>
                    <a:lnTo>
                      <a:pt x="141" y="87"/>
                    </a:lnTo>
                    <a:lnTo>
                      <a:pt x="141" y="87"/>
                    </a:lnTo>
                    <a:lnTo>
                      <a:pt x="157" y="61"/>
                    </a:lnTo>
                    <a:lnTo>
                      <a:pt x="137" y="55"/>
                    </a:lnTo>
                    <a:lnTo>
                      <a:pt x="118" y="55"/>
                    </a:lnTo>
                    <a:lnTo>
                      <a:pt x="98" y="59"/>
                    </a:lnTo>
                    <a:lnTo>
                      <a:pt x="80" y="67"/>
                    </a:lnTo>
                    <a:lnTo>
                      <a:pt x="64" y="80"/>
                    </a:lnTo>
                    <a:lnTo>
                      <a:pt x="51" y="97"/>
                    </a:lnTo>
                    <a:lnTo>
                      <a:pt x="42" y="117"/>
                    </a:lnTo>
                    <a:lnTo>
                      <a:pt x="38" y="138"/>
                    </a:lnTo>
                    <a:lnTo>
                      <a:pt x="40" y="159"/>
                    </a:lnTo>
                    <a:lnTo>
                      <a:pt x="47" y="180"/>
                    </a:lnTo>
                    <a:lnTo>
                      <a:pt x="59" y="199"/>
                    </a:lnTo>
                    <a:lnTo>
                      <a:pt x="28" y="222"/>
                    </a:lnTo>
                    <a:lnTo>
                      <a:pt x="13" y="200"/>
                    </a:lnTo>
                    <a:lnTo>
                      <a:pt x="3" y="175"/>
                    </a:lnTo>
                    <a:lnTo>
                      <a:pt x="0" y="149"/>
                    </a:lnTo>
                    <a:lnTo>
                      <a:pt x="1" y="124"/>
                    </a:lnTo>
                    <a:lnTo>
                      <a:pt x="7" y="97"/>
                    </a:lnTo>
                    <a:lnTo>
                      <a:pt x="19" y="74"/>
                    </a:lnTo>
                    <a:lnTo>
                      <a:pt x="36" y="53"/>
                    </a:lnTo>
                    <a:lnTo>
                      <a:pt x="56" y="37"/>
                    </a:lnTo>
                    <a:lnTo>
                      <a:pt x="78" y="25"/>
                    </a:lnTo>
                    <a:lnTo>
                      <a:pt x="103" y="19"/>
                    </a:lnTo>
                    <a:lnTo>
                      <a:pt x="127" y="16"/>
                    </a:lnTo>
                    <a:lnTo>
                      <a:pt x="152" y="19"/>
                    </a:lnTo>
                    <a:lnTo>
                      <a:pt x="177" y="27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6003129" y="4873230"/>
              <a:ext cx="799355" cy="773845"/>
            </a:xfrm>
            <a:custGeom>
              <a:avLst/>
              <a:gdLst>
                <a:gd name="T0" fmla="*/ 217 w 282"/>
                <a:gd name="T1" fmla="*/ 4 h 273"/>
                <a:gd name="T2" fmla="*/ 243 w 282"/>
                <a:gd name="T3" fmla="*/ 82 h 273"/>
                <a:gd name="T4" fmla="*/ 167 w 282"/>
                <a:gd name="T5" fmla="*/ 99 h 273"/>
                <a:gd name="T6" fmla="*/ 159 w 282"/>
                <a:gd name="T7" fmla="*/ 93 h 273"/>
                <a:gd name="T8" fmla="*/ 162 w 282"/>
                <a:gd name="T9" fmla="*/ 69 h 273"/>
                <a:gd name="T10" fmla="*/ 120 w 282"/>
                <a:gd name="T11" fmla="*/ 59 h 273"/>
                <a:gd name="T12" fmla="*/ 76 w 282"/>
                <a:gd name="T13" fmla="*/ 60 h 273"/>
                <a:gd name="T14" fmla="*/ 57 w 282"/>
                <a:gd name="T15" fmla="*/ 65 h 273"/>
                <a:gd name="T16" fmla="*/ 42 w 282"/>
                <a:gd name="T17" fmla="*/ 72 h 273"/>
                <a:gd name="T18" fmla="*/ 32 w 282"/>
                <a:gd name="T19" fmla="*/ 78 h 273"/>
                <a:gd name="T20" fmla="*/ 25 w 282"/>
                <a:gd name="T21" fmla="*/ 93 h 273"/>
                <a:gd name="T22" fmla="*/ 29 w 282"/>
                <a:gd name="T23" fmla="*/ 109 h 273"/>
                <a:gd name="T24" fmla="*/ 36 w 282"/>
                <a:gd name="T25" fmla="*/ 126 h 273"/>
                <a:gd name="T26" fmla="*/ 57 w 282"/>
                <a:gd name="T27" fmla="*/ 158 h 273"/>
                <a:gd name="T28" fmla="*/ 128 w 282"/>
                <a:gd name="T29" fmla="*/ 207 h 273"/>
                <a:gd name="T30" fmla="*/ 209 w 282"/>
                <a:gd name="T31" fmla="*/ 215 h 273"/>
                <a:gd name="T32" fmla="*/ 237 w 282"/>
                <a:gd name="T33" fmla="*/ 207 h 273"/>
                <a:gd name="T34" fmla="*/ 258 w 282"/>
                <a:gd name="T35" fmla="*/ 193 h 273"/>
                <a:gd name="T36" fmla="*/ 258 w 282"/>
                <a:gd name="T37" fmla="*/ 181 h 273"/>
                <a:gd name="T38" fmla="*/ 256 w 282"/>
                <a:gd name="T39" fmla="*/ 170 h 273"/>
                <a:gd name="T40" fmla="*/ 251 w 282"/>
                <a:gd name="T41" fmla="*/ 152 h 273"/>
                <a:gd name="T42" fmla="*/ 258 w 282"/>
                <a:gd name="T43" fmla="*/ 112 h 273"/>
                <a:gd name="T44" fmla="*/ 267 w 282"/>
                <a:gd name="T45" fmla="*/ 94 h 273"/>
                <a:gd name="T46" fmla="*/ 275 w 282"/>
                <a:gd name="T47" fmla="*/ 95 h 273"/>
                <a:gd name="T48" fmla="*/ 279 w 282"/>
                <a:gd name="T49" fmla="*/ 103 h 273"/>
                <a:gd name="T50" fmla="*/ 282 w 282"/>
                <a:gd name="T51" fmla="*/ 118 h 273"/>
                <a:gd name="T52" fmla="*/ 273 w 282"/>
                <a:gd name="T53" fmla="*/ 176 h 273"/>
                <a:gd name="T54" fmla="*/ 269 w 282"/>
                <a:gd name="T55" fmla="*/ 185 h 273"/>
                <a:gd name="T56" fmla="*/ 264 w 282"/>
                <a:gd name="T57" fmla="*/ 199 h 273"/>
                <a:gd name="T58" fmla="*/ 255 w 282"/>
                <a:gd name="T59" fmla="*/ 214 h 273"/>
                <a:gd name="T60" fmla="*/ 254 w 282"/>
                <a:gd name="T61" fmla="*/ 215 h 273"/>
                <a:gd name="T62" fmla="*/ 247 w 282"/>
                <a:gd name="T63" fmla="*/ 232 h 273"/>
                <a:gd name="T64" fmla="*/ 240 w 282"/>
                <a:gd name="T65" fmla="*/ 240 h 273"/>
                <a:gd name="T66" fmla="*/ 204 w 282"/>
                <a:gd name="T67" fmla="*/ 266 h 273"/>
                <a:gd name="T68" fmla="*/ 145 w 282"/>
                <a:gd name="T69" fmla="*/ 273 h 273"/>
                <a:gd name="T70" fmla="*/ 105 w 282"/>
                <a:gd name="T71" fmla="*/ 263 h 273"/>
                <a:gd name="T72" fmla="*/ 40 w 282"/>
                <a:gd name="T73" fmla="*/ 224 h 273"/>
                <a:gd name="T74" fmla="*/ 12 w 282"/>
                <a:gd name="T75" fmla="*/ 185 h 273"/>
                <a:gd name="T76" fmla="*/ 0 w 282"/>
                <a:gd name="T77" fmla="*/ 132 h 273"/>
                <a:gd name="T78" fmla="*/ 12 w 282"/>
                <a:gd name="T79" fmla="*/ 93 h 273"/>
                <a:gd name="T80" fmla="*/ 20 w 282"/>
                <a:gd name="T81" fmla="*/ 77 h 273"/>
                <a:gd name="T82" fmla="*/ 28 w 282"/>
                <a:gd name="T83" fmla="*/ 60 h 273"/>
                <a:gd name="T84" fmla="*/ 34 w 282"/>
                <a:gd name="T85" fmla="*/ 51 h 273"/>
                <a:gd name="T86" fmla="*/ 50 w 282"/>
                <a:gd name="T87" fmla="*/ 34 h 273"/>
                <a:gd name="T88" fmla="*/ 62 w 282"/>
                <a:gd name="T89" fmla="*/ 25 h 273"/>
                <a:gd name="T90" fmla="*/ 78 w 282"/>
                <a:gd name="T91" fmla="*/ 17 h 273"/>
                <a:gd name="T92" fmla="*/ 93 w 282"/>
                <a:gd name="T93" fmla="*/ 9 h 273"/>
                <a:gd name="T94" fmla="*/ 188 w 282"/>
                <a:gd name="T95" fmla="*/ 14 h 273"/>
                <a:gd name="T96" fmla="*/ 205 w 282"/>
                <a:gd name="T97" fmla="*/ 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2" h="273">
                  <a:moveTo>
                    <a:pt x="210" y="0"/>
                  </a:moveTo>
                  <a:lnTo>
                    <a:pt x="213" y="0"/>
                  </a:lnTo>
                  <a:lnTo>
                    <a:pt x="214" y="1"/>
                  </a:lnTo>
                  <a:lnTo>
                    <a:pt x="217" y="4"/>
                  </a:lnTo>
                  <a:lnTo>
                    <a:pt x="217" y="7"/>
                  </a:lnTo>
                  <a:lnTo>
                    <a:pt x="243" y="74"/>
                  </a:lnTo>
                  <a:lnTo>
                    <a:pt x="243" y="78"/>
                  </a:lnTo>
                  <a:lnTo>
                    <a:pt x="243" y="82"/>
                  </a:lnTo>
                  <a:lnTo>
                    <a:pt x="240" y="85"/>
                  </a:lnTo>
                  <a:lnTo>
                    <a:pt x="238" y="86"/>
                  </a:lnTo>
                  <a:lnTo>
                    <a:pt x="234" y="88"/>
                  </a:lnTo>
                  <a:lnTo>
                    <a:pt x="167" y="99"/>
                  </a:lnTo>
                  <a:lnTo>
                    <a:pt x="163" y="99"/>
                  </a:lnTo>
                  <a:lnTo>
                    <a:pt x="160" y="98"/>
                  </a:lnTo>
                  <a:lnTo>
                    <a:pt x="159" y="95"/>
                  </a:lnTo>
                  <a:lnTo>
                    <a:pt x="159" y="93"/>
                  </a:lnTo>
                  <a:lnTo>
                    <a:pt x="159" y="89"/>
                  </a:lnTo>
                  <a:lnTo>
                    <a:pt x="168" y="72"/>
                  </a:lnTo>
                  <a:lnTo>
                    <a:pt x="166" y="70"/>
                  </a:lnTo>
                  <a:lnTo>
                    <a:pt x="162" y="69"/>
                  </a:lnTo>
                  <a:lnTo>
                    <a:pt x="159" y="69"/>
                  </a:lnTo>
                  <a:lnTo>
                    <a:pt x="156" y="68"/>
                  </a:lnTo>
                  <a:lnTo>
                    <a:pt x="153" y="67"/>
                  </a:lnTo>
                  <a:lnTo>
                    <a:pt x="120" y="59"/>
                  </a:lnTo>
                  <a:lnTo>
                    <a:pt x="87" y="57"/>
                  </a:lnTo>
                  <a:lnTo>
                    <a:pt x="84" y="59"/>
                  </a:lnTo>
                  <a:lnTo>
                    <a:pt x="80" y="59"/>
                  </a:lnTo>
                  <a:lnTo>
                    <a:pt x="76" y="60"/>
                  </a:lnTo>
                  <a:lnTo>
                    <a:pt x="71" y="60"/>
                  </a:lnTo>
                  <a:lnTo>
                    <a:pt x="66" y="63"/>
                  </a:lnTo>
                  <a:lnTo>
                    <a:pt x="61" y="64"/>
                  </a:lnTo>
                  <a:lnTo>
                    <a:pt x="57" y="65"/>
                  </a:lnTo>
                  <a:lnTo>
                    <a:pt x="53" y="67"/>
                  </a:lnTo>
                  <a:lnTo>
                    <a:pt x="49" y="68"/>
                  </a:lnTo>
                  <a:lnTo>
                    <a:pt x="46" y="69"/>
                  </a:lnTo>
                  <a:lnTo>
                    <a:pt x="42" y="72"/>
                  </a:lnTo>
                  <a:lnTo>
                    <a:pt x="38" y="74"/>
                  </a:lnTo>
                  <a:lnTo>
                    <a:pt x="36" y="76"/>
                  </a:lnTo>
                  <a:lnTo>
                    <a:pt x="33" y="77"/>
                  </a:lnTo>
                  <a:lnTo>
                    <a:pt x="32" y="78"/>
                  </a:lnTo>
                  <a:lnTo>
                    <a:pt x="28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5" y="93"/>
                  </a:lnTo>
                  <a:lnTo>
                    <a:pt x="25" y="97"/>
                  </a:lnTo>
                  <a:lnTo>
                    <a:pt x="26" y="101"/>
                  </a:lnTo>
                  <a:lnTo>
                    <a:pt x="28" y="105"/>
                  </a:lnTo>
                  <a:lnTo>
                    <a:pt x="29" y="109"/>
                  </a:lnTo>
                  <a:lnTo>
                    <a:pt x="29" y="111"/>
                  </a:lnTo>
                  <a:lnTo>
                    <a:pt x="29" y="112"/>
                  </a:lnTo>
                  <a:lnTo>
                    <a:pt x="33" y="119"/>
                  </a:lnTo>
                  <a:lnTo>
                    <a:pt x="36" y="126"/>
                  </a:lnTo>
                  <a:lnTo>
                    <a:pt x="37" y="128"/>
                  </a:lnTo>
                  <a:lnTo>
                    <a:pt x="38" y="131"/>
                  </a:lnTo>
                  <a:lnTo>
                    <a:pt x="46" y="145"/>
                  </a:lnTo>
                  <a:lnTo>
                    <a:pt x="57" y="158"/>
                  </a:lnTo>
                  <a:lnTo>
                    <a:pt x="71" y="174"/>
                  </a:lnTo>
                  <a:lnTo>
                    <a:pt x="88" y="186"/>
                  </a:lnTo>
                  <a:lnTo>
                    <a:pt x="108" y="198"/>
                  </a:lnTo>
                  <a:lnTo>
                    <a:pt x="128" y="207"/>
                  </a:lnTo>
                  <a:lnTo>
                    <a:pt x="149" y="212"/>
                  </a:lnTo>
                  <a:lnTo>
                    <a:pt x="170" y="216"/>
                  </a:lnTo>
                  <a:lnTo>
                    <a:pt x="189" y="218"/>
                  </a:lnTo>
                  <a:lnTo>
                    <a:pt x="209" y="215"/>
                  </a:lnTo>
                  <a:lnTo>
                    <a:pt x="233" y="208"/>
                  </a:lnTo>
                  <a:lnTo>
                    <a:pt x="234" y="208"/>
                  </a:lnTo>
                  <a:lnTo>
                    <a:pt x="237" y="207"/>
                  </a:lnTo>
                  <a:lnTo>
                    <a:pt x="237" y="207"/>
                  </a:lnTo>
                  <a:lnTo>
                    <a:pt x="244" y="203"/>
                  </a:lnTo>
                  <a:lnTo>
                    <a:pt x="251" y="198"/>
                  </a:lnTo>
                  <a:lnTo>
                    <a:pt x="258" y="193"/>
                  </a:lnTo>
                  <a:lnTo>
                    <a:pt x="258" y="193"/>
                  </a:lnTo>
                  <a:lnTo>
                    <a:pt x="258" y="193"/>
                  </a:lnTo>
                  <a:lnTo>
                    <a:pt x="258" y="191"/>
                  </a:lnTo>
                  <a:lnTo>
                    <a:pt x="258" y="185"/>
                  </a:lnTo>
                  <a:lnTo>
                    <a:pt x="258" y="181"/>
                  </a:lnTo>
                  <a:lnTo>
                    <a:pt x="258" y="177"/>
                  </a:lnTo>
                  <a:lnTo>
                    <a:pt x="258" y="176"/>
                  </a:lnTo>
                  <a:lnTo>
                    <a:pt x="256" y="173"/>
                  </a:lnTo>
                  <a:lnTo>
                    <a:pt x="256" y="170"/>
                  </a:lnTo>
                  <a:lnTo>
                    <a:pt x="255" y="168"/>
                  </a:lnTo>
                  <a:lnTo>
                    <a:pt x="255" y="165"/>
                  </a:lnTo>
                  <a:lnTo>
                    <a:pt x="252" y="158"/>
                  </a:lnTo>
                  <a:lnTo>
                    <a:pt x="251" y="152"/>
                  </a:lnTo>
                  <a:lnTo>
                    <a:pt x="247" y="140"/>
                  </a:lnTo>
                  <a:lnTo>
                    <a:pt x="250" y="128"/>
                  </a:lnTo>
                  <a:lnTo>
                    <a:pt x="254" y="120"/>
                  </a:lnTo>
                  <a:lnTo>
                    <a:pt x="258" y="112"/>
                  </a:lnTo>
                  <a:lnTo>
                    <a:pt x="259" y="107"/>
                  </a:lnTo>
                  <a:lnTo>
                    <a:pt x="261" y="101"/>
                  </a:lnTo>
                  <a:lnTo>
                    <a:pt x="264" y="95"/>
                  </a:lnTo>
                  <a:lnTo>
                    <a:pt x="267" y="94"/>
                  </a:lnTo>
                  <a:lnTo>
                    <a:pt x="268" y="93"/>
                  </a:lnTo>
                  <a:lnTo>
                    <a:pt x="271" y="93"/>
                  </a:lnTo>
                  <a:lnTo>
                    <a:pt x="273" y="94"/>
                  </a:lnTo>
                  <a:lnTo>
                    <a:pt x="275" y="95"/>
                  </a:lnTo>
                  <a:lnTo>
                    <a:pt x="276" y="97"/>
                  </a:lnTo>
                  <a:lnTo>
                    <a:pt x="276" y="98"/>
                  </a:lnTo>
                  <a:lnTo>
                    <a:pt x="277" y="99"/>
                  </a:lnTo>
                  <a:lnTo>
                    <a:pt x="279" y="103"/>
                  </a:lnTo>
                  <a:lnTo>
                    <a:pt x="280" y="107"/>
                  </a:lnTo>
                  <a:lnTo>
                    <a:pt x="280" y="111"/>
                  </a:lnTo>
                  <a:lnTo>
                    <a:pt x="281" y="115"/>
                  </a:lnTo>
                  <a:lnTo>
                    <a:pt x="282" y="118"/>
                  </a:lnTo>
                  <a:lnTo>
                    <a:pt x="282" y="136"/>
                  </a:lnTo>
                  <a:lnTo>
                    <a:pt x="280" y="155"/>
                  </a:lnTo>
                  <a:lnTo>
                    <a:pt x="275" y="172"/>
                  </a:lnTo>
                  <a:lnTo>
                    <a:pt x="273" y="176"/>
                  </a:lnTo>
                  <a:lnTo>
                    <a:pt x="272" y="179"/>
                  </a:lnTo>
                  <a:lnTo>
                    <a:pt x="272" y="181"/>
                  </a:lnTo>
                  <a:lnTo>
                    <a:pt x="271" y="183"/>
                  </a:lnTo>
                  <a:lnTo>
                    <a:pt x="269" y="185"/>
                  </a:lnTo>
                  <a:lnTo>
                    <a:pt x="268" y="187"/>
                  </a:lnTo>
                  <a:lnTo>
                    <a:pt x="268" y="190"/>
                  </a:lnTo>
                  <a:lnTo>
                    <a:pt x="265" y="194"/>
                  </a:lnTo>
                  <a:lnTo>
                    <a:pt x="264" y="199"/>
                  </a:lnTo>
                  <a:lnTo>
                    <a:pt x="259" y="207"/>
                  </a:lnTo>
                  <a:lnTo>
                    <a:pt x="254" y="216"/>
                  </a:lnTo>
                  <a:lnTo>
                    <a:pt x="255" y="215"/>
                  </a:lnTo>
                  <a:lnTo>
                    <a:pt x="255" y="214"/>
                  </a:lnTo>
                  <a:lnTo>
                    <a:pt x="255" y="212"/>
                  </a:lnTo>
                  <a:lnTo>
                    <a:pt x="255" y="211"/>
                  </a:lnTo>
                  <a:lnTo>
                    <a:pt x="255" y="210"/>
                  </a:lnTo>
                  <a:lnTo>
                    <a:pt x="254" y="215"/>
                  </a:lnTo>
                  <a:lnTo>
                    <a:pt x="252" y="221"/>
                  </a:lnTo>
                  <a:lnTo>
                    <a:pt x="248" y="227"/>
                  </a:lnTo>
                  <a:lnTo>
                    <a:pt x="247" y="229"/>
                  </a:lnTo>
                  <a:lnTo>
                    <a:pt x="247" y="232"/>
                  </a:lnTo>
                  <a:lnTo>
                    <a:pt x="246" y="233"/>
                  </a:lnTo>
                  <a:lnTo>
                    <a:pt x="243" y="236"/>
                  </a:lnTo>
                  <a:lnTo>
                    <a:pt x="242" y="237"/>
                  </a:lnTo>
                  <a:lnTo>
                    <a:pt x="240" y="240"/>
                  </a:lnTo>
                  <a:lnTo>
                    <a:pt x="239" y="242"/>
                  </a:lnTo>
                  <a:lnTo>
                    <a:pt x="238" y="244"/>
                  </a:lnTo>
                  <a:lnTo>
                    <a:pt x="222" y="257"/>
                  </a:lnTo>
                  <a:lnTo>
                    <a:pt x="204" y="266"/>
                  </a:lnTo>
                  <a:lnTo>
                    <a:pt x="184" y="271"/>
                  </a:lnTo>
                  <a:lnTo>
                    <a:pt x="163" y="273"/>
                  </a:lnTo>
                  <a:lnTo>
                    <a:pt x="154" y="273"/>
                  </a:lnTo>
                  <a:lnTo>
                    <a:pt x="145" y="273"/>
                  </a:lnTo>
                  <a:lnTo>
                    <a:pt x="137" y="271"/>
                  </a:lnTo>
                  <a:lnTo>
                    <a:pt x="126" y="270"/>
                  </a:lnTo>
                  <a:lnTo>
                    <a:pt x="114" y="266"/>
                  </a:lnTo>
                  <a:lnTo>
                    <a:pt x="105" y="263"/>
                  </a:lnTo>
                  <a:lnTo>
                    <a:pt x="95" y="260"/>
                  </a:lnTo>
                  <a:lnTo>
                    <a:pt x="75" y="250"/>
                  </a:lnTo>
                  <a:lnTo>
                    <a:pt x="57" y="239"/>
                  </a:lnTo>
                  <a:lnTo>
                    <a:pt x="40" y="224"/>
                  </a:lnTo>
                  <a:lnTo>
                    <a:pt x="25" y="207"/>
                  </a:lnTo>
                  <a:lnTo>
                    <a:pt x="13" y="189"/>
                  </a:lnTo>
                  <a:lnTo>
                    <a:pt x="13" y="187"/>
                  </a:lnTo>
                  <a:lnTo>
                    <a:pt x="12" y="185"/>
                  </a:lnTo>
                  <a:lnTo>
                    <a:pt x="9" y="183"/>
                  </a:lnTo>
                  <a:lnTo>
                    <a:pt x="3" y="161"/>
                  </a:lnTo>
                  <a:lnTo>
                    <a:pt x="0" y="139"/>
                  </a:lnTo>
                  <a:lnTo>
                    <a:pt x="0" y="132"/>
                  </a:lnTo>
                  <a:lnTo>
                    <a:pt x="3" y="119"/>
                  </a:lnTo>
                  <a:lnTo>
                    <a:pt x="8" y="106"/>
                  </a:lnTo>
                  <a:lnTo>
                    <a:pt x="9" y="99"/>
                  </a:lnTo>
                  <a:lnTo>
                    <a:pt x="12" y="93"/>
                  </a:lnTo>
                  <a:lnTo>
                    <a:pt x="15" y="86"/>
                  </a:lnTo>
                  <a:lnTo>
                    <a:pt x="16" y="85"/>
                  </a:lnTo>
                  <a:lnTo>
                    <a:pt x="17" y="82"/>
                  </a:lnTo>
                  <a:lnTo>
                    <a:pt x="20" y="77"/>
                  </a:lnTo>
                  <a:lnTo>
                    <a:pt x="23" y="72"/>
                  </a:lnTo>
                  <a:lnTo>
                    <a:pt x="25" y="68"/>
                  </a:lnTo>
                  <a:lnTo>
                    <a:pt x="26" y="63"/>
                  </a:lnTo>
                  <a:lnTo>
                    <a:pt x="28" y="60"/>
                  </a:lnTo>
                  <a:lnTo>
                    <a:pt x="29" y="57"/>
                  </a:lnTo>
                  <a:lnTo>
                    <a:pt x="30" y="56"/>
                  </a:lnTo>
                  <a:lnTo>
                    <a:pt x="32" y="53"/>
                  </a:lnTo>
                  <a:lnTo>
                    <a:pt x="34" y="51"/>
                  </a:lnTo>
                  <a:lnTo>
                    <a:pt x="38" y="47"/>
                  </a:lnTo>
                  <a:lnTo>
                    <a:pt x="42" y="42"/>
                  </a:lnTo>
                  <a:lnTo>
                    <a:pt x="45" y="38"/>
                  </a:lnTo>
                  <a:lnTo>
                    <a:pt x="50" y="34"/>
                  </a:lnTo>
                  <a:lnTo>
                    <a:pt x="53" y="31"/>
                  </a:lnTo>
                  <a:lnTo>
                    <a:pt x="55" y="30"/>
                  </a:lnTo>
                  <a:lnTo>
                    <a:pt x="59" y="27"/>
                  </a:lnTo>
                  <a:lnTo>
                    <a:pt x="62" y="25"/>
                  </a:lnTo>
                  <a:lnTo>
                    <a:pt x="65" y="23"/>
                  </a:lnTo>
                  <a:lnTo>
                    <a:pt x="67" y="21"/>
                  </a:lnTo>
                  <a:lnTo>
                    <a:pt x="72" y="18"/>
                  </a:lnTo>
                  <a:lnTo>
                    <a:pt x="78" y="17"/>
                  </a:lnTo>
                  <a:lnTo>
                    <a:pt x="82" y="14"/>
                  </a:lnTo>
                  <a:lnTo>
                    <a:pt x="87" y="11"/>
                  </a:lnTo>
                  <a:lnTo>
                    <a:pt x="89" y="10"/>
                  </a:lnTo>
                  <a:lnTo>
                    <a:pt x="93" y="9"/>
                  </a:lnTo>
                  <a:lnTo>
                    <a:pt x="96" y="7"/>
                  </a:lnTo>
                  <a:lnTo>
                    <a:pt x="128" y="2"/>
                  </a:lnTo>
                  <a:lnTo>
                    <a:pt x="158" y="5"/>
                  </a:lnTo>
                  <a:lnTo>
                    <a:pt x="188" y="14"/>
                  </a:lnTo>
                  <a:lnTo>
                    <a:pt x="192" y="15"/>
                  </a:lnTo>
                  <a:lnTo>
                    <a:pt x="196" y="17"/>
                  </a:lnTo>
                  <a:lnTo>
                    <a:pt x="197" y="18"/>
                  </a:lnTo>
                  <a:lnTo>
                    <a:pt x="205" y="2"/>
                  </a:lnTo>
                  <a:lnTo>
                    <a:pt x="206" y="1"/>
                  </a:lnTo>
                  <a:lnTo>
                    <a:pt x="208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9" name="그룹 158"/>
            <p:cNvGrpSpPr/>
            <p:nvPr/>
          </p:nvGrpSpPr>
          <p:grpSpPr>
            <a:xfrm>
              <a:off x="5090791" y="4860475"/>
              <a:ext cx="708648" cy="799355"/>
              <a:chOff x="5286375" y="5143500"/>
              <a:chExt cx="396875" cy="447675"/>
            </a:xfrm>
          </p:grpSpPr>
          <p:sp>
            <p:nvSpPr>
              <p:cNvPr id="102" name="Freeform 102"/>
              <p:cNvSpPr>
                <a:spLocks/>
              </p:cNvSpPr>
              <p:nvPr/>
            </p:nvSpPr>
            <p:spPr bwMode="auto">
              <a:xfrm>
                <a:off x="5286375" y="5143500"/>
                <a:ext cx="396875" cy="247650"/>
              </a:xfrm>
              <a:custGeom>
                <a:avLst/>
                <a:gdLst>
                  <a:gd name="T0" fmla="*/ 204 w 250"/>
                  <a:gd name="T1" fmla="*/ 0 h 156"/>
                  <a:gd name="T2" fmla="*/ 250 w 250"/>
                  <a:gd name="T3" fmla="*/ 99 h 156"/>
                  <a:gd name="T4" fmla="*/ 141 w 250"/>
                  <a:gd name="T5" fmla="*/ 110 h 156"/>
                  <a:gd name="T6" fmla="*/ 154 w 250"/>
                  <a:gd name="T7" fmla="*/ 88 h 156"/>
                  <a:gd name="T8" fmla="*/ 130 w 250"/>
                  <a:gd name="T9" fmla="*/ 77 h 156"/>
                  <a:gd name="T10" fmla="*/ 108 w 250"/>
                  <a:gd name="T11" fmla="*/ 72 h 156"/>
                  <a:gd name="T12" fmla="*/ 84 w 250"/>
                  <a:gd name="T13" fmla="*/ 72 h 156"/>
                  <a:gd name="T14" fmla="*/ 62 w 250"/>
                  <a:gd name="T15" fmla="*/ 76 h 156"/>
                  <a:gd name="T16" fmla="*/ 42 w 250"/>
                  <a:gd name="T17" fmla="*/ 84 h 156"/>
                  <a:gd name="T18" fmla="*/ 27 w 250"/>
                  <a:gd name="T19" fmla="*/ 97 h 156"/>
                  <a:gd name="T20" fmla="*/ 13 w 250"/>
                  <a:gd name="T21" fmla="*/ 114 h 156"/>
                  <a:gd name="T22" fmla="*/ 4 w 250"/>
                  <a:gd name="T23" fmla="*/ 134 h 156"/>
                  <a:gd name="T24" fmla="*/ 2 w 250"/>
                  <a:gd name="T25" fmla="*/ 156 h 156"/>
                  <a:gd name="T26" fmla="*/ 0 w 250"/>
                  <a:gd name="T27" fmla="*/ 126 h 156"/>
                  <a:gd name="T28" fmla="*/ 6 w 250"/>
                  <a:gd name="T29" fmla="*/ 97 h 156"/>
                  <a:gd name="T30" fmla="*/ 17 w 250"/>
                  <a:gd name="T31" fmla="*/ 69 h 156"/>
                  <a:gd name="T32" fmla="*/ 34 w 250"/>
                  <a:gd name="T33" fmla="*/ 44 h 156"/>
                  <a:gd name="T34" fmla="*/ 57 w 250"/>
                  <a:gd name="T35" fmla="*/ 26 h 156"/>
                  <a:gd name="T36" fmla="*/ 82 w 250"/>
                  <a:gd name="T37" fmla="*/ 13 h 156"/>
                  <a:gd name="T38" fmla="*/ 108 w 250"/>
                  <a:gd name="T39" fmla="*/ 6 h 156"/>
                  <a:gd name="T40" fmla="*/ 137 w 250"/>
                  <a:gd name="T41" fmla="*/ 5 h 156"/>
                  <a:gd name="T42" fmla="*/ 164 w 250"/>
                  <a:gd name="T43" fmla="*/ 10 h 156"/>
                  <a:gd name="T44" fmla="*/ 192 w 250"/>
                  <a:gd name="T45" fmla="*/ 21 h 156"/>
                  <a:gd name="T46" fmla="*/ 204 w 250"/>
                  <a:gd name="T4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0" h="156">
                    <a:moveTo>
                      <a:pt x="204" y="0"/>
                    </a:moveTo>
                    <a:lnTo>
                      <a:pt x="250" y="99"/>
                    </a:lnTo>
                    <a:lnTo>
                      <a:pt x="141" y="110"/>
                    </a:lnTo>
                    <a:lnTo>
                      <a:pt x="154" y="88"/>
                    </a:lnTo>
                    <a:lnTo>
                      <a:pt x="130" y="77"/>
                    </a:lnTo>
                    <a:lnTo>
                      <a:pt x="108" y="72"/>
                    </a:lnTo>
                    <a:lnTo>
                      <a:pt x="84" y="72"/>
                    </a:lnTo>
                    <a:lnTo>
                      <a:pt x="62" y="76"/>
                    </a:lnTo>
                    <a:lnTo>
                      <a:pt x="42" y="84"/>
                    </a:lnTo>
                    <a:lnTo>
                      <a:pt x="27" y="97"/>
                    </a:lnTo>
                    <a:lnTo>
                      <a:pt x="13" y="114"/>
                    </a:lnTo>
                    <a:lnTo>
                      <a:pt x="4" y="134"/>
                    </a:lnTo>
                    <a:lnTo>
                      <a:pt x="2" y="156"/>
                    </a:lnTo>
                    <a:lnTo>
                      <a:pt x="0" y="126"/>
                    </a:lnTo>
                    <a:lnTo>
                      <a:pt x="6" y="97"/>
                    </a:lnTo>
                    <a:lnTo>
                      <a:pt x="17" y="69"/>
                    </a:lnTo>
                    <a:lnTo>
                      <a:pt x="34" y="44"/>
                    </a:lnTo>
                    <a:lnTo>
                      <a:pt x="57" y="26"/>
                    </a:lnTo>
                    <a:lnTo>
                      <a:pt x="82" y="13"/>
                    </a:lnTo>
                    <a:lnTo>
                      <a:pt x="108" y="6"/>
                    </a:lnTo>
                    <a:lnTo>
                      <a:pt x="137" y="5"/>
                    </a:lnTo>
                    <a:lnTo>
                      <a:pt x="164" y="10"/>
                    </a:lnTo>
                    <a:lnTo>
                      <a:pt x="192" y="21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3" name="Freeform 103"/>
              <p:cNvSpPr>
                <a:spLocks/>
              </p:cNvSpPr>
              <p:nvPr/>
            </p:nvSpPr>
            <p:spPr bwMode="auto">
              <a:xfrm>
                <a:off x="5286375" y="5343525"/>
                <a:ext cx="396875" cy="247650"/>
              </a:xfrm>
              <a:custGeom>
                <a:avLst/>
                <a:gdLst>
                  <a:gd name="T0" fmla="*/ 247 w 250"/>
                  <a:gd name="T1" fmla="*/ 0 h 156"/>
                  <a:gd name="T2" fmla="*/ 250 w 250"/>
                  <a:gd name="T3" fmla="*/ 29 h 156"/>
                  <a:gd name="T4" fmla="*/ 244 w 250"/>
                  <a:gd name="T5" fmla="*/ 59 h 156"/>
                  <a:gd name="T6" fmla="*/ 233 w 250"/>
                  <a:gd name="T7" fmla="*/ 86 h 156"/>
                  <a:gd name="T8" fmla="*/ 216 w 250"/>
                  <a:gd name="T9" fmla="*/ 110 h 156"/>
                  <a:gd name="T10" fmla="*/ 193 w 250"/>
                  <a:gd name="T11" fmla="*/ 130 h 156"/>
                  <a:gd name="T12" fmla="*/ 168 w 250"/>
                  <a:gd name="T13" fmla="*/ 143 h 156"/>
                  <a:gd name="T14" fmla="*/ 141 w 250"/>
                  <a:gd name="T15" fmla="*/ 149 h 156"/>
                  <a:gd name="T16" fmla="*/ 113 w 250"/>
                  <a:gd name="T17" fmla="*/ 151 h 156"/>
                  <a:gd name="T18" fmla="*/ 86 w 250"/>
                  <a:gd name="T19" fmla="*/ 145 h 156"/>
                  <a:gd name="T20" fmla="*/ 58 w 250"/>
                  <a:gd name="T21" fmla="*/ 135 h 156"/>
                  <a:gd name="T22" fmla="*/ 45 w 250"/>
                  <a:gd name="T23" fmla="*/ 156 h 156"/>
                  <a:gd name="T24" fmla="*/ 0 w 250"/>
                  <a:gd name="T25" fmla="*/ 56 h 156"/>
                  <a:gd name="T26" fmla="*/ 109 w 250"/>
                  <a:gd name="T27" fmla="*/ 46 h 156"/>
                  <a:gd name="T28" fmla="*/ 96 w 250"/>
                  <a:gd name="T29" fmla="*/ 68 h 156"/>
                  <a:gd name="T30" fmla="*/ 120 w 250"/>
                  <a:gd name="T31" fmla="*/ 77 h 156"/>
                  <a:gd name="T32" fmla="*/ 142 w 250"/>
                  <a:gd name="T33" fmla="*/ 82 h 156"/>
                  <a:gd name="T34" fmla="*/ 166 w 250"/>
                  <a:gd name="T35" fmla="*/ 84 h 156"/>
                  <a:gd name="T36" fmla="*/ 187 w 250"/>
                  <a:gd name="T37" fmla="*/ 80 h 156"/>
                  <a:gd name="T38" fmla="*/ 208 w 250"/>
                  <a:gd name="T39" fmla="*/ 71 h 156"/>
                  <a:gd name="T40" fmla="*/ 225 w 250"/>
                  <a:gd name="T41" fmla="*/ 59 h 156"/>
                  <a:gd name="T42" fmla="*/ 238 w 250"/>
                  <a:gd name="T43" fmla="*/ 42 h 156"/>
                  <a:gd name="T44" fmla="*/ 246 w 250"/>
                  <a:gd name="T45" fmla="*/ 21 h 156"/>
                  <a:gd name="T46" fmla="*/ 247 w 250"/>
                  <a:gd name="T4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0" h="156">
                    <a:moveTo>
                      <a:pt x="247" y="0"/>
                    </a:moveTo>
                    <a:lnTo>
                      <a:pt x="250" y="29"/>
                    </a:lnTo>
                    <a:lnTo>
                      <a:pt x="244" y="59"/>
                    </a:lnTo>
                    <a:lnTo>
                      <a:pt x="233" y="86"/>
                    </a:lnTo>
                    <a:lnTo>
                      <a:pt x="216" y="110"/>
                    </a:lnTo>
                    <a:lnTo>
                      <a:pt x="193" y="130"/>
                    </a:lnTo>
                    <a:lnTo>
                      <a:pt x="168" y="143"/>
                    </a:lnTo>
                    <a:lnTo>
                      <a:pt x="141" y="149"/>
                    </a:lnTo>
                    <a:lnTo>
                      <a:pt x="113" y="151"/>
                    </a:lnTo>
                    <a:lnTo>
                      <a:pt x="86" y="145"/>
                    </a:lnTo>
                    <a:lnTo>
                      <a:pt x="58" y="135"/>
                    </a:lnTo>
                    <a:lnTo>
                      <a:pt x="45" y="156"/>
                    </a:lnTo>
                    <a:lnTo>
                      <a:pt x="0" y="56"/>
                    </a:lnTo>
                    <a:lnTo>
                      <a:pt x="109" y="46"/>
                    </a:lnTo>
                    <a:lnTo>
                      <a:pt x="96" y="68"/>
                    </a:lnTo>
                    <a:lnTo>
                      <a:pt x="120" y="77"/>
                    </a:lnTo>
                    <a:lnTo>
                      <a:pt x="142" y="82"/>
                    </a:lnTo>
                    <a:lnTo>
                      <a:pt x="166" y="84"/>
                    </a:lnTo>
                    <a:lnTo>
                      <a:pt x="187" y="80"/>
                    </a:lnTo>
                    <a:lnTo>
                      <a:pt x="208" y="71"/>
                    </a:lnTo>
                    <a:lnTo>
                      <a:pt x="225" y="59"/>
                    </a:lnTo>
                    <a:lnTo>
                      <a:pt x="238" y="42"/>
                    </a:lnTo>
                    <a:lnTo>
                      <a:pt x="246" y="21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7951502" y="3894882"/>
              <a:ext cx="799355" cy="717153"/>
              <a:chOff x="6172200" y="4254500"/>
              <a:chExt cx="447675" cy="401638"/>
            </a:xfrm>
          </p:grpSpPr>
          <p:sp>
            <p:nvSpPr>
              <p:cNvPr id="104" name="Freeform 104"/>
              <p:cNvSpPr>
                <a:spLocks/>
              </p:cNvSpPr>
              <p:nvPr/>
            </p:nvSpPr>
            <p:spPr bwMode="auto">
              <a:xfrm>
                <a:off x="6305550" y="4284663"/>
                <a:ext cx="314325" cy="371475"/>
              </a:xfrm>
              <a:custGeom>
                <a:avLst/>
                <a:gdLst>
                  <a:gd name="T0" fmla="*/ 82 w 198"/>
                  <a:gd name="T1" fmla="*/ 0 h 234"/>
                  <a:gd name="T2" fmla="*/ 126 w 198"/>
                  <a:gd name="T3" fmla="*/ 0 h 234"/>
                  <a:gd name="T4" fmla="*/ 150 w 198"/>
                  <a:gd name="T5" fmla="*/ 4 h 234"/>
                  <a:gd name="T6" fmla="*/ 170 w 198"/>
                  <a:gd name="T7" fmla="*/ 14 h 234"/>
                  <a:gd name="T8" fmla="*/ 185 w 198"/>
                  <a:gd name="T9" fmla="*/ 30 h 234"/>
                  <a:gd name="T10" fmla="*/ 196 w 198"/>
                  <a:gd name="T11" fmla="*/ 50 h 234"/>
                  <a:gd name="T12" fmla="*/ 198 w 198"/>
                  <a:gd name="T13" fmla="*/ 73 h 234"/>
                  <a:gd name="T14" fmla="*/ 198 w 198"/>
                  <a:gd name="T15" fmla="*/ 142 h 234"/>
                  <a:gd name="T16" fmla="*/ 196 w 198"/>
                  <a:gd name="T17" fmla="*/ 165 h 234"/>
                  <a:gd name="T18" fmla="*/ 185 w 198"/>
                  <a:gd name="T19" fmla="*/ 185 h 234"/>
                  <a:gd name="T20" fmla="*/ 170 w 198"/>
                  <a:gd name="T21" fmla="*/ 201 h 234"/>
                  <a:gd name="T22" fmla="*/ 150 w 198"/>
                  <a:gd name="T23" fmla="*/ 211 h 234"/>
                  <a:gd name="T24" fmla="*/ 126 w 198"/>
                  <a:gd name="T25" fmla="*/ 215 h 234"/>
                  <a:gd name="T26" fmla="*/ 100 w 198"/>
                  <a:gd name="T27" fmla="*/ 215 h 234"/>
                  <a:gd name="T28" fmla="*/ 96 w 198"/>
                  <a:gd name="T29" fmla="*/ 234 h 234"/>
                  <a:gd name="T30" fmla="*/ 0 w 198"/>
                  <a:gd name="T31" fmla="*/ 180 h 234"/>
                  <a:gd name="T32" fmla="*/ 120 w 198"/>
                  <a:gd name="T33" fmla="*/ 127 h 234"/>
                  <a:gd name="T34" fmla="*/ 116 w 198"/>
                  <a:gd name="T35" fmla="*/ 146 h 234"/>
                  <a:gd name="T36" fmla="*/ 126 w 198"/>
                  <a:gd name="T37" fmla="*/ 146 h 234"/>
                  <a:gd name="T38" fmla="*/ 146 w 198"/>
                  <a:gd name="T39" fmla="*/ 142 h 234"/>
                  <a:gd name="T40" fmla="*/ 164 w 198"/>
                  <a:gd name="T41" fmla="*/ 135 h 234"/>
                  <a:gd name="T42" fmla="*/ 179 w 198"/>
                  <a:gd name="T43" fmla="*/ 123 h 234"/>
                  <a:gd name="T44" fmla="*/ 191 w 198"/>
                  <a:gd name="T45" fmla="*/ 107 h 234"/>
                  <a:gd name="T46" fmla="*/ 179 w 198"/>
                  <a:gd name="T47" fmla="*/ 93 h 234"/>
                  <a:gd name="T48" fmla="*/ 164 w 198"/>
                  <a:gd name="T49" fmla="*/ 81 h 234"/>
                  <a:gd name="T50" fmla="*/ 146 w 198"/>
                  <a:gd name="T51" fmla="*/ 73 h 234"/>
                  <a:gd name="T52" fmla="*/ 126 w 198"/>
                  <a:gd name="T53" fmla="*/ 71 h 234"/>
                  <a:gd name="T54" fmla="*/ 63 w 198"/>
                  <a:gd name="T55" fmla="*/ 71 h 234"/>
                  <a:gd name="T56" fmla="*/ 142 w 198"/>
                  <a:gd name="T57" fmla="*/ 35 h 234"/>
                  <a:gd name="T58" fmla="*/ 82 w 198"/>
                  <a:gd name="T5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8" h="234">
                    <a:moveTo>
                      <a:pt x="82" y="0"/>
                    </a:moveTo>
                    <a:lnTo>
                      <a:pt x="126" y="0"/>
                    </a:lnTo>
                    <a:lnTo>
                      <a:pt x="150" y="4"/>
                    </a:lnTo>
                    <a:lnTo>
                      <a:pt x="170" y="14"/>
                    </a:lnTo>
                    <a:lnTo>
                      <a:pt x="185" y="30"/>
                    </a:lnTo>
                    <a:lnTo>
                      <a:pt x="196" y="50"/>
                    </a:lnTo>
                    <a:lnTo>
                      <a:pt x="198" y="73"/>
                    </a:lnTo>
                    <a:lnTo>
                      <a:pt x="198" y="142"/>
                    </a:lnTo>
                    <a:lnTo>
                      <a:pt x="196" y="165"/>
                    </a:lnTo>
                    <a:lnTo>
                      <a:pt x="185" y="185"/>
                    </a:lnTo>
                    <a:lnTo>
                      <a:pt x="170" y="201"/>
                    </a:lnTo>
                    <a:lnTo>
                      <a:pt x="150" y="211"/>
                    </a:lnTo>
                    <a:lnTo>
                      <a:pt x="126" y="215"/>
                    </a:lnTo>
                    <a:lnTo>
                      <a:pt x="100" y="215"/>
                    </a:lnTo>
                    <a:lnTo>
                      <a:pt x="96" y="234"/>
                    </a:lnTo>
                    <a:lnTo>
                      <a:pt x="0" y="180"/>
                    </a:lnTo>
                    <a:lnTo>
                      <a:pt x="120" y="127"/>
                    </a:lnTo>
                    <a:lnTo>
                      <a:pt x="116" y="146"/>
                    </a:lnTo>
                    <a:lnTo>
                      <a:pt x="126" y="146"/>
                    </a:lnTo>
                    <a:lnTo>
                      <a:pt x="146" y="142"/>
                    </a:lnTo>
                    <a:lnTo>
                      <a:pt x="164" y="135"/>
                    </a:lnTo>
                    <a:lnTo>
                      <a:pt x="179" y="123"/>
                    </a:lnTo>
                    <a:lnTo>
                      <a:pt x="191" y="107"/>
                    </a:lnTo>
                    <a:lnTo>
                      <a:pt x="179" y="93"/>
                    </a:lnTo>
                    <a:lnTo>
                      <a:pt x="164" y="81"/>
                    </a:lnTo>
                    <a:lnTo>
                      <a:pt x="146" y="73"/>
                    </a:lnTo>
                    <a:lnTo>
                      <a:pt x="126" y="71"/>
                    </a:lnTo>
                    <a:lnTo>
                      <a:pt x="63" y="71"/>
                    </a:lnTo>
                    <a:lnTo>
                      <a:pt x="142" y="35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5" name="Freeform 105"/>
              <p:cNvSpPr>
                <a:spLocks/>
              </p:cNvSpPr>
              <p:nvPr/>
            </p:nvSpPr>
            <p:spPr bwMode="auto">
              <a:xfrm>
                <a:off x="6172200" y="4254500"/>
                <a:ext cx="317500" cy="371475"/>
              </a:xfrm>
              <a:custGeom>
                <a:avLst/>
                <a:gdLst>
                  <a:gd name="T0" fmla="*/ 107 w 200"/>
                  <a:gd name="T1" fmla="*/ 0 h 234"/>
                  <a:gd name="T2" fmla="*/ 200 w 200"/>
                  <a:gd name="T3" fmla="*/ 54 h 234"/>
                  <a:gd name="T4" fmla="*/ 78 w 200"/>
                  <a:gd name="T5" fmla="*/ 108 h 234"/>
                  <a:gd name="T6" fmla="*/ 83 w 200"/>
                  <a:gd name="T7" fmla="*/ 90 h 234"/>
                  <a:gd name="T8" fmla="*/ 72 w 200"/>
                  <a:gd name="T9" fmla="*/ 90 h 234"/>
                  <a:gd name="T10" fmla="*/ 53 w 200"/>
                  <a:gd name="T11" fmla="*/ 92 h 234"/>
                  <a:gd name="T12" fmla="*/ 36 w 200"/>
                  <a:gd name="T13" fmla="*/ 100 h 234"/>
                  <a:gd name="T14" fmla="*/ 21 w 200"/>
                  <a:gd name="T15" fmla="*/ 112 h 234"/>
                  <a:gd name="T16" fmla="*/ 9 w 200"/>
                  <a:gd name="T17" fmla="*/ 126 h 234"/>
                  <a:gd name="T18" fmla="*/ 21 w 200"/>
                  <a:gd name="T19" fmla="*/ 142 h 234"/>
                  <a:gd name="T20" fmla="*/ 36 w 200"/>
                  <a:gd name="T21" fmla="*/ 154 h 234"/>
                  <a:gd name="T22" fmla="*/ 53 w 200"/>
                  <a:gd name="T23" fmla="*/ 161 h 234"/>
                  <a:gd name="T24" fmla="*/ 72 w 200"/>
                  <a:gd name="T25" fmla="*/ 165 h 234"/>
                  <a:gd name="T26" fmla="*/ 134 w 200"/>
                  <a:gd name="T27" fmla="*/ 165 h 234"/>
                  <a:gd name="T28" fmla="*/ 57 w 200"/>
                  <a:gd name="T29" fmla="*/ 199 h 234"/>
                  <a:gd name="T30" fmla="*/ 120 w 200"/>
                  <a:gd name="T31" fmla="*/ 234 h 234"/>
                  <a:gd name="T32" fmla="*/ 72 w 200"/>
                  <a:gd name="T33" fmla="*/ 234 h 234"/>
                  <a:gd name="T34" fmla="*/ 50 w 200"/>
                  <a:gd name="T35" fmla="*/ 230 h 234"/>
                  <a:gd name="T36" fmla="*/ 30 w 200"/>
                  <a:gd name="T37" fmla="*/ 220 h 234"/>
                  <a:gd name="T38" fmla="*/ 15 w 200"/>
                  <a:gd name="T39" fmla="*/ 204 h 234"/>
                  <a:gd name="T40" fmla="*/ 4 w 200"/>
                  <a:gd name="T41" fmla="*/ 184 h 234"/>
                  <a:gd name="T42" fmla="*/ 0 w 200"/>
                  <a:gd name="T43" fmla="*/ 161 h 234"/>
                  <a:gd name="T44" fmla="*/ 0 w 200"/>
                  <a:gd name="T45" fmla="*/ 92 h 234"/>
                  <a:gd name="T46" fmla="*/ 4 w 200"/>
                  <a:gd name="T47" fmla="*/ 69 h 234"/>
                  <a:gd name="T48" fmla="*/ 15 w 200"/>
                  <a:gd name="T49" fmla="*/ 49 h 234"/>
                  <a:gd name="T50" fmla="*/ 30 w 200"/>
                  <a:gd name="T51" fmla="*/ 33 h 234"/>
                  <a:gd name="T52" fmla="*/ 50 w 200"/>
                  <a:gd name="T53" fmla="*/ 23 h 234"/>
                  <a:gd name="T54" fmla="*/ 72 w 200"/>
                  <a:gd name="T55" fmla="*/ 19 h 234"/>
                  <a:gd name="T56" fmla="*/ 101 w 200"/>
                  <a:gd name="T57" fmla="*/ 19 h 234"/>
                  <a:gd name="T58" fmla="*/ 107 w 200"/>
                  <a:gd name="T5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0" h="234">
                    <a:moveTo>
                      <a:pt x="107" y="0"/>
                    </a:moveTo>
                    <a:lnTo>
                      <a:pt x="200" y="54"/>
                    </a:lnTo>
                    <a:lnTo>
                      <a:pt x="78" y="108"/>
                    </a:lnTo>
                    <a:lnTo>
                      <a:pt x="83" y="90"/>
                    </a:lnTo>
                    <a:lnTo>
                      <a:pt x="72" y="90"/>
                    </a:lnTo>
                    <a:lnTo>
                      <a:pt x="53" y="92"/>
                    </a:lnTo>
                    <a:lnTo>
                      <a:pt x="36" y="100"/>
                    </a:lnTo>
                    <a:lnTo>
                      <a:pt x="21" y="112"/>
                    </a:lnTo>
                    <a:lnTo>
                      <a:pt x="9" y="126"/>
                    </a:lnTo>
                    <a:lnTo>
                      <a:pt x="21" y="142"/>
                    </a:lnTo>
                    <a:lnTo>
                      <a:pt x="36" y="154"/>
                    </a:lnTo>
                    <a:lnTo>
                      <a:pt x="53" y="161"/>
                    </a:lnTo>
                    <a:lnTo>
                      <a:pt x="72" y="165"/>
                    </a:lnTo>
                    <a:lnTo>
                      <a:pt x="134" y="165"/>
                    </a:lnTo>
                    <a:lnTo>
                      <a:pt x="57" y="199"/>
                    </a:lnTo>
                    <a:lnTo>
                      <a:pt x="120" y="234"/>
                    </a:lnTo>
                    <a:lnTo>
                      <a:pt x="72" y="234"/>
                    </a:lnTo>
                    <a:lnTo>
                      <a:pt x="50" y="230"/>
                    </a:lnTo>
                    <a:lnTo>
                      <a:pt x="30" y="220"/>
                    </a:lnTo>
                    <a:lnTo>
                      <a:pt x="15" y="204"/>
                    </a:lnTo>
                    <a:lnTo>
                      <a:pt x="4" y="184"/>
                    </a:lnTo>
                    <a:lnTo>
                      <a:pt x="0" y="161"/>
                    </a:lnTo>
                    <a:lnTo>
                      <a:pt x="0" y="92"/>
                    </a:lnTo>
                    <a:lnTo>
                      <a:pt x="4" y="69"/>
                    </a:lnTo>
                    <a:lnTo>
                      <a:pt x="15" y="49"/>
                    </a:lnTo>
                    <a:lnTo>
                      <a:pt x="30" y="33"/>
                    </a:lnTo>
                    <a:lnTo>
                      <a:pt x="50" y="23"/>
                    </a:lnTo>
                    <a:lnTo>
                      <a:pt x="72" y="19"/>
                    </a:lnTo>
                    <a:lnTo>
                      <a:pt x="101" y="1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7923047" y="903901"/>
              <a:ext cx="799355" cy="507393"/>
            </a:xfrm>
            <a:custGeom>
              <a:avLst/>
              <a:gdLst>
                <a:gd name="T0" fmla="*/ 180 w 282"/>
                <a:gd name="T1" fmla="*/ 3 h 179"/>
                <a:gd name="T2" fmla="*/ 215 w 282"/>
                <a:gd name="T3" fmla="*/ 11 h 179"/>
                <a:gd name="T4" fmla="*/ 250 w 282"/>
                <a:gd name="T5" fmla="*/ 27 h 179"/>
                <a:gd name="T6" fmla="*/ 259 w 282"/>
                <a:gd name="T7" fmla="*/ 34 h 179"/>
                <a:gd name="T8" fmla="*/ 269 w 282"/>
                <a:gd name="T9" fmla="*/ 42 h 179"/>
                <a:gd name="T10" fmla="*/ 277 w 282"/>
                <a:gd name="T11" fmla="*/ 52 h 179"/>
                <a:gd name="T12" fmla="*/ 281 w 282"/>
                <a:gd name="T13" fmla="*/ 63 h 179"/>
                <a:gd name="T14" fmla="*/ 282 w 282"/>
                <a:gd name="T15" fmla="*/ 76 h 179"/>
                <a:gd name="T16" fmla="*/ 281 w 282"/>
                <a:gd name="T17" fmla="*/ 87 h 179"/>
                <a:gd name="T18" fmla="*/ 275 w 282"/>
                <a:gd name="T19" fmla="*/ 98 h 179"/>
                <a:gd name="T20" fmla="*/ 263 w 282"/>
                <a:gd name="T21" fmla="*/ 110 h 179"/>
                <a:gd name="T22" fmla="*/ 239 w 282"/>
                <a:gd name="T23" fmla="*/ 124 h 179"/>
                <a:gd name="T24" fmla="*/ 239 w 282"/>
                <a:gd name="T25" fmla="*/ 123 h 179"/>
                <a:gd name="T26" fmla="*/ 260 w 282"/>
                <a:gd name="T27" fmla="*/ 110 h 179"/>
                <a:gd name="T28" fmla="*/ 268 w 282"/>
                <a:gd name="T29" fmla="*/ 102 h 179"/>
                <a:gd name="T30" fmla="*/ 275 w 282"/>
                <a:gd name="T31" fmla="*/ 91 h 179"/>
                <a:gd name="T32" fmla="*/ 278 w 282"/>
                <a:gd name="T33" fmla="*/ 81 h 179"/>
                <a:gd name="T34" fmla="*/ 278 w 282"/>
                <a:gd name="T35" fmla="*/ 69 h 179"/>
                <a:gd name="T36" fmla="*/ 275 w 282"/>
                <a:gd name="T37" fmla="*/ 59 h 179"/>
                <a:gd name="T38" fmla="*/ 260 w 282"/>
                <a:gd name="T39" fmla="*/ 42 h 179"/>
                <a:gd name="T40" fmla="*/ 230 w 282"/>
                <a:gd name="T41" fmla="*/ 24 h 179"/>
                <a:gd name="T42" fmla="*/ 196 w 282"/>
                <a:gd name="T43" fmla="*/ 15 h 179"/>
                <a:gd name="T44" fmla="*/ 143 w 282"/>
                <a:gd name="T45" fmla="*/ 13 h 179"/>
                <a:gd name="T46" fmla="*/ 91 w 282"/>
                <a:gd name="T47" fmla="*/ 19 h 179"/>
                <a:gd name="T48" fmla="*/ 58 w 282"/>
                <a:gd name="T49" fmla="*/ 31 h 179"/>
                <a:gd name="T50" fmla="*/ 37 w 282"/>
                <a:gd name="T51" fmla="*/ 44 h 179"/>
                <a:gd name="T52" fmla="*/ 28 w 282"/>
                <a:gd name="T53" fmla="*/ 53 h 179"/>
                <a:gd name="T54" fmla="*/ 22 w 282"/>
                <a:gd name="T55" fmla="*/ 63 h 179"/>
                <a:gd name="T56" fmla="*/ 20 w 282"/>
                <a:gd name="T57" fmla="*/ 72 h 179"/>
                <a:gd name="T58" fmla="*/ 21 w 282"/>
                <a:gd name="T59" fmla="*/ 80 h 179"/>
                <a:gd name="T60" fmla="*/ 24 w 282"/>
                <a:gd name="T61" fmla="*/ 87 h 179"/>
                <a:gd name="T62" fmla="*/ 47 w 282"/>
                <a:gd name="T63" fmla="*/ 108 h 179"/>
                <a:gd name="T64" fmla="*/ 78 w 282"/>
                <a:gd name="T65" fmla="*/ 122 h 179"/>
                <a:gd name="T66" fmla="*/ 145 w 282"/>
                <a:gd name="T67" fmla="*/ 129 h 179"/>
                <a:gd name="T68" fmla="*/ 208 w 282"/>
                <a:gd name="T69" fmla="*/ 143 h 179"/>
                <a:gd name="T70" fmla="*/ 145 w 282"/>
                <a:gd name="T71" fmla="*/ 156 h 179"/>
                <a:gd name="T72" fmla="*/ 71 w 282"/>
                <a:gd name="T73" fmla="*/ 144 h 179"/>
                <a:gd name="T74" fmla="*/ 36 w 282"/>
                <a:gd name="T75" fmla="*/ 127 h 179"/>
                <a:gd name="T76" fmla="*/ 25 w 282"/>
                <a:gd name="T77" fmla="*/ 119 h 179"/>
                <a:gd name="T78" fmla="*/ 15 w 282"/>
                <a:gd name="T79" fmla="*/ 110 h 179"/>
                <a:gd name="T80" fmla="*/ 7 w 282"/>
                <a:gd name="T81" fmla="*/ 98 h 179"/>
                <a:gd name="T82" fmla="*/ 1 w 282"/>
                <a:gd name="T83" fmla="*/ 65 h 179"/>
                <a:gd name="T84" fmla="*/ 9 w 282"/>
                <a:gd name="T85" fmla="*/ 48 h 179"/>
                <a:gd name="T86" fmla="*/ 19 w 282"/>
                <a:gd name="T87" fmla="*/ 38 h 179"/>
                <a:gd name="T88" fmla="*/ 29 w 282"/>
                <a:gd name="T89" fmla="*/ 28 h 179"/>
                <a:gd name="T90" fmla="*/ 51 w 282"/>
                <a:gd name="T91" fmla="*/ 17 h 179"/>
                <a:gd name="T92" fmla="*/ 87 w 282"/>
                <a:gd name="T93" fmla="*/ 5 h 179"/>
                <a:gd name="T94" fmla="*/ 143 w 282"/>
                <a:gd name="T9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2" h="179">
                  <a:moveTo>
                    <a:pt x="143" y="0"/>
                  </a:moveTo>
                  <a:lnTo>
                    <a:pt x="180" y="3"/>
                  </a:lnTo>
                  <a:lnTo>
                    <a:pt x="198" y="6"/>
                  </a:lnTo>
                  <a:lnTo>
                    <a:pt x="215" y="11"/>
                  </a:lnTo>
                  <a:lnTo>
                    <a:pt x="233" y="18"/>
                  </a:lnTo>
                  <a:lnTo>
                    <a:pt x="250" y="27"/>
                  </a:lnTo>
                  <a:lnTo>
                    <a:pt x="255" y="30"/>
                  </a:lnTo>
                  <a:lnTo>
                    <a:pt x="259" y="34"/>
                  </a:lnTo>
                  <a:lnTo>
                    <a:pt x="264" y="38"/>
                  </a:lnTo>
                  <a:lnTo>
                    <a:pt x="269" y="42"/>
                  </a:lnTo>
                  <a:lnTo>
                    <a:pt x="273" y="47"/>
                  </a:lnTo>
                  <a:lnTo>
                    <a:pt x="277" y="52"/>
                  </a:lnTo>
                  <a:lnTo>
                    <a:pt x="280" y="57"/>
                  </a:lnTo>
                  <a:lnTo>
                    <a:pt x="281" y="63"/>
                  </a:lnTo>
                  <a:lnTo>
                    <a:pt x="282" y="69"/>
                  </a:lnTo>
                  <a:lnTo>
                    <a:pt x="282" y="76"/>
                  </a:lnTo>
                  <a:lnTo>
                    <a:pt x="282" y="82"/>
                  </a:lnTo>
                  <a:lnTo>
                    <a:pt x="281" y="87"/>
                  </a:lnTo>
                  <a:lnTo>
                    <a:pt x="277" y="93"/>
                  </a:lnTo>
                  <a:lnTo>
                    <a:pt x="275" y="98"/>
                  </a:lnTo>
                  <a:lnTo>
                    <a:pt x="269" y="103"/>
                  </a:lnTo>
                  <a:lnTo>
                    <a:pt x="263" y="110"/>
                  </a:lnTo>
                  <a:lnTo>
                    <a:pt x="256" y="115"/>
                  </a:lnTo>
                  <a:lnTo>
                    <a:pt x="239" y="124"/>
                  </a:lnTo>
                  <a:lnTo>
                    <a:pt x="223" y="129"/>
                  </a:lnTo>
                  <a:lnTo>
                    <a:pt x="239" y="123"/>
                  </a:lnTo>
                  <a:lnTo>
                    <a:pt x="255" y="114"/>
                  </a:lnTo>
                  <a:lnTo>
                    <a:pt x="260" y="110"/>
                  </a:lnTo>
                  <a:lnTo>
                    <a:pt x="264" y="106"/>
                  </a:lnTo>
                  <a:lnTo>
                    <a:pt x="268" y="102"/>
                  </a:lnTo>
                  <a:lnTo>
                    <a:pt x="272" y="97"/>
                  </a:lnTo>
                  <a:lnTo>
                    <a:pt x="275" y="91"/>
                  </a:lnTo>
                  <a:lnTo>
                    <a:pt x="277" y="87"/>
                  </a:lnTo>
                  <a:lnTo>
                    <a:pt x="278" y="81"/>
                  </a:lnTo>
                  <a:lnTo>
                    <a:pt x="280" y="76"/>
                  </a:lnTo>
                  <a:lnTo>
                    <a:pt x="278" y="69"/>
                  </a:lnTo>
                  <a:lnTo>
                    <a:pt x="277" y="64"/>
                  </a:lnTo>
                  <a:lnTo>
                    <a:pt x="275" y="59"/>
                  </a:lnTo>
                  <a:lnTo>
                    <a:pt x="272" y="53"/>
                  </a:lnTo>
                  <a:lnTo>
                    <a:pt x="260" y="42"/>
                  </a:lnTo>
                  <a:lnTo>
                    <a:pt x="246" y="32"/>
                  </a:lnTo>
                  <a:lnTo>
                    <a:pt x="230" y="24"/>
                  </a:lnTo>
                  <a:lnTo>
                    <a:pt x="214" y="19"/>
                  </a:lnTo>
                  <a:lnTo>
                    <a:pt x="196" y="15"/>
                  </a:lnTo>
                  <a:lnTo>
                    <a:pt x="179" y="13"/>
                  </a:lnTo>
                  <a:lnTo>
                    <a:pt x="143" y="13"/>
                  </a:lnTo>
                  <a:lnTo>
                    <a:pt x="108" y="15"/>
                  </a:lnTo>
                  <a:lnTo>
                    <a:pt x="91" y="19"/>
                  </a:lnTo>
                  <a:lnTo>
                    <a:pt x="74" y="24"/>
                  </a:lnTo>
                  <a:lnTo>
                    <a:pt x="58" y="31"/>
                  </a:lnTo>
                  <a:lnTo>
                    <a:pt x="43" y="39"/>
                  </a:lnTo>
                  <a:lnTo>
                    <a:pt x="37" y="44"/>
                  </a:lnTo>
                  <a:lnTo>
                    <a:pt x="30" y="49"/>
                  </a:lnTo>
                  <a:lnTo>
                    <a:pt x="28" y="53"/>
                  </a:lnTo>
                  <a:lnTo>
                    <a:pt x="25" y="57"/>
                  </a:lnTo>
                  <a:lnTo>
                    <a:pt x="22" y="63"/>
                  </a:lnTo>
                  <a:lnTo>
                    <a:pt x="21" y="66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1" y="80"/>
                  </a:lnTo>
                  <a:lnTo>
                    <a:pt x="22" y="84"/>
                  </a:lnTo>
                  <a:lnTo>
                    <a:pt x="24" y="87"/>
                  </a:lnTo>
                  <a:lnTo>
                    <a:pt x="34" y="99"/>
                  </a:lnTo>
                  <a:lnTo>
                    <a:pt x="47" y="108"/>
                  </a:lnTo>
                  <a:lnTo>
                    <a:pt x="62" y="116"/>
                  </a:lnTo>
                  <a:lnTo>
                    <a:pt x="78" y="122"/>
                  </a:lnTo>
                  <a:lnTo>
                    <a:pt x="110" y="127"/>
                  </a:lnTo>
                  <a:lnTo>
                    <a:pt x="145" y="129"/>
                  </a:lnTo>
                  <a:lnTo>
                    <a:pt x="145" y="106"/>
                  </a:lnTo>
                  <a:lnTo>
                    <a:pt x="208" y="143"/>
                  </a:lnTo>
                  <a:lnTo>
                    <a:pt x="145" y="179"/>
                  </a:lnTo>
                  <a:lnTo>
                    <a:pt x="145" y="156"/>
                  </a:lnTo>
                  <a:lnTo>
                    <a:pt x="107" y="153"/>
                  </a:lnTo>
                  <a:lnTo>
                    <a:pt x="71" y="144"/>
                  </a:lnTo>
                  <a:lnTo>
                    <a:pt x="53" y="137"/>
                  </a:lnTo>
                  <a:lnTo>
                    <a:pt x="36" y="127"/>
                  </a:lnTo>
                  <a:lnTo>
                    <a:pt x="30" y="123"/>
                  </a:lnTo>
                  <a:lnTo>
                    <a:pt x="25" y="119"/>
                  </a:lnTo>
                  <a:lnTo>
                    <a:pt x="20" y="114"/>
                  </a:lnTo>
                  <a:lnTo>
                    <a:pt x="15" y="110"/>
                  </a:lnTo>
                  <a:lnTo>
                    <a:pt x="11" y="105"/>
                  </a:lnTo>
                  <a:lnTo>
                    <a:pt x="7" y="98"/>
                  </a:lnTo>
                  <a:lnTo>
                    <a:pt x="0" y="76"/>
                  </a:lnTo>
                  <a:lnTo>
                    <a:pt x="1" y="65"/>
                  </a:lnTo>
                  <a:lnTo>
                    <a:pt x="5" y="53"/>
                  </a:lnTo>
                  <a:lnTo>
                    <a:pt x="9" y="48"/>
                  </a:lnTo>
                  <a:lnTo>
                    <a:pt x="13" y="43"/>
                  </a:lnTo>
                  <a:lnTo>
                    <a:pt x="19" y="38"/>
                  </a:lnTo>
                  <a:lnTo>
                    <a:pt x="24" y="32"/>
                  </a:lnTo>
                  <a:lnTo>
                    <a:pt x="29" y="28"/>
                  </a:lnTo>
                  <a:lnTo>
                    <a:pt x="34" y="26"/>
                  </a:lnTo>
                  <a:lnTo>
                    <a:pt x="51" y="17"/>
                  </a:lnTo>
                  <a:lnTo>
                    <a:pt x="68" y="10"/>
                  </a:lnTo>
                  <a:lnTo>
                    <a:pt x="87" y="5"/>
                  </a:lnTo>
                  <a:lnTo>
                    <a:pt x="105" y="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473832" y="762171"/>
              <a:ext cx="799355" cy="790852"/>
            </a:xfrm>
            <a:custGeom>
              <a:avLst/>
              <a:gdLst>
                <a:gd name="T0" fmla="*/ 140 w 282"/>
                <a:gd name="T1" fmla="*/ 0 h 279"/>
                <a:gd name="T2" fmla="*/ 172 w 282"/>
                <a:gd name="T3" fmla="*/ 4 h 279"/>
                <a:gd name="T4" fmla="*/ 200 w 282"/>
                <a:gd name="T5" fmla="*/ 14 h 279"/>
                <a:gd name="T6" fmla="*/ 227 w 282"/>
                <a:gd name="T7" fmla="*/ 31 h 279"/>
                <a:gd name="T8" fmla="*/ 249 w 282"/>
                <a:gd name="T9" fmla="*/ 52 h 279"/>
                <a:gd name="T10" fmla="*/ 265 w 282"/>
                <a:gd name="T11" fmla="*/ 78 h 279"/>
                <a:gd name="T12" fmla="*/ 275 w 282"/>
                <a:gd name="T13" fmla="*/ 109 h 279"/>
                <a:gd name="T14" fmla="*/ 279 w 282"/>
                <a:gd name="T15" fmla="*/ 140 h 279"/>
                <a:gd name="T16" fmla="*/ 278 w 282"/>
                <a:gd name="T17" fmla="*/ 162 h 279"/>
                <a:gd name="T18" fmla="*/ 273 w 282"/>
                <a:gd name="T19" fmla="*/ 183 h 279"/>
                <a:gd name="T20" fmla="*/ 263 w 282"/>
                <a:gd name="T21" fmla="*/ 203 h 279"/>
                <a:gd name="T22" fmla="*/ 282 w 282"/>
                <a:gd name="T23" fmla="*/ 221 h 279"/>
                <a:gd name="T24" fmla="*/ 242 w 282"/>
                <a:gd name="T25" fmla="*/ 225 h 279"/>
                <a:gd name="T26" fmla="*/ 204 w 282"/>
                <a:gd name="T27" fmla="*/ 231 h 279"/>
                <a:gd name="T28" fmla="*/ 208 w 282"/>
                <a:gd name="T29" fmla="*/ 191 h 279"/>
                <a:gd name="T30" fmla="*/ 212 w 282"/>
                <a:gd name="T31" fmla="*/ 153 h 279"/>
                <a:gd name="T32" fmla="*/ 229 w 282"/>
                <a:gd name="T33" fmla="*/ 169 h 279"/>
                <a:gd name="T34" fmla="*/ 233 w 282"/>
                <a:gd name="T35" fmla="*/ 155 h 279"/>
                <a:gd name="T36" fmla="*/ 235 w 282"/>
                <a:gd name="T37" fmla="*/ 140 h 279"/>
                <a:gd name="T38" fmla="*/ 231 w 282"/>
                <a:gd name="T39" fmla="*/ 115 h 279"/>
                <a:gd name="T40" fmla="*/ 221 w 282"/>
                <a:gd name="T41" fmla="*/ 92 h 279"/>
                <a:gd name="T42" fmla="*/ 206 w 282"/>
                <a:gd name="T43" fmla="*/ 73 h 279"/>
                <a:gd name="T44" fmla="*/ 187 w 282"/>
                <a:gd name="T45" fmla="*/ 57 h 279"/>
                <a:gd name="T46" fmla="*/ 165 w 282"/>
                <a:gd name="T47" fmla="*/ 48 h 279"/>
                <a:gd name="T48" fmla="*/ 140 w 282"/>
                <a:gd name="T49" fmla="*/ 44 h 279"/>
                <a:gd name="T50" fmla="*/ 114 w 282"/>
                <a:gd name="T51" fmla="*/ 48 h 279"/>
                <a:gd name="T52" fmla="*/ 92 w 282"/>
                <a:gd name="T53" fmla="*/ 57 h 279"/>
                <a:gd name="T54" fmla="*/ 72 w 282"/>
                <a:gd name="T55" fmla="*/ 73 h 279"/>
                <a:gd name="T56" fmla="*/ 57 w 282"/>
                <a:gd name="T57" fmla="*/ 92 h 279"/>
                <a:gd name="T58" fmla="*/ 48 w 282"/>
                <a:gd name="T59" fmla="*/ 115 h 279"/>
                <a:gd name="T60" fmla="*/ 44 w 282"/>
                <a:gd name="T61" fmla="*/ 140 h 279"/>
                <a:gd name="T62" fmla="*/ 48 w 282"/>
                <a:gd name="T63" fmla="*/ 165 h 279"/>
                <a:gd name="T64" fmla="*/ 57 w 282"/>
                <a:gd name="T65" fmla="*/ 187 h 279"/>
                <a:gd name="T66" fmla="*/ 72 w 282"/>
                <a:gd name="T67" fmla="*/ 207 h 279"/>
                <a:gd name="T68" fmla="*/ 92 w 282"/>
                <a:gd name="T69" fmla="*/ 221 h 279"/>
                <a:gd name="T70" fmla="*/ 114 w 282"/>
                <a:gd name="T71" fmla="*/ 231 h 279"/>
                <a:gd name="T72" fmla="*/ 140 w 282"/>
                <a:gd name="T73" fmla="*/ 235 h 279"/>
                <a:gd name="T74" fmla="*/ 160 w 282"/>
                <a:gd name="T75" fmla="*/ 232 h 279"/>
                <a:gd name="T76" fmla="*/ 179 w 282"/>
                <a:gd name="T77" fmla="*/ 225 h 279"/>
                <a:gd name="T78" fmla="*/ 214 w 282"/>
                <a:gd name="T79" fmla="*/ 258 h 279"/>
                <a:gd name="T80" fmla="*/ 190 w 282"/>
                <a:gd name="T81" fmla="*/ 270 h 279"/>
                <a:gd name="T82" fmla="*/ 165 w 282"/>
                <a:gd name="T83" fmla="*/ 277 h 279"/>
                <a:gd name="T84" fmla="*/ 140 w 282"/>
                <a:gd name="T85" fmla="*/ 279 h 279"/>
                <a:gd name="T86" fmla="*/ 107 w 282"/>
                <a:gd name="T87" fmla="*/ 277 h 279"/>
                <a:gd name="T88" fmla="*/ 78 w 282"/>
                <a:gd name="T89" fmla="*/ 266 h 279"/>
                <a:gd name="T90" fmla="*/ 52 w 282"/>
                <a:gd name="T91" fmla="*/ 249 h 279"/>
                <a:gd name="T92" fmla="*/ 30 w 282"/>
                <a:gd name="T93" fmla="*/ 227 h 279"/>
                <a:gd name="T94" fmla="*/ 13 w 282"/>
                <a:gd name="T95" fmla="*/ 202 h 279"/>
                <a:gd name="T96" fmla="*/ 2 w 282"/>
                <a:gd name="T97" fmla="*/ 172 h 279"/>
                <a:gd name="T98" fmla="*/ 0 w 282"/>
                <a:gd name="T99" fmla="*/ 140 h 279"/>
                <a:gd name="T100" fmla="*/ 2 w 282"/>
                <a:gd name="T101" fmla="*/ 109 h 279"/>
                <a:gd name="T102" fmla="*/ 13 w 282"/>
                <a:gd name="T103" fmla="*/ 78 h 279"/>
                <a:gd name="T104" fmla="*/ 30 w 282"/>
                <a:gd name="T105" fmla="*/ 52 h 279"/>
                <a:gd name="T106" fmla="*/ 52 w 282"/>
                <a:gd name="T107" fmla="*/ 31 h 279"/>
                <a:gd name="T108" fmla="*/ 78 w 282"/>
                <a:gd name="T109" fmla="*/ 14 h 279"/>
                <a:gd name="T110" fmla="*/ 107 w 282"/>
                <a:gd name="T111" fmla="*/ 4 h 279"/>
                <a:gd name="T112" fmla="*/ 140 w 282"/>
                <a:gd name="T1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2" h="279">
                  <a:moveTo>
                    <a:pt x="140" y="0"/>
                  </a:moveTo>
                  <a:lnTo>
                    <a:pt x="172" y="4"/>
                  </a:lnTo>
                  <a:lnTo>
                    <a:pt x="200" y="14"/>
                  </a:lnTo>
                  <a:lnTo>
                    <a:pt x="227" y="31"/>
                  </a:lnTo>
                  <a:lnTo>
                    <a:pt x="249" y="52"/>
                  </a:lnTo>
                  <a:lnTo>
                    <a:pt x="265" y="78"/>
                  </a:lnTo>
                  <a:lnTo>
                    <a:pt x="275" y="109"/>
                  </a:lnTo>
                  <a:lnTo>
                    <a:pt x="279" y="140"/>
                  </a:lnTo>
                  <a:lnTo>
                    <a:pt x="278" y="162"/>
                  </a:lnTo>
                  <a:lnTo>
                    <a:pt x="273" y="183"/>
                  </a:lnTo>
                  <a:lnTo>
                    <a:pt x="263" y="203"/>
                  </a:lnTo>
                  <a:lnTo>
                    <a:pt x="282" y="221"/>
                  </a:lnTo>
                  <a:lnTo>
                    <a:pt x="242" y="225"/>
                  </a:lnTo>
                  <a:lnTo>
                    <a:pt x="204" y="231"/>
                  </a:lnTo>
                  <a:lnTo>
                    <a:pt x="208" y="191"/>
                  </a:lnTo>
                  <a:lnTo>
                    <a:pt x="212" y="153"/>
                  </a:lnTo>
                  <a:lnTo>
                    <a:pt x="229" y="169"/>
                  </a:lnTo>
                  <a:lnTo>
                    <a:pt x="233" y="155"/>
                  </a:lnTo>
                  <a:lnTo>
                    <a:pt x="235" y="140"/>
                  </a:lnTo>
                  <a:lnTo>
                    <a:pt x="231" y="115"/>
                  </a:lnTo>
                  <a:lnTo>
                    <a:pt x="221" y="92"/>
                  </a:lnTo>
                  <a:lnTo>
                    <a:pt x="206" y="73"/>
                  </a:lnTo>
                  <a:lnTo>
                    <a:pt x="187" y="57"/>
                  </a:lnTo>
                  <a:lnTo>
                    <a:pt x="165" y="48"/>
                  </a:lnTo>
                  <a:lnTo>
                    <a:pt x="140" y="44"/>
                  </a:lnTo>
                  <a:lnTo>
                    <a:pt x="114" y="48"/>
                  </a:lnTo>
                  <a:lnTo>
                    <a:pt x="92" y="57"/>
                  </a:lnTo>
                  <a:lnTo>
                    <a:pt x="72" y="73"/>
                  </a:lnTo>
                  <a:lnTo>
                    <a:pt x="57" y="92"/>
                  </a:lnTo>
                  <a:lnTo>
                    <a:pt x="48" y="115"/>
                  </a:lnTo>
                  <a:lnTo>
                    <a:pt x="44" y="140"/>
                  </a:lnTo>
                  <a:lnTo>
                    <a:pt x="48" y="165"/>
                  </a:lnTo>
                  <a:lnTo>
                    <a:pt x="57" y="187"/>
                  </a:lnTo>
                  <a:lnTo>
                    <a:pt x="72" y="207"/>
                  </a:lnTo>
                  <a:lnTo>
                    <a:pt x="92" y="221"/>
                  </a:lnTo>
                  <a:lnTo>
                    <a:pt x="114" y="231"/>
                  </a:lnTo>
                  <a:lnTo>
                    <a:pt x="140" y="235"/>
                  </a:lnTo>
                  <a:lnTo>
                    <a:pt x="160" y="232"/>
                  </a:lnTo>
                  <a:lnTo>
                    <a:pt x="179" y="225"/>
                  </a:lnTo>
                  <a:lnTo>
                    <a:pt x="214" y="258"/>
                  </a:lnTo>
                  <a:lnTo>
                    <a:pt x="190" y="270"/>
                  </a:lnTo>
                  <a:lnTo>
                    <a:pt x="165" y="277"/>
                  </a:lnTo>
                  <a:lnTo>
                    <a:pt x="140" y="279"/>
                  </a:lnTo>
                  <a:lnTo>
                    <a:pt x="107" y="277"/>
                  </a:lnTo>
                  <a:lnTo>
                    <a:pt x="78" y="266"/>
                  </a:lnTo>
                  <a:lnTo>
                    <a:pt x="52" y="249"/>
                  </a:lnTo>
                  <a:lnTo>
                    <a:pt x="30" y="227"/>
                  </a:lnTo>
                  <a:lnTo>
                    <a:pt x="13" y="202"/>
                  </a:lnTo>
                  <a:lnTo>
                    <a:pt x="2" y="172"/>
                  </a:lnTo>
                  <a:lnTo>
                    <a:pt x="0" y="140"/>
                  </a:lnTo>
                  <a:lnTo>
                    <a:pt x="2" y="109"/>
                  </a:lnTo>
                  <a:lnTo>
                    <a:pt x="13" y="78"/>
                  </a:lnTo>
                  <a:lnTo>
                    <a:pt x="30" y="52"/>
                  </a:lnTo>
                  <a:lnTo>
                    <a:pt x="52" y="31"/>
                  </a:lnTo>
                  <a:lnTo>
                    <a:pt x="78" y="14"/>
                  </a:lnTo>
                  <a:lnTo>
                    <a:pt x="107" y="4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3258782" y="756502"/>
              <a:ext cx="773845" cy="802191"/>
              <a:chOff x="2530475" y="6053138"/>
              <a:chExt cx="433388" cy="449263"/>
            </a:xfrm>
          </p:grpSpPr>
          <p:sp>
            <p:nvSpPr>
              <p:cNvPr id="108" name="Freeform 108"/>
              <p:cNvSpPr>
                <a:spLocks/>
              </p:cNvSpPr>
              <p:nvPr/>
            </p:nvSpPr>
            <p:spPr bwMode="auto">
              <a:xfrm>
                <a:off x="2530475" y="6053138"/>
                <a:ext cx="304800" cy="304800"/>
              </a:xfrm>
              <a:custGeom>
                <a:avLst/>
                <a:gdLst>
                  <a:gd name="T0" fmla="*/ 149 w 192"/>
                  <a:gd name="T1" fmla="*/ 0 h 192"/>
                  <a:gd name="T2" fmla="*/ 150 w 192"/>
                  <a:gd name="T3" fmla="*/ 0 h 192"/>
                  <a:gd name="T4" fmla="*/ 170 w 192"/>
                  <a:gd name="T5" fmla="*/ 3 h 192"/>
                  <a:gd name="T6" fmla="*/ 190 w 192"/>
                  <a:gd name="T7" fmla="*/ 9 h 192"/>
                  <a:gd name="T8" fmla="*/ 191 w 192"/>
                  <a:gd name="T9" fmla="*/ 12 h 192"/>
                  <a:gd name="T10" fmla="*/ 192 w 192"/>
                  <a:gd name="T11" fmla="*/ 15 h 192"/>
                  <a:gd name="T12" fmla="*/ 192 w 192"/>
                  <a:gd name="T13" fmla="*/ 17 h 192"/>
                  <a:gd name="T14" fmla="*/ 192 w 192"/>
                  <a:gd name="T15" fmla="*/ 17 h 192"/>
                  <a:gd name="T16" fmla="*/ 192 w 192"/>
                  <a:gd name="T17" fmla="*/ 17 h 192"/>
                  <a:gd name="T18" fmla="*/ 192 w 192"/>
                  <a:gd name="T19" fmla="*/ 17 h 192"/>
                  <a:gd name="T20" fmla="*/ 191 w 192"/>
                  <a:gd name="T21" fmla="*/ 19 h 192"/>
                  <a:gd name="T22" fmla="*/ 189 w 192"/>
                  <a:gd name="T23" fmla="*/ 20 h 192"/>
                  <a:gd name="T24" fmla="*/ 187 w 192"/>
                  <a:gd name="T25" fmla="*/ 20 h 192"/>
                  <a:gd name="T26" fmla="*/ 183 w 192"/>
                  <a:gd name="T27" fmla="*/ 20 h 192"/>
                  <a:gd name="T28" fmla="*/ 175 w 192"/>
                  <a:gd name="T29" fmla="*/ 21 h 192"/>
                  <a:gd name="T30" fmla="*/ 164 w 192"/>
                  <a:gd name="T31" fmla="*/ 25 h 192"/>
                  <a:gd name="T32" fmla="*/ 150 w 192"/>
                  <a:gd name="T33" fmla="*/ 32 h 192"/>
                  <a:gd name="T34" fmla="*/ 135 w 192"/>
                  <a:gd name="T35" fmla="*/ 45 h 192"/>
                  <a:gd name="T36" fmla="*/ 119 w 192"/>
                  <a:gd name="T37" fmla="*/ 65 h 192"/>
                  <a:gd name="T38" fmla="*/ 108 w 192"/>
                  <a:gd name="T39" fmla="*/ 80 h 192"/>
                  <a:gd name="T40" fmla="*/ 98 w 192"/>
                  <a:gd name="T41" fmla="*/ 101 h 192"/>
                  <a:gd name="T42" fmla="*/ 135 w 192"/>
                  <a:gd name="T43" fmla="*/ 120 h 192"/>
                  <a:gd name="T44" fmla="*/ 136 w 192"/>
                  <a:gd name="T45" fmla="*/ 121 h 192"/>
                  <a:gd name="T46" fmla="*/ 137 w 192"/>
                  <a:gd name="T47" fmla="*/ 122 h 192"/>
                  <a:gd name="T48" fmla="*/ 137 w 192"/>
                  <a:gd name="T49" fmla="*/ 124 h 192"/>
                  <a:gd name="T50" fmla="*/ 137 w 192"/>
                  <a:gd name="T51" fmla="*/ 126 h 192"/>
                  <a:gd name="T52" fmla="*/ 136 w 192"/>
                  <a:gd name="T53" fmla="*/ 128 h 192"/>
                  <a:gd name="T54" fmla="*/ 24 w 192"/>
                  <a:gd name="T55" fmla="*/ 191 h 192"/>
                  <a:gd name="T56" fmla="*/ 22 w 192"/>
                  <a:gd name="T57" fmla="*/ 191 h 192"/>
                  <a:gd name="T58" fmla="*/ 19 w 192"/>
                  <a:gd name="T59" fmla="*/ 192 h 192"/>
                  <a:gd name="T60" fmla="*/ 18 w 192"/>
                  <a:gd name="T61" fmla="*/ 191 h 192"/>
                  <a:gd name="T62" fmla="*/ 17 w 192"/>
                  <a:gd name="T63" fmla="*/ 189 h 192"/>
                  <a:gd name="T64" fmla="*/ 15 w 192"/>
                  <a:gd name="T65" fmla="*/ 187 h 192"/>
                  <a:gd name="T66" fmla="*/ 0 w 192"/>
                  <a:gd name="T67" fmla="*/ 61 h 192"/>
                  <a:gd name="T68" fmla="*/ 1 w 192"/>
                  <a:gd name="T69" fmla="*/ 58 h 192"/>
                  <a:gd name="T70" fmla="*/ 2 w 192"/>
                  <a:gd name="T71" fmla="*/ 55 h 192"/>
                  <a:gd name="T72" fmla="*/ 5 w 192"/>
                  <a:gd name="T73" fmla="*/ 54 h 192"/>
                  <a:gd name="T74" fmla="*/ 7 w 192"/>
                  <a:gd name="T75" fmla="*/ 55 h 192"/>
                  <a:gd name="T76" fmla="*/ 42 w 192"/>
                  <a:gd name="T77" fmla="*/ 73 h 192"/>
                  <a:gd name="T78" fmla="*/ 48 w 192"/>
                  <a:gd name="T79" fmla="*/ 63 h 192"/>
                  <a:gd name="T80" fmla="*/ 59 w 192"/>
                  <a:gd name="T81" fmla="*/ 52 h 192"/>
                  <a:gd name="T82" fmla="*/ 72 w 192"/>
                  <a:gd name="T83" fmla="*/ 38 h 192"/>
                  <a:gd name="T84" fmla="*/ 87 w 192"/>
                  <a:gd name="T85" fmla="*/ 24 h 192"/>
                  <a:gd name="T86" fmla="*/ 106 w 192"/>
                  <a:gd name="T87" fmla="*/ 12 h 192"/>
                  <a:gd name="T88" fmla="*/ 127 w 192"/>
                  <a:gd name="T89" fmla="*/ 4 h 192"/>
                  <a:gd name="T90" fmla="*/ 149 w 192"/>
                  <a:gd name="T9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2" h="192">
                    <a:moveTo>
                      <a:pt x="149" y="0"/>
                    </a:moveTo>
                    <a:lnTo>
                      <a:pt x="150" y="0"/>
                    </a:lnTo>
                    <a:lnTo>
                      <a:pt x="170" y="3"/>
                    </a:lnTo>
                    <a:lnTo>
                      <a:pt x="190" y="9"/>
                    </a:lnTo>
                    <a:lnTo>
                      <a:pt x="191" y="12"/>
                    </a:lnTo>
                    <a:lnTo>
                      <a:pt x="192" y="15"/>
                    </a:lnTo>
                    <a:lnTo>
                      <a:pt x="192" y="17"/>
                    </a:lnTo>
                    <a:lnTo>
                      <a:pt x="192" y="17"/>
                    </a:lnTo>
                    <a:lnTo>
                      <a:pt x="192" y="17"/>
                    </a:lnTo>
                    <a:lnTo>
                      <a:pt x="192" y="17"/>
                    </a:lnTo>
                    <a:lnTo>
                      <a:pt x="191" y="19"/>
                    </a:lnTo>
                    <a:lnTo>
                      <a:pt x="189" y="20"/>
                    </a:lnTo>
                    <a:lnTo>
                      <a:pt x="187" y="20"/>
                    </a:lnTo>
                    <a:lnTo>
                      <a:pt x="183" y="20"/>
                    </a:lnTo>
                    <a:lnTo>
                      <a:pt x="175" y="21"/>
                    </a:lnTo>
                    <a:lnTo>
                      <a:pt x="164" y="25"/>
                    </a:lnTo>
                    <a:lnTo>
                      <a:pt x="150" y="32"/>
                    </a:lnTo>
                    <a:lnTo>
                      <a:pt x="135" y="45"/>
                    </a:lnTo>
                    <a:lnTo>
                      <a:pt x="119" y="65"/>
                    </a:lnTo>
                    <a:lnTo>
                      <a:pt x="108" y="80"/>
                    </a:lnTo>
                    <a:lnTo>
                      <a:pt x="98" y="101"/>
                    </a:lnTo>
                    <a:lnTo>
                      <a:pt x="135" y="120"/>
                    </a:lnTo>
                    <a:lnTo>
                      <a:pt x="136" y="121"/>
                    </a:lnTo>
                    <a:lnTo>
                      <a:pt x="137" y="122"/>
                    </a:lnTo>
                    <a:lnTo>
                      <a:pt x="137" y="124"/>
                    </a:lnTo>
                    <a:lnTo>
                      <a:pt x="137" y="126"/>
                    </a:lnTo>
                    <a:lnTo>
                      <a:pt x="136" y="128"/>
                    </a:lnTo>
                    <a:lnTo>
                      <a:pt x="24" y="191"/>
                    </a:lnTo>
                    <a:lnTo>
                      <a:pt x="22" y="191"/>
                    </a:lnTo>
                    <a:lnTo>
                      <a:pt x="19" y="192"/>
                    </a:lnTo>
                    <a:lnTo>
                      <a:pt x="18" y="191"/>
                    </a:lnTo>
                    <a:lnTo>
                      <a:pt x="17" y="189"/>
                    </a:lnTo>
                    <a:lnTo>
                      <a:pt x="15" y="187"/>
                    </a:lnTo>
                    <a:lnTo>
                      <a:pt x="0" y="61"/>
                    </a:lnTo>
                    <a:lnTo>
                      <a:pt x="1" y="58"/>
                    </a:lnTo>
                    <a:lnTo>
                      <a:pt x="2" y="55"/>
                    </a:lnTo>
                    <a:lnTo>
                      <a:pt x="5" y="54"/>
                    </a:lnTo>
                    <a:lnTo>
                      <a:pt x="7" y="55"/>
                    </a:lnTo>
                    <a:lnTo>
                      <a:pt x="42" y="73"/>
                    </a:lnTo>
                    <a:lnTo>
                      <a:pt x="48" y="63"/>
                    </a:lnTo>
                    <a:lnTo>
                      <a:pt x="59" y="52"/>
                    </a:lnTo>
                    <a:lnTo>
                      <a:pt x="72" y="38"/>
                    </a:lnTo>
                    <a:lnTo>
                      <a:pt x="87" y="24"/>
                    </a:lnTo>
                    <a:lnTo>
                      <a:pt x="106" y="12"/>
                    </a:lnTo>
                    <a:lnTo>
                      <a:pt x="127" y="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9" name="Freeform 109"/>
              <p:cNvSpPr>
                <a:spLocks/>
              </p:cNvSpPr>
              <p:nvPr/>
            </p:nvSpPr>
            <p:spPr bwMode="auto">
              <a:xfrm>
                <a:off x="2657475" y="6199188"/>
                <a:ext cx="306388" cy="303213"/>
              </a:xfrm>
              <a:custGeom>
                <a:avLst/>
                <a:gdLst>
                  <a:gd name="T0" fmla="*/ 172 w 193"/>
                  <a:gd name="T1" fmla="*/ 0 h 191"/>
                  <a:gd name="T2" fmla="*/ 173 w 193"/>
                  <a:gd name="T3" fmla="*/ 0 h 191"/>
                  <a:gd name="T4" fmla="*/ 174 w 193"/>
                  <a:gd name="T5" fmla="*/ 2 h 191"/>
                  <a:gd name="T6" fmla="*/ 176 w 193"/>
                  <a:gd name="T7" fmla="*/ 3 h 191"/>
                  <a:gd name="T8" fmla="*/ 177 w 193"/>
                  <a:gd name="T9" fmla="*/ 4 h 191"/>
                  <a:gd name="T10" fmla="*/ 193 w 193"/>
                  <a:gd name="T11" fmla="*/ 131 h 191"/>
                  <a:gd name="T12" fmla="*/ 193 w 193"/>
                  <a:gd name="T13" fmla="*/ 131 h 191"/>
                  <a:gd name="T14" fmla="*/ 191 w 193"/>
                  <a:gd name="T15" fmla="*/ 134 h 191"/>
                  <a:gd name="T16" fmla="*/ 191 w 193"/>
                  <a:gd name="T17" fmla="*/ 135 h 191"/>
                  <a:gd name="T18" fmla="*/ 190 w 193"/>
                  <a:gd name="T19" fmla="*/ 137 h 191"/>
                  <a:gd name="T20" fmla="*/ 187 w 193"/>
                  <a:gd name="T21" fmla="*/ 137 h 191"/>
                  <a:gd name="T22" fmla="*/ 185 w 193"/>
                  <a:gd name="T23" fmla="*/ 137 h 191"/>
                  <a:gd name="T24" fmla="*/ 151 w 193"/>
                  <a:gd name="T25" fmla="*/ 120 h 191"/>
                  <a:gd name="T26" fmla="*/ 144 w 193"/>
                  <a:gd name="T27" fmla="*/ 128 h 191"/>
                  <a:gd name="T28" fmla="*/ 135 w 193"/>
                  <a:gd name="T29" fmla="*/ 139 h 191"/>
                  <a:gd name="T30" fmla="*/ 123 w 193"/>
                  <a:gd name="T31" fmla="*/ 152 h 191"/>
                  <a:gd name="T32" fmla="*/ 107 w 193"/>
                  <a:gd name="T33" fmla="*/ 166 h 191"/>
                  <a:gd name="T34" fmla="*/ 90 w 193"/>
                  <a:gd name="T35" fmla="*/ 177 h 191"/>
                  <a:gd name="T36" fmla="*/ 70 w 193"/>
                  <a:gd name="T37" fmla="*/ 185 h 191"/>
                  <a:gd name="T38" fmla="*/ 49 w 193"/>
                  <a:gd name="T39" fmla="*/ 191 h 191"/>
                  <a:gd name="T40" fmla="*/ 26 w 193"/>
                  <a:gd name="T41" fmla="*/ 189 h 191"/>
                  <a:gd name="T42" fmla="*/ 2 w 193"/>
                  <a:gd name="T43" fmla="*/ 181 h 191"/>
                  <a:gd name="T44" fmla="*/ 1 w 193"/>
                  <a:gd name="T45" fmla="*/ 179 h 191"/>
                  <a:gd name="T46" fmla="*/ 0 w 193"/>
                  <a:gd name="T47" fmla="*/ 177 h 191"/>
                  <a:gd name="T48" fmla="*/ 0 w 193"/>
                  <a:gd name="T49" fmla="*/ 175 h 191"/>
                  <a:gd name="T50" fmla="*/ 0 w 193"/>
                  <a:gd name="T51" fmla="*/ 175 h 191"/>
                  <a:gd name="T52" fmla="*/ 1 w 193"/>
                  <a:gd name="T53" fmla="*/ 173 h 191"/>
                  <a:gd name="T54" fmla="*/ 1 w 193"/>
                  <a:gd name="T55" fmla="*/ 173 h 191"/>
                  <a:gd name="T56" fmla="*/ 2 w 193"/>
                  <a:gd name="T57" fmla="*/ 172 h 191"/>
                  <a:gd name="T58" fmla="*/ 4 w 193"/>
                  <a:gd name="T59" fmla="*/ 171 h 191"/>
                  <a:gd name="T60" fmla="*/ 5 w 193"/>
                  <a:gd name="T61" fmla="*/ 171 h 191"/>
                  <a:gd name="T62" fmla="*/ 9 w 193"/>
                  <a:gd name="T63" fmla="*/ 171 h 191"/>
                  <a:gd name="T64" fmla="*/ 17 w 193"/>
                  <a:gd name="T65" fmla="*/ 171 h 191"/>
                  <a:gd name="T66" fmla="*/ 28 w 193"/>
                  <a:gd name="T67" fmla="*/ 167 h 191"/>
                  <a:gd name="T68" fmla="*/ 43 w 193"/>
                  <a:gd name="T69" fmla="*/ 159 h 191"/>
                  <a:gd name="T70" fmla="*/ 57 w 193"/>
                  <a:gd name="T71" fmla="*/ 146 h 191"/>
                  <a:gd name="T72" fmla="*/ 73 w 193"/>
                  <a:gd name="T73" fmla="*/ 128 h 191"/>
                  <a:gd name="T74" fmla="*/ 84 w 193"/>
                  <a:gd name="T75" fmla="*/ 110 h 191"/>
                  <a:gd name="T76" fmla="*/ 95 w 193"/>
                  <a:gd name="T77" fmla="*/ 91 h 191"/>
                  <a:gd name="T78" fmla="*/ 57 w 193"/>
                  <a:gd name="T79" fmla="*/ 72 h 191"/>
                  <a:gd name="T80" fmla="*/ 56 w 193"/>
                  <a:gd name="T81" fmla="*/ 71 h 191"/>
                  <a:gd name="T82" fmla="*/ 55 w 193"/>
                  <a:gd name="T83" fmla="*/ 70 h 191"/>
                  <a:gd name="T84" fmla="*/ 55 w 193"/>
                  <a:gd name="T85" fmla="*/ 67 h 191"/>
                  <a:gd name="T86" fmla="*/ 55 w 193"/>
                  <a:gd name="T87" fmla="*/ 65 h 191"/>
                  <a:gd name="T88" fmla="*/ 57 w 193"/>
                  <a:gd name="T89" fmla="*/ 63 h 191"/>
                  <a:gd name="T90" fmla="*/ 169 w 193"/>
                  <a:gd name="T91" fmla="*/ 2 h 191"/>
                  <a:gd name="T92" fmla="*/ 172 w 193"/>
                  <a:gd name="T93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3" h="191">
                    <a:moveTo>
                      <a:pt x="172" y="0"/>
                    </a:moveTo>
                    <a:lnTo>
                      <a:pt x="173" y="0"/>
                    </a:lnTo>
                    <a:lnTo>
                      <a:pt x="174" y="2"/>
                    </a:lnTo>
                    <a:lnTo>
                      <a:pt x="176" y="3"/>
                    </a:lnTo>
                    <a:lnTo>
                      <a:pt x="177" y="4"/>
                    </a:lnTo>
                    <a:lnTo>
                      <a:pt x="193" y="131"/>
                    </a:lnTo>
                    <a:lnTo>
                      <a:pt x="193" y="131"/>
                    </a:lnTo>
                    <a:lnTo>
                      <a:pt x="191" y="134"/>
                    </a:lnTo>
                    <a:lnTo>
                      <a:pt x="191" y="135"/>
                    </a:lnTo>
                    <a:lnTo>
                      <a:pt x="190" y="137"/>
                    </a:lnTo>
                    <a:lnTo>
                      <a:pt x="187" y="137"/>
                    </a:lnTo>
                    <a:lnTo>
                      <a:pt x="185" y="137"/>
                    </a:lnTo>
                    <a:lnTo>
                      <a:pt x="151" y="120"/>
                    </a:lnTo>
                    <a:lnTo>
                      <a:pt x="144" y="128"/>
                    </a:lnTo>
                    <a:lnTo>
                      <a:pt x="135" y="139"/>
                    </a:lnTo>
                    <a:lnTo>
                      <a:pt x="123" y="152"/>
                    </a:lnTo>
                    <a:lnTo>
                      <a:pt x="107" y="166"/>
                    </a:lnTo>
                    <a:lnTo>
                      <a:pt x="90" y="177"/>
                    </a:lnTo>
                    <a:lnTo>
                      <a:pt x="70" y="185"/>
                    </a:lnTo>
                    <a:lnTo>
                      <a:pt x="49" y="191"/>
                    </a:lnTo>
                    <a:lnTo>
                      <a:pt x="26" y="189"/>
                    </a:lnTo>
                    <a:lnTo>
                      <a:pt x="2" y="181"/>
                    </a:lnTo>
                    <a:lnTo>
                      <a:pt x="1" y="179"/>
                    </a:lnTo>
                    <a:lnTo>
                      <a:pt x="0" y="177"/>
                    </a:lnTo>
                    <a:lnTo>
                      <a:pt x="0" y="175"/>
                    </a:lnTo>
                    <a:lnTo>
                      <a:pt x="0" y="175"/>
                    </a:lnTo>
                    <a:lnTo>
                      <a:pt x="1" y="173"/>
                    </a:lnTo>
                    <a:lnTo>
                      <a:pt x="1" y="173"/>
                    </a:lnTo>
                    <a:lnTo>
                      <a:pt x="2" y="172"/>
                    </a:lnTo>
                    <a:lnTo>
                      <a:pt x="4" y="171"/>
                    </a:lnTo>
                    <a:lnTo>
                      <a:pt x="5" y="171"/>
                    </a:lnTo>
                    <a:lnTo>
                      <a:pt x="9" y="171"/>
                    </a:lnTo>
                    <a:lnTo>
                      <a:pt x="17" y="171"/>
                    </a:lnTo>
                    <a:lnTo>
                      <a:pt x="28" y="167"/>
                    </a:lnTo>
                    <a:lnTo>
                      <a:pt x="43" y="159"/>
                    </a:lnTo>
                    <a:lnTo>
                      <a:pt x="57" y="146"/>
                    </a:lnTo>
                    <a:lnTo>
                      <a:pt x="73" y="128"/>
                    </a:lnTo>
                    <a:lnTo>
                      <a:pt x="84" y="110"/>
                    </a:lnTo>
                    <a:lnTo>
                      <a:pt x="95" y="91"/>
                    </a:lnTo>
                    <a:lnTo>
                      <a:pt x="57" y="72"/>
                    </a:lnTo>
                    <a:lnTo>
                      <a:pt x="56" y="71"/>
                    </a:lnTo>
                    <a:lnTo>
                      <a:pt x="55" y="70"/>
                    </a:lnTo>
                    <a:lnTo>
                      <a:pt x="55" y="67"/>
                    </a:lnTo>
                    <a:lnTo>
                      <a:pt x="55" y="65"/>
                    </a:lnTo>
                    <a:lnTo>
                      <a:pt x="57" y="63"/>
                    </a:lnTo>
                    <a:lnTo>
                      <a:pt x="169" y="2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4170092" y="783431"/>
              <a:ext cx="799355" cy="748332"/>
              <a:chOff x="3433763" y="6067425"/>
              <a:chExt cx="447675" cy="419100"/>
            </a:xfrm>
          </p:grpSpPr>
          <p:sp>
            <p:nvSpPr>
              <p:cNvPr id="110" name="Freeform 110"/>
              <p:cNvSpPr>
                <a:spLocks/>
              </p:cNvSpPr>
              <p:nvPr/>
            </p:nvSpPr>
            <p:spPr bwMode="auto">
              <a:xfrm>
                <a:off x="3619500" y="6067425"/>
                <a:ext cx="173038" cy="169863"/>
              </a:xfrm>
              <a:custGeom>
                <a:avLst/>
                <a:gdLst>
                  <a:gd name="T0" fmla="*/ 53 w 109"/>
                  <a:gd name="T1" fmla="*/ 0 h 107"/>
                  <a:gd name="T2" fmla="*/ 54 w 109"/>
                  <a:gd name="T3" fmla="*/ 0 h 107"/>
                  <a:gd name="T4" fmla="*/ 55 w 109"/>
                  <a:gd name="T5" fmla="*/ 0 h 107"/>
                  <a:gd name="T6" fmla="*/ 57 w 109"/>
                  <a:gd name="T7" fmla="*/ 2 h 107"/>
                  <a:gd name="T8" fmla="*/ 59 w 109"/>
                  <a:gd name="T9" fmla="*/ 3 h 107"/>
                  <a:gd name="T10" fmla="*/ 62 w 109"/>
                  <a:gd name="T11" fmla="*/ 6 h 107"/>
                  <a:gd name="T12" fmla="*/ 66 w 109"/>
                  <a:gd name="T13" fmla="*/ 11 h 107"/>
                  <a:gd name="T14" fmla="*/ 92 w 109"/>
                  <a:gd name="T15" fmla="*/ 54 h 107"/>
                  <a:gd name="T16" fmla="*/ 102 w 109"/>
                  <a:gd name="T17" fmla="*/ 48 h 107"/>
                  <a:gd name="T18" fmla="*/ 105 w 109"/>
                  <a:gd name="T19" fmla="*/ 48 h 107"/>
                  <a:gd name="T20" fmla="*/ 106 w 109"/>
                  <a:gd name="T21" fmla="*/ 49 h 107"/>
                  <a:gd name="T22" fmla="*/ 108 w 109"/>
                  <a:gd name="T23" fmla="*/ 50 h 107"/>
                  <a:gd name="T24" fmla="*/ 109 w 109"/>
                  <a:gd name="T25" fmla="*/ 53 h 107"/>
                  <a:gd name="T26" fmla="*/ 97 w 109"/>
                  <a:gd name="T27" fmla="*/ 104 h 107"/>
                  <a:gd name="T28" fmla="*/ 96 w 109"/>
                  <a:gd name="T29" fmla="*/ 106 h 107"/>
                  <a:gd name="T30" fmla="*/ 95 w 109"/>
                  <a:gd name="T31" fmla="*/ 107 h 107"/>
                  <a:gd name="T32" fmla="*/ 92 w 109"/>
                  <a:gd name="T33" fmla="*/ 107 h 107"/>
                  <a:gd name="T34" fmla="*/ 46 w 109"/>
                  <a:gd name="T35" fmla="*/ 94 h 107"/>
                  <a:gd name="T36" fmla="*/ 43 w 109"/>
                  <a:gd name="T37" fmla="*/ 92 h 107"/>
                  <a:gd name="T38" fmla="*/ 42 w 109"/>
                  <a:gd name="T39" fmla="*/ 90 h 107"/>
                  <a:gd name="T40" fmla="*/ 42 w 109"/>
                  <a:gd name="T41" fmla="*/ 87 h 107"/>
                  <a:gd name="T42" fmla="*/ 42 w 109"/>
                  <a:gd name="T43" fmla="*/ 86 h 107"/>
                  <a:gd name="T44" fmla="*/ 43 w 109"/>
                  <a:gd name="T45" fmla="*/ 85 h 107"/>
                  <a:gd name="T46" fmla="*/ 43 w 109"/>
                  <a:gd name="T47" fmla="*/ 83 h 107"/>
                  <a:gd name="T48" fmla="*/ 57 w 109"/>
                  <a:gd name="T49" fmla="*/ 75 h 107"/>
                  <a:gd name="T50" fmla="*/ 41 w 109"/>
                  <a:gd name="T51" fmla="*/ 52 h 107"/>
                  <a:gd name="T52" fmla="*/ 39 w 109"/>
                  <a:gd name="T53" fmla="*/ 49 h 107"/>
                  <a:gd name="T54" fmla="*/ 22 w 109"/>
                  <a:gd name="T55" fmla="*/ 20 h 107"/>
                  <a:gd name="T56" fmla="*/ 21 w 109"/>
                  <a:gd name="T57" fmla="*/ 19 h 107"/>
                  <a:gd name="T58" fmla="*/ 18 w 109"/>
                  <a:gd name="T59" fmla="*/ 14 h 107"/>
                  <a:gd name="T60" fmla="*/ 13 w 109"/>
                  <a:gd name="T61" fmla="*/ 8 h 107"/>
                  <a:gd name="T62" fmla="*/ 7 w 109"/>
                  <a:gd name="T63" fmla="*/ 3 h 107"/>
                  <a:gd name="T64" fmla="*/ 0 w 109"/>
                  <a:gd name="T65" fmla="*/ 0 h 107"/>
                  <a:gd name="T66" fmla="*/ 53 w 109"/>
                  <a:gd name="T6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107">
                    <a:moveTo>
                      <a:pt x="53" y="0"/>
                    </a:moveTo>
                    <a:lnTo>
                      <a:pt x="54" y="0"/>
                    </a:lnTo>
                    <a:lnTo>
                      <a:pt x="55" y="0"/>
                    </a:lnTo>
                    <a:lnTo>
                      <a:pt x="57" y="2"/>
                    </a:lnTo>
                    <a:lnTo>
                      <a:pt x="59" y="3"/>
                    </a:lnTo>
                    <a:lnTo>
                      <a:pt x="62" y="6"/>
                    </a:lnTo>
                    <a:lnTo>
                      <a:pt x="66" y="11"/>
                    </a:lnTo>
                    <a:lnTo>
                      <a:pt x="92" y="54"/>
                    </a:lnTo>
                    <a:lnTo>
                      <a:pt x="102" y="48"/>
                    </a:lnTo>
                    <a:lnTo>
                      <a:pt x="105" y="48"/>
                    </a:lnTo>
                    <a:lnTo>
                      <a:pt x="106" y="49"/>
                    </a:lnTo>
                    <a:lnTo>
                      <a:pt x="108" y="50"/>
                    </a:lnTo>
                    <a:lnTo>
                      <a:pt x="109" y="53"/>
                    </a:lnTo>
                    <a:lnTo>
                      <a:pt x="97" y="104"/>
                    </a:lnTo>
                    <a:lnTo>
                      <a:pt x="96" y="106"/>
                    </a:lnTo>
                    <a:lnTo>
                      <a:pt x="95" y="107"/>
                    </a:lnTo>
                    <a:lnTo>
                      <a:pt x="92" y="107"/>
                    </a:lnTo>
                    <a:lnTo>
                      <a:pt x="46" y="94"/>
                    </a:lnTo>
                    <a:lnTo>
                      <a:pt x="43" y="92"/>
                    </a:lnTo>
                    <a:lnTo>
                      <a:pt x="42" y="90"/>
                    </a:lnTo>
                    <a:lnTo>
                      <a:pt x="42" y="87"/>
                    </a:lnTo>
                    <a:lnTo>
                      <a:pt x="42" y="86"/>
                    </a:lnTo>
                    <a:lnTo>
                      <a:pt x="43" y="85"/>
                    </a:lnTo>
                    <a:lnTo>
                      <a:pt x="43" y="83"/>
                    </a:lnTo>
                    <a:lnTo>
                      <a:pt x="57" y="75"/>
                    </a:lnTo>
                    <a:lnTo>
                      <a:pt x="41" y="52"/>
                    </a:lnTo>
                    <a:lnTo>
                      <a:pt x="39" y="49"/>
                    </a:lnTo>
                    <a:lnTo>
                      <a:pt x="22" y="20"/>
                    </a:lnTo>
                    <a:lnTo>
                      <a:pt x="21" y="19"/>
                    </a:lnTo>
                    <a:lnTo>
                      <a:pt x="18" y="14"/>
                    </a:lnTo>
                    <a:lnTo>
                      <a:pt x="13" y="8"/>
                    </a:lnTo>
                    <a:lnTo>
                      <a:pt x="7" y="3"/>
                    </a:lnTo>
                    <a:lnTo>
                      <a:pt x="0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1" name="Freeform 111"/>
              <p:cNvSpPr>
                <a:spLocks/>
              </p:cNvSpPr>
              <p:nvPr/>
            </p:nvSpPr>
            <p:spPr bwMode="auto">
              <a:xfrm>
                <a:off x="3763963" y="6243638"/>
                <a:ext cx="107950" cy="128588"/>
              </a:xfrm>
              <a:custGeom>
                <a:avLst/>
                <a:gdLst>
                  <a:gd name="T0" fmla="*/ 34 w 68"/>
                  <a:gd name="T1" fmla="*/ 0 h 81"/>
                  <a:gd name="T2" fmla="*/ 64 w 68"/>
                  <a:gd name="T3" fmla="*/ 51 h 81"/>
                  <a:gd name="T4" fmla="*/ 65 w 68"/>
                  <a:gd name="T5" fmla="*/ 55 h 81"/>
                  <a:gd name="T6" fmla="*/ 67 w 68"/>
                  <a:gd name="T7" fmla="*/ 60 h 81"/>
                  <a:gd name="T8" fmla="*/ 68 w 68"/>
                  <a:gd name="T9" fmla="*/ 65 h 81"/>
                  <a:gd name="T10" fmla="*/ 67 w 68"/>
                  <a:gd name="T11" fmla="*/ 71 h 81"/>
                  <a:gd name="T12" fmla="*/ 63 w 68"/>
                  <a:gd name="T13" fmla="*/ 76 h 81"/>
                  <a:gd name="T14" fmla="*/ 55 w 68"/>
                  <a:gd name="T15" fmla="*/ 80 h 81"/>
                  <a:gd name="T16" fmla="*/ 44 w 68"/>
                  <a:gd name="T17" fmla="*/ 81 h 81"/>
                  <a:gd name="T18" fmla="*/ 35 w 68"/>
                  <a:gd name="T19" fmla="*/ 81 h 81"/>
                  <a:gd name="T20" fmla="*/ 27 w 68"/>
                  <a:gd name="T21" fmla="*/ 67 h 81"/>
                  <a:gd name="T22" fmla="*/ 0 w 68"/>
                  <a:gd name="T23" fmla="*/ 21 h 81"/>
                  <a:gd name="T24" fmla="*/ 34 w 68"/>
                  <a:gd name="T2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1">
                    <a:moveTo>
                      <a:pt x="34" y="0"/>
                    </a:moveTo>
                    <a:lnTo>
                      <a:pt x="64" y="51"/>
                    </a:lnTo>
                    <a:lnTo>
                      <a:pt x="65" y="55"/>
                    </a:lnTo>
                    <a:lnTo>
                      <a:pt x="67" y="60"/>
                    </a:lnTo>
                    <a:lnTo>
                      <a:pt x="68" y="65"/>
                    </a:lnTo>
                    <a:lnTo>
                      <a:pt x="67" y="71"/>
                    </a:lnTo>
                    <a:lnTo>
                      <a:pt x="63" y="76"/>
                    </a:lnTo>
                    <a:lnTo>
                      <a:pt x="55" y="80"/>
                    </a:lnTo>
                    <a:lnTo>
                      <a:pt x="44" y="81"/>
                    </a:lnTo>
                    <a:lnTo>
                      <a:pt x="35" y="81"/>
                    </a:lnTo>
                    <a:lnTo>
                      <a:pt x="27" y="67"/>
                    </a:lnTo>
                    <a:lnTo>
                      <a:pt x="0" y="2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" name="Freeform 112"/>
              <p:cNvSpPr>
                <a:spLocks/>
              </p:cNvSpPr>
              <p:nvPr/>
            </p:nvSpPr>
            <p:spPr bwMode="auto">
              <a:xfrm>
                <a:off x="3660775" y="6365875"/>
                <a:ext cx="220663" cy="120650"/>
              </a:xfrm>
              <a:custGeom>
                <a:avLst/>
                <a:gdLst>
                  <a:gd name="T0" fmla="*/ 41 w 139"/>
                  <a:gd name="T1" fmla="*/ 0 h 76"/>
                  <a:gd name="T2" fmla="*/ 44 w 139"/>
                  <a:gd name="T3" fmla="*/ 2 h 76"/>
                  <a:gd name="T4" fmla="*/ 45 w 139"/>
                  <a:gd name="T5" fmla="*/ 3 h 76"/>
                  <a:gd name="T6" fmla="*/ 46 w 139"/>
                  <a:gd name="T7" fmla="*/ 4 h 76"/>
                  <a:gd name="T8" fmla="*/ 46 w 139"/>
                  <a:gd name="T9" fmla="*/ 5 h 76"/>
                  <a:gd name="T10" fmla="*/ 46 w 139"/>
                  <a:gd name="T11" fmla="*/ 20 h 76"/>
                  <a:gd name="T12" fmla="*/ 79 w 139"/>
                  <a:gd name="T13" fmla="*/ 20 h 76"/>
                  <a:gd name="T14" fmla="*/ 111 w 139"/>
                  <a:gd name="T15" fmla="*/ 19 h 76"/>
                  <a:gd name="T16" fmla="*/ 115 w 139"/>
                  <a:gd name="T17" fmla="*/ 19 h 76"/>
                  <a:gd name="T18" fmla="*/ 122 w 139"/>
                  <a:gd name="T19" fmla="*/ 17 h 76"/>
                  <a:gd name="T20" fmla="*/ 133 w 139"/>
                  <a:gd name="T21" fmla="*/ 15 h 76"/>
                  <a:gd name="T22" fmla="*/ 139 w 139"/>
                  <a:gd name="T23" fmla="*/ 9 h 76"/>
                  <a:gd name="T24" fmla="*/ 113 w 139"/>
                  <a:gd name="T25" fmla="*/ 55 h 76"/>
                  <a:gd name="T26" fmla="*/ 113 w 139"/>
                  <a:gd name="T27" fmla="*/ 55 h 76"/>
                  <a:gd name="T28" fmla="*/ 112 w 139"/>
                  <a:gd name="T29" fmla="*/ 57 h 76"/>
                  <a:gd name="T30" fmla="*/ 111 w 139"/>
                  <a:gd name="T31" fmla="*/ 58 h 76"/>
                  <a:gd name="T32" fmla="*/ 108 w 139"/>
                  <a:gd name="T33" fmla="*/ 59 h 76"/>
                  <a:gd name="T34" fmla="*/ 104 w 139"/>
                  <a:gd name="T35" fmla="*/ 59 h 76"/>
                  <a:gd name="T36" fmla="*/ 97 w 139"/>
                  <a:gd name="T37" fmla="*/ 61 h 76"/>
                  <a:gd name="T38" fmla="*/ 48 w 139"/>
                  <a:gd name="T39" fmla="*/ 61 h 76"/>
                  <a:gd name="T40" fmla="*/ 48 w 139"/>
                  <a:gd name="T41" fmla="*/ 74 h 76"/>
                  <a:gd name="T42" fmla="*/ 46 w 139"/>
                  <a:gd name="T43" fmla="*/ 76 h 76"/>
                  <a:gd name="T44" fmla="*/ 44 w 139"/>
                  <a:gd name="T45" fmla="*/ 76 h 76"/>
                  <a:gd name="T46" fmla="*/ 41 w 139"/>
                  <a:gd name="T47" fmla="*/ 76 h 76"/>
                  <a:gd name="T48" fmla="*/ 40 w 139"/>
                  <a:gd name="T49" fmla="*/ 75 h 76"/>
                  <a:gd name="T50" fmla="*/ 2 w 139"/>
                  <a:gd name="T51" fmla="*/ 41 h 76"/>
                  <a:gd name="T52" fmla="*/ 0 w 139"/>
                  <a:gd name="T53" fmla="*/ 38 h 76"/>
                  <a:gd name="T54" fmla="*/ 0 w 139"/>
                  <a:gd name="T55" fmla="*/ 36 h 76"/>
                  <a:gd name="T56" fmla="*/ 2 w 139"/>
                  <a:gd name="T57" fmla="*/ 34 h 76"/>
                  <a:gd name="T58" fmla="*/ 37 w 139"/>
                  <a:gd name="T59" fmla="*/ 2 h 76"/>
                  <a:gd name="T60" fmla="*/ 40 w 139"/>
                  <a:gd name="T61" fmla="*/ 0 h 76"/>
                  <a:gd name="T62" fmla="*/ 41 w 139"/>
                  <a:gd name="T6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9" h="76">
                    <a:moveTo>
                      <a:pt x="41" y="0"/>
                    </a:moveTo>
                    <a:lnTo>
                      <a:pt x="44" y="2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6" y="5"/>
                    </a:lnTo>
                    <a:lnTo>
                      <a:pt x="46" y="20"/>
                    </a:lnTo>
                    <a:lnTo>
                      <a:pt x="79" y="20"/>
                    </a:lnTo>
                    <a:lnTo>
                      <a:pt x="111" y="19"/>
                    </a:lnTo>
                    <a:lnTo>
                      <a:pt x="115" y="19"/>
                    </a:lnTo>
                    <a:lnTo>
                      <a:pt x="122" y="17"/>
                    </a:lnTo>
                    <a:lnTo>
                      <a:pt x="133" y="15"/>
                    </a:lnTo>
                    <a:lnTo>
                      <a:pt x="139" y="9"/>
                    </a:lnTo>
                    <a:lnTo>
                      <a:pt x="113" y="55"/>
                    </a:lnTo>
                    <a:lnTo>
                      <a:pt x="113" y="55"/>
                    </a:lnTo>
                    <a:lnTo>
                      <a:pt x="112" y="57"/>
                    </a:lnTo>
                    <a:lnTo>
                      <a:pt x="111" y="58"/>
                    </a:lnTo>
                    <a:lnTo>
                      <a:pt x="108" y="59"/>
                    </a:lnTo>
                    <a:lnTo>
                      <a:pt x="104" y="59"/>
                    </a:lnTo>
                    <a:lnTo>
                      <a:pt x="97" y="61"/>
                    </a:lnTo>
                    <a:lnTo>
                      <a:pt x="48" y="61"/>
                    </a:lnTo>
                    <a:lnTo>
                      <a:pt x="48" y="74"/>
                    </a:lnTo>
                    <a:lnTo>
                      <a:pt x="46" y="76"/>
                    </a:lnTo>
                    <a:lnTo>
                      <a:pt x="44" y="76"/>
                    </a:lnTo>
                    <a:lnTo>
                      <a:pt x="41" y="76"/>
                    </a:lnTo>
                    <a:lnTo>
                      <a:pt x="40" y="75"/>
                    </a:lnTo>
                    <a:lnTo>
                      <a:pt x="2" y="41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2" y="34"/>
                    </a:lnTo>
                    <a:lnTo>
                      <a:pt x="37" y="2"/>
                    </a:lnTo>
                    <a:lnTo>
                      <a:pt x="40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" name="Freeform 113"/>
              <p:cNvSpPr>
                <a:spLocks/>
              </p:cNvSpPr>
              <p:nvPr/>
            </p:nvSpPr>
            <p:spPr bwMode="auto">
              <a:xfrm>
                <a:off x="3500438" y="6399213"/>
                <a:ext cx="127000" cy="65088"/>
              </a:xfrm>
              <a:custGeom>
                <a:avLst/>
                <a:gdLst>
                  <a:gd name="T0" fmla="*/ 79 w 80"/>
                  <a:gd name="T1" fmla="*/ 0 h 41"/>
                  <a:gd name="T2" fmla="*/ 80 w 80"/>
                  <a:gd name="T3" fmla="*/ 41 h 41"/>
                  <a:gd name="T4" fmla="*/ 21 w 80"/>
                  <a:gd name="T5" fmla="*/ 41 h 41"/>
                  <a:gd name="T6" fmla="*/ 16 w 80"/>
                  <a:gd name="T7" fmla="*/ 40 h 41"/>
                  <a:gd name="T8" fmla="*/ 9 w 80"/>
                  <a:gd name="T9" fmla="*/ 38 h 41"/>
                  <a:gd name="T10" fmla="*/ 4 w 80"/>
                  <a:gd name="T11" fmla="*/ 34 h 41"/>
                  <a:gd name="T12" fmla="*/ 0 w 80"/>
                  <a:gd name="T13" fmla="*/ 29 h 41"/>
                  <a:gd name="T14" fmla="*/ 0 w 80"/>
                  <a:gd name="T15" fmla="*/ 21 h 41"/>
                  <a:gd name="T16" fmla="*/ 6 w 80"/>
                  <a:gd name="T17" fmla="*/ 9 h 41"/>
                  <a:gd name="T18" fmla="*/ 9 w 80"/>
                  <a:gd name="T19" fmla="*/ 2 h 41"/>
                  <a:gd name="T20" fmla="*/ 27 w 80"/>
                  <a:gd name="T21" fmla="*/ 2 h 41"/>
                  <a:gd name="T22" fmla="*/ 79 w 80"/>
                  <a:gd name="T2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41">
                    <a:moveTo>
                      <a:pt x="79" y="0"/>
                    </a:moveTo>
                    <a:lnTo>
                      <a:pt x="80" y="41"/>
                    </a:lnTo>
                    <a:lnTo>
                      <a:pt x="21" y="41"/>
                    </a:lnTo>
                    <a:lnTo>
                      <a:pt x="16" y="40"/>
                    </a:lnTo>
                    <a:lnTo>
                      <a:pt x="9" y="38"/>
                    </a:lnTo>
                    <a:lnTo>
                      <a:pt x="4" y="34"/>
                    </a:lnTo>
                    <a:lnTo>
                      <a:pt x="0" y="29"/>
                    </a:lnTo>
                    <a:lnTo>
                      <a:pt x="0" y="21"/>
                    </a:lnTo>
                    <a:lnTo>
                      <a:pt x="6" y="9"/>
                    </a:lnTo>
                    <a:lnTo>
                      <a:pt x="9" y="2"/>
                    </a:lnTo>
                    <a:lnTo>
                      <a:pt x="27" y="2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Freeform 114"/>
              <p:cNvSpPr>
                <a:spLocks/>
              </p:cNvSpPr>
              <p:nvPr/>
            </p:nvSpPr>
            <p:spPr bwMode="auto">
              <a:xfrm>
                <a:off x="3433763" y="6237288"/>
                <a:ext cx="136525" cy="214313"/>
              </a:xfrm>
              <a:custGeom>
                <a:avLst/>
                <a:gdLst>
                  <a:gd name="T0" fmla="*/ 71 w 86"/>
                  <a:gd name="T1" fmla="*/ 0 h 135"/>
                  <a:gd name="T2" fmla="*/ 72 w 86"/>
                  <a:gd name="T3" fmla="*/ 0 h 135"/>
                  <a:gd name="T4" fmla="*/ 74 w 86"/>
                  <a:gd name="T5" fmla="*/ 1 h 135"/>
                  <a:gd name="T6" fmla="*/ 75 w 86"/>
                  <a:gd name="T7" fmla="*/ 4 h 135"/>
                  <a:gd name="T8" fmla="*/ 86 w 86"/>
                  <a:gd name="T9" fmla="*/ 50 h 135"/>
                  <a:gd name="T10" fmla="*/ 86 w 86"/>
                  <a:gd name="T11" fmla="*/ 52 h 135"/>
                  <a:gd name="T12" fmla="*/ 84 w 86"/>
                  <a:gd name="T13" fmla="*/ 55 h 135"/>
                  <a:gd name="T14" fmla="*/ 83 w 86"/>
                  <a:gd name="T15" fmla="*/ 56 h 135"/>
                  <a:gd name="T16" fmla="*/ 80 w 86"/>
                  <a:gd name="T17" fmla="*/ 56 h 135"/>
                  <a:gd name="T18" fmla="*/ 79 w 86"/>
                  <a:gd name="T19" fmla="*/ 56 h 135"/>
                  <a:gd name="T20" fmla="*/ 78 w 86"/>
                  <a:gd name="T21" fmla="*/ 56 h 135"/>
                  <a:gd name="T22" fmla="*/ 78 w 86"/>
                  <a:gd name="T23" fmla="*/ 56 h 135"/>
                  <a:gd name="T24" fmla="*/ 65 w 86"/>
                  <a:gd name="T25" fmla="*/ 48 h 135"/>
                  <a:gd name="T26" fmla="*/ 51 w 86"/>
                  <a:gd name="T27" fmla="*/ 73 h 135"/>
                  <a:gd name="T28" fmla="*/ 49 w 86"/>
                  <a:gd name="T29" fmla="*/ 76 h 135"/>
                  <a:gd name="T30" fmla="*/ 33 w 86"/>
                  <a:gd name="T31" fmla="*/ 105 h 135"/>
                  <a:gd name="T32" fmla="*/ 32 w 86"/>
                  <a:gd name="T33" fmla="*/ 106 h 135"/>
                  <a:gd name="T34" fmla="*/ 29 w 86"/>
                  <a:gd name="T35" fmla="*/ 113 h 135"/>
                  <a:gd name="T36" fmla="*/ 27 w 86"/>
                  <a:gd name="T37" fmla="*/ 119 h 135"/>
                  <a:gd name="T38" fmla="*/ 27 w 86"/>
                  <a:gd name="T39" fmla="*/ 128 h 135"/>
                  <a:gd name="T40" fmla="*/ 28 w 86"/>
                  <a:gd name="T41" fmla="*/ 135 h 135"/>
                  <a:gd name="T42" fmla="*/ 0 w 86"/>
                  <a:gd name="T43" fmla="*/ 88 h 135"/>
                  <a:gd name="T44" fmla="*/ 0 w 86"/>
                  <a:gd name="T45" fmla="*/ 88 h 135"/>
                  <a:gd name="T46" fmla="*/ 0 w 86"/>
                  <a:gd name="T47" fmla="*/ 86 h 135"/>
                  <a:gd name="T48" fmla="*/ 0 w 86"/>
                  <a:gd name="T49" fmla="*/ 85 h 135"/>
                  <a:gd name="T50" fmla="*/ 0 w 86"/>
                  <a:gd name="T51" fmla="*/ 83 h 135"/>
                  <a:gd name="T52" fmla="*/ 2 w 86"/>
                  <a:gd name="T53" fmla="*/ 79 h 135"/>
                  <a:gd name="T54" fmla="*/ 4 w 86"/>
                  <a:gd name="T55" fmla="*/ 73 h 135"/>
                  <a:gd name="T56" fmla="*/ 29 w 86"/>
                  <a:gd name="T57" fmla="*/ 29 h 135"/>
                  <a:gd name="T58" fmla="*/ 17 w 86"/>
                  <a:gd name="T59" fmla="*/ 23 h 135"/>
                  <a:gd name="T60" fmla="*/ 16 w 86"/>
                  <a:gd name="T61" fmla="*/ 21 h 135"/>
                  <a:gd name="T62" fmla="*/ 16 w 86"/>
                  <a:gd name="T63" fmla="*/ 20 h 135"/>
                  <a:gd name="T64" fmla="*/ 17 w 86"/>
                  <a:gd name="T65" fmla="*/ 17 h 135"/>
                  <a:gd name="T66" fmla="*/ 19 w 86"/>
                  <a:gd name="T67" fmla="*/ 16 h 135"/>
                  <a:gd name="T68" fmla="*/ 20 w 86"/>
                  <a:gd name="T69" fmla="*/ 14 h 135"/>
                  <a:gd name="T70" fmla="*/ 69 w 86"/>
                  <a:gd name="T71" fmla="*/ 0 h 135"/>
                  <a:gd name="T72" fmla="*/ 71 w 86"/>
                  <a:gd name="T7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6" h="135">
                    <a:moveTo>
                      <a:pt x="71" y="0"/>
                    </a:moveTo>
                    <a:lnTo>
                      <a:pt x="72" y="0"/>
                    </a:lnTo>
                    <a:lnTo>
                      <a:pt x="74" y="1"/>
                    </a:lnTo>
                    <a:lnTo>
                      <a:pt x="75" y="4"/>
                    </a:lnTo>
                    <a:lnTo>
                      <a:pt x="86" y="50"/>
                    </a:lnTo>
                    <a:lnTo>
                      <a:pt x="86" y="52"/>
                    </a:lnTo>
                    <a:lnTo>
                      <a:pt x="84" y="55"/>
                    </a:lnTo>
                    <a:lnTo>
                      <a:pt x="83" y="56"/>
                    </a:lnTo>
                    <a:lnTo>
                      <a:pt x="80" y="56"/>
                    </a:lnTo>
                    <a:lnTo>
                      <a:pt x="79" y="56"/>
                    </a:lnTo>
                    <a:lnTo>
                      <a:pt x="78" y="56"/>
                    </a:lnTo>
                    <a:lnTo>
                      <a:pt x="78" y="56"/>
                    </a:lnTo>
                    <a:lnTo>
                      <a:pt x="65" y="48"/>
                    </a:lnTo>
                    <a:lnTo>
                      <a:pt x="51" y="73"/>
                    </a:lnTo>
                    <a:lnTo>
                      <a:pt x="49" y="76"/>
                    </a:lnTo>
                    <a:lnTo>
                      <a:pt x="33" y="105"/>
                    </a:lnTo>
                    <a:lnTo>
                      <a:pt x="32" y="106"/>
                    </a:lnTo>
                    <a:lnTo>
                      <a:pt x="29" y="113"/>
                    </a:lnTo>
                    <a:lnTo>
                      <a:pt x="27" y="119"/>
                    </a:lnTo>
                    <a:lnTo>
                      <a:pt x="27" y="128"/>
                    </a:lnTo>
                    <a:lnTo>
                      <a:pt x="28" y="135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0" y="86"/>
                    </a:lnTo>
                    <a:lnTo>
                      <a:pt x="0" y="85"/>
                    </a:lnTo>
                    <a:lnTo>
                      <a:pt x="0" y="83"/>
                    </a:lnTo>
                    <a:lnTo>
                      <a:pt x="2" y="79"/>
                    </a:lnTo>
                    <a:lnTo>
                      <a:pt x="4" y="73"/>
                    </a:lnTo>
                    <a:lnTo>
                      <a:pt x="29" y="29"/>
                    </a:lnTo>
                    <a:lnTo>
                      <a:pt x="17" y="23"/>
                    </a:lnTo>
                    <a:lnTo>
                      <a:pt x="16" y="21"/>
                    </a:lnTo>
                    <a:lnTo>
                      <a:pt x="16" y="20"/>
                    </a:lnTo>
                    <a:lnTo>
                      <a:pt x="17" y="17"/>
                    </a:lnTo>
                    <a:lnTo>
                      <a:pt x="19" y="16"/>
                    </a:lnTo>
                    <a:lnTo>
                      <a:pt x="20" y="14"/>
                    </a:lnTo>
                    <a:lnTo>
                      <a:pt x="69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5" name="Freeform 115"/>
              <p:cNvSpPr>
                <a:spLocks/>
              </p:cNvSpPr>
              <p:nvPr/>
            </p:nvSpPr>
            <p:spPr bwMode="auto">
              <a:xfrm>
                <a:off x="3536950" y="6092825"/>
                <a:ext cx="106363" cy="133350"/>
              </a:xfrm>
              <a:custGeom>
                <a:avLst/>
                <a:gdLst>
                  <a:gd name="T0" fmla="*/ 47 w 67"/>
                  <a:gd name="T1" fmla="*/ 0 h 84"/>
                  <a:gd name="T2" fmla="*/ 55 w 67"/>
                  <a:gd name="T3" fmla="*/ 4 h 84"/>
                  <a:gd name="T4" fmla="*/ 63 w 67"/>
                  <a:gd name="T5" fmla="*/ 15 h 84"/>
                  <a:gd name="T6" fmla="*/ 67 w 67"/>
                  <a:gd name="T7" fmla="*/ 21 h 84"/>
                  <a:gd name="T8" fmla="*/ 60 w 67"/>
                  <a:gd name="T9" fmla="*/ 36 h 84"/>
                  <a:gd name="T10" fmla="*/ 34 w 67"/>
                  <a:gd name="T11" fmla="*/ 84 h 84"/>
                  <a:gd name="T12" fmla="*/ 0 w 67"/>
                  <a:gd name="T13" fmla="*/ 65 h 84"/>
                  <a:gd name="T14" fmla="*/ 27 w 67"/>
                  <a:gd name="T15" fmla="*/ 13 h 84"/>
                  <a:gd name="T16" fmla="*/ 30 w 67"/>
                  <a:gd name="T17" fmla="*/ 9 h 84"/>
                  <a:gd name="T18" fmla="*/ 35 w 67"/>
                  <a:gd name="T19" fmla="*/ 4 h 84"/>
                  <a:gd name="T20" fmla="*/ 40 w 67"/>
                  <a:gd name="T21" fmla="*/ 2 h 84"/>
                  <a:gd name="T22" fmla="*/ 47 w 67"/>
                  <a:gd name="T2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84">
                    <a:moveTo>
                      <a:pt x="47" y="0"/>
                    </a:moveTo>
                    <a:lnTo>
                      <a:pt x="55" y="4"/>
                    </a:lnTo>
                    <a:lnTo>
                      <a:pt x="63" y="15"/>
                    </a:lnTo>
                    <a:lnTo>
                      <a:pt x="67" y="21"/>
                    </a:lnTo>
                    <a:lnTo>
                      <a:pt x="60" y="36"/>
                    </a:lnTo>
                    <a:lnTo>
                      <a:pt x="34" y="84"/>
                    </a:lnTo>
                    <a:lnTo>
                      <a:pt x="0" y="65"/>
                    </a:lnTo>
                    <a:lnTo>
                      <a:pt x="27" y="13"/>
                    </a:lnTo>
                    <a:lnTo>
                      <a:pt x="30" y="9"/>
                    </a:lnTo>
                    <a:lnTo>
                      <a:pt x="35" y="4"/>
                    </a:lnTo>
                    <a:lnTo>
                      <a:pt x="40" y="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5106912" y="834454"/>
              <a:ext cx="805026" cy="646287"/>
              <a:chOff x="4346575" y="6097588"/>
              <a:chExt cx="450851" cy="361950"/>
            </a:xfrm>
          </p:grpSpPr>
          <p:sp>
            <p:nvSpPr>
              <p:cNvPr id="116" name="Freeform 116"/>
              <p:cNvSpPr>
                <a:spLocks/>
              </p:cNvSpPr>
              <p:nvPr/>
            </p:nvSpPr>
            <p:spPr bwMode="auto">
              <a:xfrm>
                <a:off x="4346575" y="6097588"/>
                <a:ext cx="357188" cy="260350"/>
              </a:xfrm>
              <a:custGeom>
                <a:avLst/>
                <a:gdLst>
                  <a:gd name="T0" fmla="*/ 134 w 225"/>
                  <a:gd name="T1" fmla="*/ 0 h 164"/>
                  <a:gd name="T2" fmla="*/ 159 w 225"/>
                  <a:gd name="T3" fmla="*/ 0 h 164"/>
                  <a:gd name="T4" fmla="*/ 183 w 225"/>
                  <a:gd name="T5" fmla="*/ 6 h 164"/>
                  <a:gd name="T6" fmla="*/ 205 w 225"/>
                  <a:gd name="T7" fmla="*/ 18 h 164"/>
                  <a:gd name="T8" fmla="*/ 225 w 225"/>
                  <a:gd name="T9" fmla="*/ 35 h 164"/>
                  <a:gd name="T10" fmla="*/ 205 w 225"/>
                  <a:gd name="T11" fmla="*/ 25 h 164"/>
                  <a:gd name="T12" fmla="*/ 184 w 225"/>
                  <a:gd name="T13" fmla="*/ 18 h 164"/>
                  <a:gd name="T14" fmla="*/ 162 w 225"/>
                  <a:gd name="T15" fmla="*/ 18 h 164"/>
                  <a:gd name="T16" fmla="*/ 141 w 225"/>
                  <a:gd name="T17" fmla="*/ 24 h 164"/>
                  <a:gd name="T18" fmla="*/ 122 w 225"/>
                  <a:gd name="T19" fmla="*/ 34 h 164"/>
                  <a:gd name="T20" fmla="*/ 108 w 225"/>
                  <a:gd name="T21" fmla="*/ 47 h 164"/>
                  <a:gd name="T22" fmla="*/ 96 w 225"/>
                  <a:gd name="T23" fmla="*/ 63 h 164"/>
                  <a:gd name="T24" fmla="*/ 88 w 225"/>
                  <a:gd name="T25" fmla="*/ 83 h 164"/>
                  <a:gd name="T26" fmla="*/ 84 w 225"/>
                  <a:gd name="T27" fmla="*/ 105 h 164"/>
                  <a:gd name="T28" fmla="*/ 84 w 225"/>
                  <a:gd name="T29" fmla="*/ 108 h 164"/>
                  <a:gd name="T30" fmla="*/ 100 w 225"/>
                  <a:gd name="T31" fmla="*/ 108 h 164"/>
                  <a:gd name="T32" fmla="*/ 103 w 225"/>
                  <a:gd name="T33" fmla="*/ 108 h 164"/>
                  <a:gd name="T34" fmla="*/ 105 w 225"/>
                  <a:gd name="T35" fmla="*/ 109 h 164"/>
                  <a:gd name="T36" fmla="*/ 107 w 225"/>
                  <a:gd name="T37" fmla="*/ 110 h 164"/>
                  <a:gd name="T38" fmla="*/ 105 w 225"/>
                  <a:gd name="T39" fmla="*/ 113 h 164"/>
                  <a:gd name="T40" fmla="*/ 104 w 225"/>
                  <a:gd name="T41" fmla="*/ 114 h 164"/>
                  <a:gd name="T42" fmla="*/ 82 w 225"/>
                  <a:gd name="T43" fmla="*/ 138 h 164"/>
                  <a:gd name="T44" fmla="*/ 61 w 225"/>
                  <a:gd name="T45" fmla="*/ 160 h 164"/>
                  <a:gd name="T46" fmla="*/ 58 w 225"/>
                  <a:gd name="T47" fmla="*/ 163 h 164"/>
                  <a:gd name="T48" fmla="*/ 55 w 225"/>
                  <a:gd name="T49" fmla="*/ 164 h 164"/>
                  <a:gd name="T50" fmla="*/ 51 w 225"/>
                  <a:gd name="T51" fmla="*/ 164 h 164"/>
                  <a:gd name="T52" fmla="*/ 49 w 225"/>
                  <a:gd name="T53" fmla="*/ 163 h 164"/>
                  <a:gd name="T54" fmla="*/ 46 w 225"/>
                  <a:gd name="T55" fmla="*/ 160 h 164"/>
                  <a:gd name="T56" fmla="*/ 24 w 225"/>
                  <a:gd name="T57" fmla="*/ 138 h 164"/>
                  <a:gd name="T58" fmla="*/ 3 w 225"/>
                  <a:gd name="T59" fmla="*/ 114 h 164"/>
                  <a:gd name="T60" fmla="*/ 2 w 225"/>
                  <a:gd name="T61" fmla="*/ 113 h 164"/>
                  <a:gd name="T62" fmla="*/ 0 w 225"/>
                  <a:gd name="T63" fmla="*/ 110 h 164"/>
                  <a:gd name="T64" fmla="*/ 2 w 225"/>
                  <a:gd name="T65" fmla="*/ 109 h 164"/>
                  <a:gd name="T66" fmla="*/ 3 w 225"/>
                  <a:gd name="T67" fmla="*/ 108 h 164"/>
                  <a:gd name="T68" fmla="*/ 5 w 225"/>
                  <a:gd name="T69" fmla="*/ 108 h 164"/>
                  <a:gd name="T70" fmla="*/ 21 w 225"/>
                  <a:gd name="T71" fmla="*/ 108 h 164"/>
                  <a:gd name="T72" fmla="*/ 24 w 225"/>
                  <a:gd name="T73" fmla="*/ 81 h 164"/>
                  <a:gd name="T74" fmla="*/ 33 w 225"/>
                  <a:gd name="T75" fmla="*/ 59 h 164"/>
                  <a:gd name="T76" fmla="*/ 47 w 225"/>
                  <a:gd name="T77" fmla="*/ 39 h 164"/>
                  <a:gd name="T78" fmla="*/ 66 w 225"/>
                  <a:gd name="T79" fmla="*/ 24 h 164"/>
                  <a:gd name="T80" fmla="*/ 87 w 225"/>
                  <a:gd name="T81" fmla="*/ 12 h 164"/>
                  <a:gd name="T82" fmla="*/ 110 w 225"/>
                  <a:gd name="T83" fmla="*/ 3 h 164"/>
                  <a:gd name="T84" fmla="*/ 134 w 225"/>
                  <a:gd name="T85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" h="164">
                    <a:moveTo>
                      <a:pt x="134" y="0"/>
                    </a:moveTo>
                    <a:lnTo>
                      <a:pt x="159" y="0"/>
                    </a:lnTo>
                    <a:lnTo>
                      <a:pt x="183" y="6"/>
                    </a:lnTo>
                    <a:lnTo>
                      <a:pt x="205" y="18"/>
                    </a:lnTo>
                    <a:lnTo>
                      <a:pt x="225" y="35"/>
                    </a:lnTo>
                    <a:lnTo>
                      <a:pt x="205" y="25"/>
                    </a:lnTo>
                    <a:lnTo>
                      <a:pt x="184" y="18"/>
                    </a:lnTo>
                    <a:lnTo>
                      <a:pt x="162" y="18"/>
                    </a:lnTo>
                    <a:lnTo>
                      <a:pt x="141" y="24"/>
                    </a:lnTo>
                    <a:lnTo>
                      <a:pt x="122" y="34"/>
                    </a:lnTo>
                    <a:lnTo>
                      <a:pt x="108" y="47"/>
                    </a:lnTo>
                    <a:lnTo>
                      <a:pt x="96" y="63"/>
                    </a:lnTo>
                    <a:lnTo>
                      <a:pt x="88" y="83"/>
                    </a:lnTo>
                    <a:lnTo>
                      <a:pt x="84" y="105"/>
                    </a:lnTo>
                    <a:lnTo>
                      <a:pt x="84" y="108"/>
                    </a:lnTo>
                    <a:lnTo>
                      <a:pt x="100" y="108"/>
                    </a:lnTo>
                    <a:lnTo>
                      <a:pt x="103" y="108"/>
                    </a:lnTo>
                    <a:lnTo>
                      <a:pt x="105" y="109"/>
                    </a:lnTo>
                    <a:lnTo>
                      <a:pt x="107" y="110"/>
                    </a:lnTo>
                    <a:lnTo>
                      <a:pt x="105" y="113"/>
                    </a:lnTo>
                    <a:lnTo>
                      <a:pt x="104" y="114"/>
                    </a:lnTo>
                    <a:lnTo>
                      <a:pt x="82" y="138"/>
                    </a:lnTo>
                    <a:lnTo>
                      <a:pt x="61" y="160"/>
                    </a:lnTo>
                    <a:lnTo>
                      <a:pt x="58" y="163"/>
                    </a:lnTo>
                    <a:lnTo>
                      <a:pt x="55" y="164"/>
                    </a:lnTo>
                    <a:lnTo>
                      <a:pt x="51" y="164"/>
                    </a:lnTo>
                    <a:lnTo>
                      <a:pt x="49" y="163"/>
                    </a:lnTo>
                    <a:lnTo>
                      <a:pt x="46" y="160"/>
                    </a:lnTo>
                    <a:lnTo>
                      <a:pt x="24" y="138"/>
                    </a:lnTo>
                    <a:lnTo>
                      <a:pt x="3" y="114"/>
                    </a:lnTo>
                    <a:lnTo>
                      <a:pt x="2" y="113"/>
                    </a:lnTo>
                    <a:lnTo>
                      <a:pt x="0" y="110"/>
                    </a:lnTo>
                    <a:lnTo>
                      <a:pt x="2" y="109"/>
                    </a:lnTo>
                    <a:lnTo>
                      <a:pt x="3" y="108"/>
                    </a:lnTo>
                    <a:lnTo>
                      <a:pt x="5" y="108"/>
                    </a:lnTo>
                    <a:lnTo>
                      <a:pt x="21" y="108"/>
                    </a:lnTo>
                    <a:lnTo>
                      <a:pt x="24" y="81"/>
                    </a:lnTo>
                    <a:lnTo>
                      <a:pt x="33" y="59"/>
                    </a:lnTo>
                    <a:lnTo>
                      <a:pt x="47" y="39"/>
                    </a:lnTo>
                    <a:lnTo>
                      <a:pt x="66" y="24"/>
                    </a:lnTo>
                    <a:lnTo>
                      <a:pt x="87" y="12"/>
                    </a:lnTo>
                    <a:lnTo>
                      <a:pt x="110" y="3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7" name="Freeform 117"/>
              <p:cNvSpPr>
                <a:spLocks/>
              </p:cNvSpPr>
              <p:nvPr/>
            </p:nvSpPr>
            <p:spPr bwMode="auto">
              <a:xfrm>
                <a:off x="4440238" y="6199188"/>
                <a:ext cx="357188" cy="260350"/>
              </a:xfrm>
              <a:custGeom>
                <a:avLst/>
                <a:gdLst>
                  <a:gd name="T0" fmla="*/ 170 w 225"/>
                  <a:gd name="T1" fmla="*/ 0 h 164"/>
                  <a:gd name="T2" fmla="*/ 174 w 225"/>
                  <a:gd name="T3" fmla="*/ 0 h 164"/>
                  <a:gd name="T4" fmla="*/ 176 w 225"/>
                  <a:gd name="T5" fmla="*/ 0 h 164"/>
                  <a:gd name="T6" fmla="*/ 179 w 225"/>
                  <a:gd name="T7" fmla="*/ 3 h 164"/>
                  <a:gd name="T8" fmla="*/ 201 w 225"/>
                  <a:gd name="T9" fmla="*/ 25 h 164"/>
                  <a:gd name="T10" fmla="*/ 222 w 225"/>
                  <a:gd name="T11" fmla="*/ 49 h 164"/>
                  <a:gd name="T12" fmla="*/ 223 w 225"/>
                  <a:gd name="T13" fmla="*/ 51 h 164"/>
                  <a:gd name="T14" fmla="*/ 225 w 225"/>
                  <a:gd name="T15" fmla="*/ 53 h 164"/>
                  <a:gd name="T16" fmla="*/ 223 w 225"/>
                  <a:gd name="T17" fmla="*/ 54 h 164"/>
                  <a:gd name="T18" fmla="*/ 222 w 225"/>
                  <a:gd name="T19" fmla="*/ 55 h 164"/>
                  <a:gd name="T20" fmla="*/ 218 w 225"/>
                  <a:gd name="T21" fmla="*/ 55 h 164"/>
                  <a:gd name="T22" fmla="*/ 204 w 225"/>
                  <a:gd name="T23" fmla="*/ 55 h 164"/>
                  <a:gd name="T24" fmla="*/ 201 w 225"/>
                  <a:gd name="T25" fmla="*/ 82 h 164"/>
                  <a:gd name="T26" fmla="*/ 192 w 225"/>
                  <a:gd name="T27" fmla="*/ 104 h 164"/>
                  <a:gd name="T28" fmla="*/ 178 w 225"/>
                  <a:gd name="T29" fmla="*/ 124 h 164"/>
                  <a:gd name="T30" fmla="*/ 159 w 225"/>
                  <a:gd name="T31" fmla="*/ 139 h 164"/>
                  <a:gd name="T32" fmla="*/ 138 w 225"/>
                  <a:gd name="T33" fmla="*/ 152 h 164"/>
                  <a:gd name="T34" fmla="*/ 115 w 225"/>
                  <a:gd name="T35" fmla="*/ 160 h 164"/>
                  <a:gd name="T36" fmla="*/ 91 w 225"/>
                  <a:gd name="T37" fmla="*/ 164 h 164"/>
                  <a:gd name="T38" fmla="*/ 66 w 225"/>
                  <a:gd name="T39" fmla="*/ 163 h 164"/>
                  <a:gd name="T40" fmla="*/ 42 w 225"/>
                  <a:gd name="T41" fmla="*/ 156 h 164"/>
                  <a:gd name="T42" fmla="*/ 20 w 225"/>
                  <a:gd name="T43" fmla="*/ 145 h 164"/>
                  <a:gd name="T44" fmla="*/ 0 w 225"/>
                  <a:gd name="T45" fmla="*/ 128 h 164"/>
                  <a:gd name="T46" fmla="*/ 20 w 225"/>
                  <a:gd name="T47" fmla="*/ 139 h 164"/>
                  <a:gd name="T48" fmla="*/ 41 w 225"/>
                  <a:gd name="T49" fmla="*/ 145 h 164"/>
                  <a:gd name="T50" fmla="*/ 63 w 225"/>
                  <a:gd name="T51" fmla="*/ 145 h 164"/>
                  <a:gd name="T52" fmla="*/ 83 w 225"/>
                  <a:gd name="T53" fmla="*/ 139 h 164"/>
                  <a:gd name="T54" fmla="*/ 103 w 225"/>
                  <a:gd name="T55" fmla="*/ 129 h 164"/>
                  <a:gd name="T56" fmla="*/ 117 w 225"/>
                  <a:gd name="T57" fmla="*/ 117 h 164"/>
                  <a:gd name="T58" fmla="*/ 129 w 225"/>
                  <a:gd name="T59" fmla="*/ 100 h 164"/>
                  <a:gd name="T60" fmla="*/ 137 w 225"/>
                  <a:gd name="T61" fmla="*/ 82 h 164"/>
                  <a:gd name="T62" fmla="*/ 139 w 225"/>
                  <a:gd name="T63" fmla="*/ 59 h 164"/>
                  <a:gd name="T64" fmla="*/ 139 w 225"/>
                  <a:gd name="T65" fmla="*/ 55 h 164"/>
                  <a:gd name="T66" fmla="*/ 125 w 225"/>
                  <a:gd name="T67" fmla="*/ 55 h 164"/>
                  <a:gd name="T68" fmla="*/ 121 w 225"/>
                  <a:gd name="T69" fmla="*/ 55 h 164"/>
                  <a:gd name="T70" fmla="*/ 120 w 225"/>
                  <a:gd name="T71" fmla="*/ 54 h 164"/>
                  <a:gd name="T72" fmla="*/ 118 w 225"/>
                  <a:gd name="T73" fmla="*/ 53 h 164"/>
                  <a:gd name="T74" fmla="*/ 120 w 225"/>
                  <a:gd name="T75" fmla="*/ 51 h 164"/>
                  <a:gd name="T76" fmla="*/ 121 w 225"/>
                  <a:gd name="T77" fmla="*/ 49 h 164"/>
                  <a:gd name="T78" fmla="*/ 143 w 225"/>
                  <a:gd name="T79" fmla="*/ 25 h 164"/>
                  <a:gd name="T80" fmla="*/ 164 w 225"/>
                  <a:gd name="T81" fmla="*/ 3 h 164"/>
                  <a:gd name="T82" fmla="*/ 167 w 225"/>
                  <a:gd name="T83" fmla="*/ 0 h 164"/>
                  <a:gd name="T84" fmla="*/ 170 w 225"/>
                  <a:gd name="T85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5" h="164">
                    <a:moveTo>
                      <a:pt x="170" y="0"/>
                    </a:moveTo>
                    <a:lnTo>
                      <a:pt x="174" y="0"/>
                    </a:lnTo>
                    <a:lnTo>
                      <a:pt x="176" y="0"/>
                    </a:lnTo>
                    <a:lnTo>
                      <a:pt x="179" y="3"/>
                    </a:lnTo>
                    <a:lnTo>
                      <a:pt x="201" y="25"/>
                    </a:lnTo>
                    <a:lnTo>
                      <a:pt x="222" y="49"/>
                    </a:lnTo>
                    <a:lnTo>
                      <a:pt x="223" y="51"/>
                    </a:lnTo>
                    <a:lnTo>
                      <a:pt x="225" y="53"/>
                    </a:lnTo>
                    <a:lnTo>
                      <a:pt x="223" y="54"/>
                    </a:lnTo>
                    <a:lnTo>
                      <a:pt x="222" y="55"/>
                    </a:lnTo>
                    <a:lnTo>
                      <a:pt x="218" y="55"/>
                    </a:lnTo>
                    <a:lnTo>
                      <a:pt x="204" y="55"/>
                    </a:lnTo>
                    <a:lnTo>
                      <a:pt x="201" y="82"/>
                    </a:lnTo>
                    <a:lnTo>
                      <a:pt x="192" y="104"/>
                    </a:lnTo>
                    <a:lnTo>
                      <a:pt x="178" y="124"/>
                    </a:lnTo>
                    <a:lnTo>
                      <a:pt x="159" y="139"/>
                    </a:lnTo>
                    <a:lnTo>
                      <a:pt x="138" y="152"/>
                    </a:lnTo>
                    <a:lnTo>
                      <a:pt x="115" y="160"/>
                    </a:lnTo>
                    <a:lnTo>
                      <a:pt x="91" y="164"/>
                    </a:lnTo>
                    <a:lnTo>
                      <a:pt x="66" y="163"/>
                    </a:lnTo>
                    <a:lnTo>
                      <a:pt x="42" y="156"/>
                    </a:lnTo>
                    <a:lnTo>
                      <a:pt x="20" y="145"/>
                    </a:lnTo>
                    <a:lnTo>
                      <a:pt x="0" y="128"/>
                    </a:lnTo>
                    <a:lnTo>
                      <a:pt x="20" y="139"/>
                    </a:lnTo>
                    <a:lnTo>
                      <a:pt x="41" y="145"/>
                    </a:lnTo>
                    <a:lnTo>
                      <a:pt x="63" y="145"/>
                    </a:lnTo>
                    <a:lnTo>
                      <a:pt x="83" y="139"/>
                    </a:lnTo>
                    <a:lnTo>
                      <a:pt x="103" y="129"/>
                    </a:lnTo>
                    <a:lnTo>
                      <a:pt x="117" y="117"/>
                    </a:lnTo>
                    <a:lnTo>
                      <a:pt x="129" y="100"/>
                    </a:lnTo>
                    <a:lnTo>
                      <a:pt x="137" y="82"/>
                    </a:lnTo>
                    <a:lnTo>
                      <a:pt x="139" y="59"/>
                    </a:lnTo>
                    <a:lnTo>
                      <a:pt x="139" y="55"/>
                    </a:lnTo>
                    <a:lnTo>
                      <a:pt x="125" y="55"/>
                    </a:lnTo>
                    <a:lnTo>
                      <a:pt x="121" y="55"/>
                    </a:lnTo>
                    <a:lnTo>
                      <a:pt x="120" y="54"/>
                    </a:lnTo>
                    <a:lnTo>
                      <a:pt x="118" y="53"/>
                    </a:lnTo>
                    <a:lnTo>
                      <a:pt x="120" y="51"/>
                    </a:lnTo>
                    <a:lnTo>
                      <a:pt x="121" y="49"/>
                    </a:lnTo>
                    <a:lnTo>
                      <a:pt x="143" y="25"/>
                    </a:lnTo>
                    <a:lnTo>
                      <a:pt x="164" y="3"/>
                    </a:lnTo>
                    <a:lnTo>
                      <a:pt x="167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7996730" y="1780466"/>
              <a:ext cx="770900" cy="762700"/>
              <a:chOff x="5259388" y="6056313"/>
              <a:chExt cx="447675" cy="442913"/>
            </a:xfrm>
          </p:grpSpPr>
          <p:sp>
            <p:nvSpPr>
              <p:cNvPr id="118" name="Freeform 118"/>
              <p:cNvSpPr>
                <a:spLocks/>
              </p:cNvSpPr>
              <p:nvPr/>
            </p:nvSpPr>
            <p:spPr bwMode="auto">
              <a:xfrm>
                <a:off x="5378450" y="6056313"/>
                <a:ext cx="328613" cy="366713"/>
              </a:xfrm>
              <a:custGeom>
                <a:avLst/>
                <a:gdLst>
                  <a:gd name="T0" fmla="*/ 66 w 207"/>
                  <a:gd name="T1" fmla="*/ 0 h 231"/>
                  <a:gd name="T2" fmla="*/ 98 w 207"/>
                  <a:gd name="T3" fmla="*/ 4 h 231"/>
                  <a:gd name="T4" fmla="*/ 127 w 207"/>
                  <a:gd name="T5" fmla="*/ 14 h 231"/>
                  <a:gd name="T6" fmla="*/ 154 w 207"/>
                  <a:gd name="T7" fmla="*/ 30 h 231"/>
                  <a:gd name="T8" fmla="*/ 176 w 207"/>
                  <a:gd name="T9" fmla="*/ 52 h 231"/>
                  <a:gd name="T10" fmla="*/ 193 w 207"/>
                  <a:gd name="T11" fmla="*/ 77 h 231"/>
                  <a:gd name="T12" fmla="*/ 203 w 207"/>
                  <a:gd name="T13" fmla="*/ 107 h 231"/>
                  <a:gd name="T14" fmla="*/ 206 w 207"/>
                  <a:gd name="T15" fmla="*/ 139 h 231"/>
                  <a:gd name="T16" fmla="*/ 205 w 207"/>
                  <a:gd name="T17" fmla="*/ 162 h 231"/>
                  <a:gd name="T18" fmla="*/ 200 w 207"/>
                  <a:gd name="T19" fmla="*/ 185 h 231"/>
                  <a:gd name="T20" fmla="*/ 190 w 207"/>
                  <a:gd name="T21" fmla="*/ 204 h 231"/>
                  <a:gd name="T22" fmla="*/ 207 w 207"/>
                  <a:gd name="T23" fmla="*/ 223 h 231"/>
                  <a:gd name="T24" fmla="*/ 169 w 207"/>
                  <a:gd name="T25" fmla="*/ 227 h 231"/>
                  <a:gd name="T26" fmla="*/ 130 w 207"/>
                  <a:gd name="T27" fmla="*/ 231 h 231"/>
                  <a:gd name="T28" fmla="*/ 135 w 207"/>
                  <a:gd name="T29" fmla="*/ 193 h 231"/>
                  <a:gd name="T30" fmla="*/ 139 w 207"/>
                  <a:gd name="T31" fmla="*/ 153 h 231"/>
                  <a:gd name="T32" fmla="*/ 156 w 207"/>
                  <a:gd name="T33" fmla="*/ 170 h 231"/>
                  <a:gd name="T34" fmla="*/ 160 w 207"/>
                  <a:gd name="T35" fmla="*/ 156 h 231"/>
                  <a:gd name="T36" fmla="*/ 161 w 207"/>
                  <a:gd name="T37" fmla="*/ 139 h 231"/>
                  <a:gd name="T38" fmla="*/ 158 w 207"/>
                  <a:gd name="T39" fmla="*/ 114 h 231"/>
                  <a:gd name="T40" fmla="*/ 148 w 207"/>
                  <a:gd name="T41" fmla="*/ 92 h 231"/>
                  <a:gd name="T42" fmla="*/ 134 w 207"/>
                  <a:gd name="T43" fmla="*/ 73 h 231"/>
                  <a:gd name="T44" fmla="*/ 114 w 207"/>
                  <a:gd name="T45" fmla="*/ 57 h 231"/>
                  <a:gd name="T46" fmla="*/ 92 w 207"/>
                  <a:gd name="T47" fmla="*/ 48 h 231"/>
                  <a:gd name="T48" fmla="*/ 66 w 207"/>
                  <a:gd name="T49" fmla="*/ 44 h 231"/>
                  <a:gd name="T50" fmla="*/ 50 w 207"/>
                  <a:gd name="T51" fmla="*/ 46 h 231"/>
                  <a:gd name="T52" fmla="*/ 34 w 207"/>
                  <a:gd name="T53" fmla="*/ 50 h 231"/>
                  <a:gd name="T54" fmla="*/ 0 w 207"/>
                  <a:gd name="T55" fmla="*/ 15 h 231"/>
                  <a:gd name="T56" fmla="*/ 20 w 207"/>
                  <a:gd name="T57" fmla="*/ 7 h 231"/>
                  <a:gd name="T58" fmla="*/ 42 w 207"/>
                  <a:gd name="T59" fmla="*/ 1 h 231"/>
                  <a:gd name="T60" fmla="*/ 66 w 207"/>
                  <a:gd name="T61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7" h="231">
                    <a:moveTo>
                      <a:pt x="66" y="0"/>
                    </a:moveTo>
                    <a:lnTo>
                      <a:pt x="98" y="4"/>
                    </a:lnTo>
                    <a:lnTo>
                      <a:pt x="127" y="14"/>
                    </a:lnTo>
                    <a:lnTo>
                      <a:pt x="154" y="30"/>
                    </a:lnTo>
                    <a:lnTo>
                      <a:pt x="176" y="52"/>
                    </a:lnTo>
                    <a:lnTo>
                      <a:pt x="193" y="77"/>
                    </a:lnTo>
                    <a:lnTo>
                      <a:pt x="203" y="107"/>
                    </a:lnTo>
                    <a:lnTo>
                      <a:pt x="206" y="139"/>
                    </a:lnTo>
                    <a:lnTo>
                      <a:pt x="205" y="162"/>
                    </a:lnTo>
                    <a:lnTo>
                      <a:pt x="200" y="185"/>
                    </a:lnTo>
                    <a:lnTo>
                      <a:pt x="190" y="204"/>
                    </a:lnTo>
                    <a:lnTo>
                      <a:pt x="207" y="223"/>
                    </a:lnTo>
                    <a:lnTo>
                      <a:pt x="169" y="227"/>
                    </a:lnTo>
                    <a:lnTo>
                      <a:pt x="130" y="231"/>
                    </a:lnTo>
                    <a:lnTo>
                      <a:pt x="135" y="193"/>
                    </a:lnTo>
                    <a:lnTo>
                      <a:pt x="139" y="153"/>
                    </a:lnTo>
                    <a:lnTo>
                      <a:pt x="156" y="170"/>
                    </a:lnTo>
                    <a:lnTo>
                      <a:pt x="160" y="156"/>
                    </a:lnTo>
                    <a:lnTo>
                      <a:pt x="161" y="139"/>
                    </a:lnTo>
                    <a:lnTo>
                      <a:pt x="158" y="114"/>
                    </a:lnTo>
                    <a:lnTo>
                      <a:pt x="148" y="92"/>
                    </a:lnTo>
                    <a:lnTo>
                      <a:pt x="134" y="73"/>
                    </a:lnTo>
                    <a:lnTo>
                      <a:pt x="114" y="57"/>
                    </a:lnTo>
                    <a:lnTo>
                      <a:pt x="92" y="48"/>
                    </a:lnTo>
                    <a:lnTo>
                      <a:pt x="66" y="44"/>
                    </a:lnTo>
                    <a:lnTo>
                      <a:pt x="50" y="46"/>
                    </a:lnTo>
                    <a:lnTo>
                      <a:pt x="34" y="50"/>
                    </a:lnTo>
                    <a:lnTo>
                      <a:pt x="0" y="15"/>
                    </a:lnTo>
                    <a:lnTo>
                      <a:pt x="20" y="7"/>
                    </a:lnTo>
                    <a:lnTo>
                      <a:pt x="42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Freeform 119"/>
              <p:cNvSpPr>
                <a:spLocks/>
              </p:cNvSpPr>
              <p:nvPr/>
            </p:nvSpPr>
            <p:spPr bwMode="auto">
              <a:xfrm>
                <a:off x="5259388" y="6119813"/>
                <a:ext cx="339725" cy="379413"/>
              </a:xfrm>
              <a:custGeom>
                <a:avLst/>
                <a:gdLst>
                  <a:gd name="T0" fmla="*/ 83 w 214"/>
                  <a:gd name="T1" fmla="*/ 0 h 239"/>
                  <a:gd name="T2" fmla="*/ 78 w 214"/>
                  <a:gd name="T3" fmla="*/ 38 h 239"/>
                  <a:gd name="T4" fmla="*/ 74 w 214"/>
                  <a:gd name="T5" fmla="*/ 78 h 239"/>
                  <a:gd name="T6" fmla="*/ 55 w 214"/>
                  <a:gd name="T7" fmla="*/ 59 h 239"/>
                  <a:gd name="T8" fmla="*/ 49 w 214"/>
                  <a:gd name="T9" fmla="*/ 79 h 239"/>
                  <a:gd name="T10" fmla="*/ 46 w 214"/>
                  <a:gd name="T11" fmla="*/ 99 h 239"/>
                  <a:gd name="T12" fmla="*/ 49 w 214"/>
                  <a:gd name="T13" fmla="*/ 125 h 239"/>
                  <a:gd name="T14" fmla="*/ 59 w 214"/>
                  <a:gd name="T15" fmla="*/ 147 h 239"/>
                  <a:gd name="T16" fmla="*/ 74 w 214"/>
                  <a:gd name="T17" fmla="*/ 167 h 239"/>
                  <a:gd name="T18" fmla="*/ 93 w 214"/>
                  <a:gd name="T19" fmla="*/ 181 h 239"/>
                  <a:gd name="T20" fmla="*/ 116 w 214"/>
                  <a:gd name="T21" fmla="*/ 191 h 239"/>
                  <a:gd name="T22" fmla="*/ 141 w 214"/>
                  <a:gd name="T23" fmla="*/ 195 h 239"/>
                  <a:gd name="T24" fmla="*/ 162 w 214"/>
                  <a:gd name="T25" fmla="*/ 192 h 239"/>
                  <a:gd name="T26" fmla="*/ 181 w 214"/>
                  <a:gd name="T27" fmla="*/ 185 h 239"/>
                  <a:gd name="T28" fmla="*/ 214 w 214"/>
                  <a:gd name="T29" fmla="*/ 218 h 239"/>
                  <a:gd name="T30" fmla="*/ 192 w 214"/>
                  <a:gd name="T31" fmla="*/ 230 h 239"/>
                  <a:gd name="T32" fmla="*/ 167 w 214"/>
                  <a:gd name="T33" fmla="*/ 238 h 239"/>
                  <a:gd name="T34" fmla="*/ 141 w 214"/>
                  <a:gd name="T35" fmla="*/ 239 h 239"/>
                  <a:gd name="T36" fmla="*/ 109 w 214"/>
                  <a:gd name="T37" fmla="*/ 237 h 239"/>
                  <a:gd name="T38" fmla="*/ 79 w 214"/>
                  <a:gd name="T39" fmla="*/ 226 h 239"/>
                  <a:gd name="T40" fmla="*/ 53 w 214"/>
                  <a:gd name="T41" fmla="*/ 209 h 239"/>
                  <a:gd name="T42" fmla="*/ 32 w 214"/>
                  <a:gd name="T43" fmla="*/ 187 h 239"/>
                  <a:gd name="T44" fmla="*/ 15 w 214"/>
                  <a:gd name="T45" fmla="*/ 160 h 239"/>
                  <a:gd name="T46" fmla="*/ 4 w 214"/>
                  <a:gd name="T47" fmla="*/ 132 h 239"/>
                  <a:gd name="T48" fmla="*/ 0 w 214"/>
                  <a:gd name="T49" fmla="*/ 99 h 239"/>
                  <a:gd name="T50" fmla="*/ 3 w 214"/>
                  <a:gd name="T51" fmla="*/ 73 h 239"/>
                  <a:gd name="T52" fmla="*/ 11 w 214"/>
                  <a:gd name="T53" fmla="*/ 49 h 239"/>
                  <a:gd name="T54" fmla="*/ 23 w 214"/>
                  <a:gd name="T55" fmla="*/ 25 h 239"/>
                  <a:gd name="T56" fmla="*/ 5 w 214"/>
                  <a:gd name="T57" fmla="*/ 10 h 239"/>
                  <a:gd name="T58" fmla="*/ 44 w 214"/>
                  <a:gd name="T59" fmla="*/ 4 h 239"/>
                  <a:gd name="T60" fmla="*/ 83 w 214"/>
                  <a:gd name="T6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4" h="239">
                    <a:moveTo>
                      <a:pt x="83" y="0"/>
                    </a:moveTo>
                    <a:lnTo>
                      <a:pt x="78" y="38"/>
                    </a:lnTo>
                    <a:lnTo>
                      <a:pt x="74" y="78"/>
                    </a:lnTo>
                    <a:lnTo>
                      <a:pt x="55" y="59"/>
                    </a:lnTo>
                    <a:lnTo>
                      <a:pt x="49" y="79"/>
                    </a:lnTo>
                    <a:lnTo>
                      <a:pt x="46" y="99"/>
                    </a:lnTo>
                    <a:lnTo>
                      <a:pt x="49" y="125"/>
                    </a:lnTo>
                    <a:lnTo>
                      <a:pt x="59" y="147"/>
                    </a:lnTo>
                    <a:lnTo>
                      <a:pt x="74" y="167"/>
                    </a:lnTo>
                    <a:lnTo>
                      <a:pt x="93" y="181"/>
                    </a:lnTo>
                    <a:lnTo>
                      <a:pt x="116" y="191"/>
                    </a:lnTo>
                    <a:lnTo>
                      <a:pt x="141" y="195"/>
                    </a:lnTo>
                    <a:lnTo>
                      <a:pt x="162" y="192"/>
                    </a:lnTo>
                    <a:lnTo>
                      <a:pt x="181" y="185"/>
                    </a:lnTo>
                    <a:lnTo>
                      <a:pt x="214" y="218"/>
                    </a:lnTo>
                    <a:lnTo>
                      <a:pt x="192" y="230"/>
                    </a:lnTo>
                    <a:lnTo>
                      <a:pt x="167" y="238"/>
                    </a:lnTo>
                    <a:lnTo>
                      <a:pt x="141" y="239"/>
                    </a:lnTo>
                    <a:lnTo>
                      <a:pt x="109" y="237"/>
                    </a:lnTo>
                    <a:lnTo>
                      <a:pt x="79" y="226"/>
                    </a:lnTo>
                    <a:lnTo>
                      <a:pt x="53" y="209"/>
                    </a:lnTo>
                    <a:lnTo>
                      <a:pt x="32" y="187"/>
                    </a:lnTo>
                    <a:lnTo>
                      <a:pt x="15" y="160"/>
                    </a:lnTo>
                    <a:lnTo>
                      <a:pt x="4" y="132"/>
                    </a:lnTo>
                    <a:lnTo>
                      <a:pt x="0" y="99"/>
                    </a:lnTo>
                    <a:lnTo>
                      <a:pt x="3" y="73"/>
                    </a:lnTo>
                    <a:lnTo>
                      <a:pt x="11" y="49"/>
                    </a:lnTo>
                    <a:lnTo>
                      <a:pt x="23" y="25"/>
                    </a:lnTo>
                    <a:lnTo>
                      <a:pt x="5" y="10"/>
                    </a:lnTo>
                    <a:lnTo>
                      <a:pt x="44" y="4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7994618" y="2857006"/>
              <a:ext cx="796521" cy="773844"/>
            </a:xfrm>
            <a:custGeom>
              <a:avLst/>
              <a:gdLst>
                <a:gd name="T0" fmla="*/ 142 w 281"/>
                <a:gd name="T1" fmla="*/ 0 h 273"/>
                <a:gd name="T2" fmla="*/ 167 w 281"/>
                <a:gd name="T3" fmla="*/ 2 h 273"/>
                <a:gd name="T4" fmla="*/ 191 w 281"/>
                <a:gd name="T5" fmla="*/ 10 h 273"/>
                <a:gd name="T6" fmla="*/ 214 w 281"/>
                <a:gd name="T7" fmla="*/ 21 h 273"/>
                <a:gd name="T8" fmla="*/ 229 w 281"/>
                <a:gd name="T9" fmla="*/ 32 h 273"/>
                <a:gd name="T10" fmla="*/ 243 w 281"/>
                <a:gd name="T11" fmla="*/ 44 h 273"/>
                <a:gd name="T12" fmla="*/ 270 w 281"/>
                <a:gd name="T13" fmla="*/ 25 h 273"/>
                <a:gd name="T14" fmla="*/ 281 w 281"/>
                <a:gd name="T15" fmla="*/ 131 h 273"/>
                <a:gd name="T16" fmla="*/ 184 w 281"/>
                <a:gd name="T17" fmla="*/ 89 h 273"/>
                <a:gd name="T18" fmla="*/ 212 w 281"/>
                <a:gd name="T19" fmla="*/ 68 h 273"/>
                <a:gd name="T20" fmla="*/ 196 w 281"/>
                <a:gd name="T21" fmla="*/ 55 h 273"/>
                <a:gd name="T22" fmla="*/ 179 w 281"/>
                <a:gd name="T23" fmla="*/ 44 h 273"/>
                <a:gd name="T24" fmla="*/ 159 w 281"/>
                <a:gd name="T25" fmla="*/ 36 h 273"/>
                <a:gd name="T26" fmla="*/ 141 w 281"/>
                <a:gd name="T27" fmla="*/ 34 h 273"/>
                <a:gd name="T28" fmla="*/ 121 w 281"/>
                <a:gd name="T29" fmla="*/ 34 h 273"/>
                <a:gd name="T30" fmla="*/ 103 w 281"/>
                <a:gd name="T31" fmla="*/ 36 h 273"/>
                <a:gd name="T32" fmla="*/ 85 w 281"/>
                <a:gd name="T33" fmla="*/ 44 h 273"/>
                <a:gd name="T34" fmla="*/ 62 w 281"/>
                <a:gd name="T35" fmla="*/ 57 h 273"/>
                <a:gd name="T36" fmla="*/ 44 w 281"/>
                <a:gd name="T37" fmla="*/ 77 h 273"/>
                <a:gd name="T38" fmla="*/ 31 w 281"/>
                <a:gd name="T39" fmla="*/ 99 h 273"/>
                <a:gd name="T40" fmla="*/ 23 w 281"/>
                <a:gd name="T41" fmla="*/ 126 h 273"/>
                <a:gd name="T42" fmla="*/ 21 w 281"/>
                <a:gd name="T43" fmla="*/ 152 h 273"/>
                <a:gd name="T44" fmla="*/ 27 w 281"/>
                <a:gd name="T45" fmla="*/ 178 h 273"/>
                <a:gd name="T46" fmla="*/ 37 w 281"/>
                <a:gd name="T47" fmla="*/ 203 h 273"/>
                <a:gd name="T48" fmla="*/ 53 w 281"/>
                <a:gd name="T49" fmla="*/ 225 h 273"/>
                <a:gd name="T50" fmla="*/ 74 w 281"/>
                <a:gd name="T51" fmla="*/ 242 h 273"/>
                <a:gd name="T52" fmla="*/ 92 w 281"/>
                <a:gd name="T53" fmla="*/ 253 h 273"/>
                <a:gd name="T54" fmla="*/ 113 w 281"/>
                <a:gd name="T55" fmla="*/ 260 h 273"/>
                <a:gd name="T56" fmla="*/ 134 w 281"/>
                <a:gd name="T57" fmla="*/ 262 h 273"/>
                <a:gd name="T58" fmla="*/ 155 w 281"/>
                <a:gd name="T59" fmla="*/ 261 h 273"/>
                <a:gd name="T60" fmla="*/ 183 w 281"/>
                <a:gd name="T61" fmla="*/ 254 h 273"/>
                <a:gd name="T62" fmla="*/ 208 w 281"/>
                <a:gd name="T63" fmla="*/ 241 h 273"/>
                <a:gd name="T64" fmla="*/ 230 w 281"/>
                <a:gd name="T65" fmla="*/ 221 h 273"/>
                <a:gd name="T66" fmla="*/ 243 w 281"/>
                <a:gd name="T67" fmla="*/ 204 h 273"/>
                <a:gd name="T68" fmla="*/ 253 w 281"/>
                <a:gd name="T69" fmla="*/ 185 h 273"/>
                <a:gd name="T70" fmla="*/ 259 w 281"/>
                <a:gd name="T71" fmla="*/ 164 h 273"/>
                <a:gd name="T72" fmla="*/ 262 w 281"/>
                <a:gd name="T73" fmla="*/ 141 h 273"/>
                <a:gd name="T74" fmla="*/ 260 w 281"/>
                <a:gd name="T75" fmla="*/ 164 h 273"/>
                <a:gd name="T76" fmla="*/ 255 w 281"/>
                <a:gd name="T77" fmla="*/ 186 h 273"/>
                <a:gd name="T78" fmla="*/ 246 w 281"/>
                <a:gd name="T79" fmla="*/ 206 h 273"/>
                <a:gd name="T80" fmla="*/ 234 w 281"/>
                <a:gd name="T81" fmla="*/ 225 h 273"/>
                <a:gd name="T82" fmla="*/ 218 w 281"/>
                <a:gd name="T83" fmla="*/ 241 h 273"/>
                <a:gd name="T84" fmla="*/ 200 w 281"/>
                <a:gd name="T85" fmla="*/ 254 h 273"/>
                <a:gd name="T86" fmla="*/ 179 w 281"/>
                <a:gd name="T87" fmla="*/ 265 h 273"/>
                <a:gd name="T88" fmla="*/ 157 w 281"/>
                <a:gd name="T89" fmla="*/ 270 h 273"/>
                <a:gd name="T90" fmla="*/ 134 w 281"/>
                <a:gd name="T91" fmla="*/ 273 h 273"/>
                <a:gd name="T92" fmla="*/ 111 w 281"/>
                <a:gd name="T93" fmla="*/ 271 h 273"/>
                <a:gd name="T94" fmla="*/ 88 w 281"/>
                <a:gd name="T95" fmla="*/ 265 h 273"/>
                <a:gd name="T96" fmla="*/ 67 w 281"/>
                <a:gd name="T97" fmla="*/ 256 h 273"/>
                <a:gd name="T98" fmla="*/ 42 w 281"/>
                <a:gd name="T99" fmla="*/ 237 h 273"/>
                <a:gd name="T100" fmla="*/ 21 w 281"/>
                <a:gd name="T101" fmla="*/ 212 h 273"/>
                <a:gd name="T102" fmla="*/ 7 w 281"/>
                <a:gd name="T103" fmla="*/ 185 h 273"/>
                <a:gd name="T104" fmla="*/ 0 w 281"/>
                <a:gd name="T105" fmla="*/ 153 h 273"/>
                <a:gd name="T106" fmla="*/ 0 w 281"/>
                <a:gd name="T107" fmla="*/ 122 h 273"/>
                <a:gd name="T108" fmla="*/ 8 w 281"/>
                <a:gd name="T109" fmla="*/ 90 h 273"/>
                <a:gd name="T110" fmla="*/ 19 w 281"/>
                <a:gd name="T111" fmla="*/ 68 h 273"/>
                <a:gd name="T112" fmla="*/ 33 w 281"/>
                <a:gd name="T113" fmla="*/ 48 h 273"/>
                <a:gd name="T114" fmla="*/ 50 w 281"/>
                <a:gd name="T115" fmla="*/ 31 h 273"/>
                <a:gd name="T116" fmla="*/ 71 w 281"/>
                <a:gd name="T117" fmla="*/ 18 h 273"/>
                <a:gd name="T118" fmla="*/ 94 w 281"/>
                <a:gd name="T119" fmla="*/ 7 h 273"/>
                <a:gd name="T120" fmla="*/ 117 w 281"/>
                <a:gd name="T121" fmla="*/ 1 h 273"/>
                <a:gd name="T122" fmla="*/ 142 w 281"/>
                <a:gd name="T12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1" h="273">
                  <a:moveTo>
                    <a:pt x="142" y="0"/>
                  </a:moveTo>
                  <a:lnTo>
                    <a:pt x="167" y="2"/>
                  </a:lnTo>
                  <a:lnTo>
                    <a:pt x="191" y="10"/>
                  </a:lnTo>
                  <a:lnTo>
                    <a:pt x="214" y="21"/>
                  </a:lnTo>
                  <a:lnTo>
                    <a:pt x="229" y="32"/>
                  </a:lnTo>
                  <a:lnTo>
                    <a:pt x="243" y="44"/>
                  </a:lnTo>
                  <a:lnTo>
                    <a:pt x="270" y="25"/>
                  </a:lnTo>
                  <a:lnTo>
                    <a:pt x="281" y="131"/>
                  </a:lnTo>
                  <a:lnTo>
                    <a:pt x="184" y="89"/>
                  </a:lnTo>
                  <a:lnTo>
                    <a:pt x="212" y="68"/>
                  </a:lnTo>
                  <a:lnTo>
                    <a:pt x="196" y="55"/>
                  </a:lnTo>
                  <a:lnTo>
                    <a:pt x="179" y="44"/>
                  </a:lnTo>
                  <a:lnTo>
                    <a:pt x="159" y="36"/>
                  </a:lnTo>
                  <a:lnTo>
                    <a:pt x="141" y="34"/>
                  </a:lnTo>
                  <a:lnTo>
                    <a:pt x="121" y="34"/>
                  </a:lnTo>
                  <a:lnTo>
                    <a:pt x="103" y="36"/>
                  </a:lnTo>
                  <a:lnTo>
                    <a:pt x="85" y="44"/>
                  </a:lnTo>
                  <a:lnTo>
                    <a:pt x="62" y="57"/>
                  </a:lnTo>
                  <a:lnTo>
                    <a:pt x="44" y="77"/>
                  </a:lnTo>
                  <a:lnTo>
                    <a:pt x="31" y="99"/>
                  </a:lnTo>
                  <a:lnTo>
                    <a:pt x="23" y="126"/>
                  </a:lnTo>
                  <a:lnTo>
                    <a:pt x="21" y="152"/>
                  </a:lnTo>
                  <a:lnTo>
                    <a:pt x="27" y="178"/>
                  </a:lnTo>
                  <a:lnTo>
                    <a:pt x="37" y="203"/>
                  </a:lnTo>
                  <a:lnTo>
                    <a:pt x="53" y="225"/>
                  </a:lnTo>
                  <a:lnTo>
                    <a:pt x="74" y="242"/>
                  </a:lnTo>
                  <a:lnTo>
                    <a:pt x="92" y="253"/>
                  </a:lnTo>
                  <a:lnTo>
                    <a:pt x="113" y="260"/>
                  </a:lnTo>
                  <a:lnTo>
                    <a:pt x="134" y="262"/>
                  </a:lnTo>
                  <a:lnTo>
                    <a:pt x="155" y="261"/>
                  </a:lnTo>
                  <a:lnTo>
                    <a:pt x="183" y="254"/>
                  </a:lnTo>
                  <a:lnTo>
                    <a:pt x="208" y="241"/>
                  </a:lnTo>
                  <a:lnTo>
                    <a:pt x="230" y="221"/>
                  </a:lnTo>
                  <a:lnTo>
                    <a:pt x="243" y="204"/>
                  </a:lnTo>
                  <a:lnTo>
                    <a:pt x="253" y="185"/>
                  </a:lnTo>
                  <a:lnTo>
                    <a:pt x="259" y="164"/>
                  </a:lnTo>
                  <a:lnTo>
                    <a:pt x="262" y="141"/>
                  </a:lnTo>
                  <a:lnTo>
                    <a:pt x="260" y="164"/>
                  </a:lnTo>
                  <a:lnTo>
                    <a:pt x="255" y="186"/>
                  </a:lnTo>
                  <a:lnTo>
                    <a:pt x="246" y="206"/>
                  </a:lnTo>
                  <a:lnTo>
                    <a:pt x="234" y="225"/>
                  </a:lnTo>
                  <a:lnTo>
                    <a:pt x="218" y="241"/>
                  </a:lnTo>
                  <a:lnTo>
                    <a:pt x="200" y="254"/>
                  </a:lnTo>
                  <a:lnTo>
                    <a:pt x="179" y="265"/>
                  </a:lnTo>
                  <a:lnTo>
                    <a:pt x="157" y="270"/>
                  </a:lnTo>
                  <a:lnTo>
                    <a:pt x="134" y="273"/>
                  </a:lnTo>
                  <a:lnTo>
                    <a:pt x="111" y="271"/>
                  </a:lnTo>
                  <a:lnTo>
                    <a:pt x="88" y="265"/>
                  </a:lnTo>
                  <a:lnTo>
                    <a:pt x="67" y="256"/>
                  </a:lnTo>
                  <a:lnTo>
                    <a:pt x="42" y="237"/>
                  </a:lnTo>
                  <a:lnTo>
                    <a:pt x="21" y="212"/>
                  </a:lnTo>
                  <a:lnTo>
                    <a:pt x="7" y="185"/>
                  </a:lnTo>
                  <a:lnTo>
                    <a:pt x="0" y="153"/>
                  </a:lnTo>
                  <a:lnTo>
                    <a:pt x="0" y="122"/>
                  </a:lnTo>
                  <a:lnTo>
                    <a:pt x="8" y="90"/>
                  </a:lnTo>
                  <a:lnTo>
                    <a:pt x="19" y="68"/>
                  </a:lnTo>
                  <a:lnTo>
                    <a:pt x="33" y="48"/>
                  </a:lnTo>
                  <a:lnTo>
                    <a:pt x="50" y="31"/>
                  </a:lnTo>
                  <a:lnTo>
                    <a:pt x="71" y="18"/>
                  </a:lnTo>
                  <a:lnTo>
                    <a:pt x="94" y="7"/>
                  </a:lnTo>
                  <a:lnTo>
                    <a:pt x="117" y="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4C625F"/>
            </a:solidFill>
            <a:ln w="0">
              <a:solidFill>
                <a:srgbClr val="4C625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6049403" y="833036"/>
              <a:ext cx="799357" cy="649123"/>
              <a:chOff x="6172200" y="628650"/>
              <a:chExt cx="447676" cy="363538"/>
            </a:xfrm>
          </p:grpSpPr>
          <p:sp>
            <p:nvSpPr>
              <p:cNvPr id="121" name="Freeform 121"/>
              <p:cNvSpPr>
                <a:spLocks/>
              </p:cNvSpPr>
              <p:nvPr/>
            </p:nvSpPr>
            <p:spPr bwMode="auto">
              <a:xfrm>
                <a:off x="6172200" y="628650"/>
                <a:ext cx="357188" cy="261938"/>
              </a:xfrm>
              <a:custGeom>
                <a:avLst/>
                <a:gdLst>
                  <a:gd name="T0" fmla="*/ 134 w 225"/>
                  <a:gd name="T1" fmla="*/ 0 h 165"/>
                  <a:gd name="T2" fmla="*/ 159 w 225"/>
                  <a:gd name="T3" fmla="*/ 2 h 165"/>
                  <a:gd name="T4" fmla="*/ 183 w 225"/>
                  <a:gd name="T5" fmla="*/ 7 h 165"/>
                  <a:gd name="T6" fmla="*/ 205 w 225"/>
                  <a:gd name="T7" fmla="*/ 19 h 165"/>
                  <a:gd name="T8" fmla="*/ 225 w 225"/>
                  <a:gd name="T9" fmla="*/ 36 h 165"/>
                  <a:gd name="T10" fmla="*/ 205 w 225"/>
                  <a:gd name="T11" fmla="*/ 25 h 165"/>
                  <a:gd name="T12" fmla="*/ 184 w 225"/>
                  <a:gd name="T13" fmla="*/ 19 h 165"/>
                  <a:gd name="T14" fmla="*/ 162 w 225"/>
                  <a:gd name="T15" fmla="*/ 19 h 165"/>
                  <a:gd name="T16" fmla="*/ 141 w 225"/>
                  <a:gd name="T17" fmla="*/ 24 h 165"/>
                  <a:gd name="T18" fmla="*/ 122 w 225"/>
                  <a:gd name="T19" fmla="*/ 35 h 165"/>
                  <a:gd name="T20" fmla="*/ 107 w 225"/>
                  <a:gd name="T21" fmla="*/ 48 h 165"/>
                  <a:gd name="T22" fmla="*/ 96 w 225"/>
                  <a:gd name="T23" fmla="*/ 63 h 165"/>
                  <a:gd name="T24" fmla="*/ 88 w 225"/>
                  <a:gd name="T25" fmla="*/ 83 h 165"/>
                  <a:gd name="T26" fmla="*/ 84 w 225"/>
                  <a:gd name="T27" fmla="*/ 105 h 165"/>
                  <a:gd name="T28" fmla="*/ 84 w 225"/>
                  <a:gd name="T29" fmla="*/ 108 h 165"/>
                  <a:gd name="T30" fmla="*/ 100 w 225"/>
                  <a:gd name="T31" fmla="*/ 108 h 165"/>
                  <a:gd name="T32" fmla="*/ 103 w 225"/>
                  <a:gd name="T33" fmla="*/ 108 h 165"/>
                  <a:gd name="T34" fmla="*/ 105 w 225"/>
                  <a:gd name="T35" fmla="*/ 109 h 165"/>
                  <a:gd name="T36" fmla="*/ 105 w 225"/>
                  <a:gd name="T37" fmla="*/ 111 h 165"/>
                  <a:gd name="T38" fmla="*/ 105 w 225"/>
                  <a:gd name="T39" fmla="*/ 113 h 165"/>
                  <a:gd name="T40" fmla="*/ 103 w 225"/>
                  <a:gd name="T41" fmla="*/ 116 h 165"/>
                  <a:gd name="T42" fmla="*/ 82 w 225"/>
                  <a:gd name="T43" fmla="*/ 138 h 165"/>
                  <a:gd name="T44" fmla="*/ 61 w 225"/>
                  <a:gd name="T45" fmla="*/ 161 h 165"/>
                  <a:gd name="T46" fmla="*/ 57 w 225"/>
                  <a:gd name="T47" fmla="*/ 163 h 165"/>
                  <a:gd name="T48" fmla="*/ 53 w 225"/>
                  <a:gd name="T49" fmla="*/ 165 h 165"/>
                  <a:gd name="T50" fmla="*/ 49 w 225"/>
                  <a:gd name="T51" fmla="*/ 163 h 165"/>
                  <a:gd name="T52" fmla="*/ 46 w 225"/>
                  <a:gd name="T53" fmla="*/ 161 h 165"/>
                  <a:gd name="T54" fmla="*/ 24 w 225"/>
                  <a:gd name="T55" fmla="*/ 138 h 165"/>
                  <a:gd name="T56" fmla="*/ 3 w 225"/>
                  <a:gd name="T57" fmla="*/ 116 h 165"/>
                  <a:gd name="T58" fmla="*/ 1 w 225"/>
                  <a:gd name="T59" fmla="*/ 113 h 165"/>
                  <a:gd name="T60" fmla="*/ 0 w 225"/>
                  <a:gd name="T61" fmla="*/ 111 h 165"/>
                  <a:gd name="T62" fmla="*/ 1 w 225"/>
                  <a:gd name="T63" fmla="*/ 109 h 165"/>
                  <a:gd name="T64" fmla="*/ 3 w 225"/>
                  <a:gd name="T65" fmla="*/ 108 h 165"/>
                  <a:gd name="T66" fmla="*/ 5 w 225"/>
                  <a:gd name="T67" fmla="*/ 108 h 165"/>
                  <a:gd name="T68" fmla="*/ 21 w 225"/>
                  <a:gd name="T69" fmla="*/ 108 h 165"/>
                  <a:gd name="T70" fmla="*/ 24 w 225"/>
                  <a:gd name="T71" fmla="*/ 83 h 165"/>
                  <a:gd name="T72" fmla="*/ 33 w 225"/>
                  <a:gd name="T73" fmla="*/ 59 h 165"/>
                  <a:gd name="T74" fmla="*/ 47 w 225"/>
                  <a:gd name="T75" fmla="*/ 40 h 165"/>
                  <a:gd name="T76" fmla="*/ 66 w 225"/>
                  <a:gd name="T77" fmla="*/ 24 h 165"/>
                  <a:gd name="T78" fmla="*/ 87 w 225"/>
                  <a:gd name="T79" fmla="*/ 12 h 165"/>
                  <a:gd name="T80" fmla="*/ 109 w 225"/>
                  <a:gd name="T81" fmla="*/ 4 h 165"/>
                  <a:gd name="T82" fmla="*/ 134 w 225"/>
                  <a:gd name="T8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5" h="165">
                    <a:moveTo>
                      <a:pt x="134" y="0"/>
                    </a:moveTo>
                    <a:lnTo>
                      <a:pt x="159" y="2"/>
                    </a:lnTo>
                    <a:lnTo>
                      <a:pt x="183" y="7"/>
                    </a:lnTo>
                    <a:lnTo>
                      <a:pt x="205" y="19"/>
                    </a:lnTo>
                    <a:lnTo>
                      <a:pt x="225" y="36"/>
                    </a:lnTo>
                    <a:lnTo>
                      <a:pt x="205" y="25"/>
                    </a:lnTo>
                    <a:lnTo>
                      <a:pt x="184" y="19"/>
                    </a:lnTo>
                    <a:lnTo>
                      <a:pt x="162" y="19"/>
                    </a:lnTo>
                    <a:lnTo>
                      <a:pt x="141" y="24"/>
                    </a:lnTo>
                    <a:lnTo>
                      <a:pt x="122" y="35"/>
                    </a:lnTo>
                    <a:lnTo>
                      <a:pt x="107" y="48"/>
                    </a:lnTo>
                    <a:lnTo>
                      <a:pt x="96" y="63"/>
                    </a:lnTo>
                    <a:lnTo>
                      <a:pt x="88" y="83"/>
                    </a:lnTo>
                    <a:lnTo>
                      <a:pt x="84" y="105"/>
                    </a:lnTo>
                    <a:lnTo>
                      <a:pt x="84" y="108"/>
                    </a:lnTo>
                    <a:lnTo>
                      <a:pt x="100" y="108"/>
                    </a:lnTo>
                    <a:lnTo>
                      <a:pt x="103" y="108"/>
                    </a:lnTo>
                    <a:lnTo>
                      <a:pt x="105" y="109"/>
                    </a:lnTo>
                    <a:lnTo>
                      <a:pt x="105" y="111"/>
                    </a:lnTo>
                    <a:lnTo>
                      <a:pt x="105" y="113"/>
                    </a:lnTo>
                    <a:lnTo>
                      <a:pt x="103" y="116"/>
                    </a:lnTo>
                    <a:lnTo>
                      <a:pt x="82" y="138"/>
                    </a:lnTo>
                    <a:lnTo>
                      <a:pt x="61" y="161"/>
                    </a:lnTo>
                    <a:lnTo>
                      <a:pt x="57" y="163"/>
                    </a:lnTo>
                    <a:lnTo>
                      <a:pt x="53" y="165"/>
                    </a:lnTo>
                    <a:lnTo>
                      <a:pt x="49" y="163"/>
                    </a:lnTo>
                    <a:lnTo>
                      <a:pt x="46" y="161"/>
                    </a:lnTo>
                    <a:lnTo>
                      <a:pt x="24" y="138"/>
                    </a:lnTo>
                    <a:lnTo>
                      <a:pt x="3" y="116"/>
                    </a:lnTo>
                    <a:lnTo>
                      <a:pt x="1" y="113"/>
                    </a:lnTo>
                    <a:lnTo>
                      <a:pt x="0" y="111"/>
                    </a:lnTo>
                    <a:lnTo>
                      <a:pt x="1" y="109"/>
                    </a:lnTo>
                    <a:lnTo>
                      <a:pt x="3" y="108"/>
                    </a:lnTo>
                    <a:lnTo>
                      <a:pt x="5" y="108"/>
                    </a:lnTo>
                    <a:lnTo>
                      <a:pt x="21" y="108"/>
                    </a:lnTo>
                    <a:lnTo>
                      <a:pt x="24" y="83"/>
                    </a:lnTo>
                    <a:lnTo>
                      <a:pt x="33" y="59"/>
                    </a:lnTo>
                    <a:lnTo>
                      <a:pt x="47" y="40"/>
                    </a:lnTo>
                    <a:lnTo>
                      <a:pt x="66" y="24"/>
                    </a:lnTo>
                    <a:lnTo>
                      <a:pt x="87" y="12"/>
                    </a:lnTo>
                    <a:lnTo>
                      <a:pt x="109" y="4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122"/>
              <p:cNvSpPr>
                <a:spLocks/>
              </p:cNvSpPr>
              <p:nvPr/>
            </p:nvSpPr>
            <p:spPr bwMode="auto">
              <a:xfrm>
                <a:off x="6265863" y="731838"/>
                <a:ext cx="354013" cy="260350"/>
              </a:xfrm>
              <a:custGeom>
                <a:avLst/>
                <a:gdLst>
                  <a:gd name="T0" fmla="*/ 172 w 223"/>
                  <a:gd name="T1" fmla="*/ 0 h 164"/>
                  <a:gd name="T2" fmla="*/ 175 w 223"/>
                  <a:gd name="T3" fmla="*/ 0 h 164"/>
                  <a:gd name="T4" fmla="*/ 179 w 223"/>
                  <a:gd name="T5" fmla="*/ 2 h 164"/>
                  <a:gd name="T6" fmla="*/ 200 w 223"/>
                  <a:gd name="T7" fmla="*/ 26 h 164"/>
                  <a:gd name="T8" fmla="*/ 222 w 223"/>
                  <a:gd name="T9" fmla="*/ 48 h 164"/>
                  <a:gd name="T10" fmla="*/ 223 w 223"/>
                  <a:gd name="T11" fmla="*/ 51 h 164"/>
                  <a:gd name="T12" fmla="*/ 223 w 223"/>
                  <a:gd name="T13" fmla="*/ 52 h 164"/>
                  <a:gd name="T14" fmla="*/ 223 w 223"/>
                  <a:gd name="T15" fmla="*/ 55 h 164"/>
                  <a:gd name="T16" fmla="*/ 222 w 223"/>
                  <a:gd name="T17" fmla="*/ 55 h 164"/>
                  <a:gd name="T18" fmla="*/ 218 w 223"/>
                  <a:gd name="T19" fmla="*/ 56 h 164"/>
                  <a:gd name="T20" fmla="*/ 204 w 223"/>
                  <a:gd name="T21" fmla="*/ 56 h 164"/>
                  <a:gd name="T22" fmla="*/ 201 w 223"/>
                  <a:gd name="T23" fmla="*/ 81 h 164"/>
                  <a:gd name="T24" fmla="*/ 192 w 223"/>
                  <a:gd name="T25" fmla="*/ 103 h 164"/>
                  <a:gd name="T26" fmla="*/ 177 w 223"/>
                  <a:gd name="T27" fmla="*/ 123 h 164"/>
                  <a:gd name="T28" fmla="*/ 159 w 223"/>
                  <a:gd name="T29" fmla="*/ 139 h 164"/>
                  <a:gd name="T30" fmla="*/ 138 w 223"/>
                  <a:gd name="T31" fmla="*/ 152 h 164"/>
                  <a:gd name="T32" fmla="*/ 114 w 223"/>
                  <a:gd name="T33" fmla="*/ 160 h 164"/>
                  <a:gd name="T34" fmla="*/ 91 w 223"/>
                  <a:gd name="T35" fmla="*/ 164 h 164"/>
                  <a:gd name="T36" fmla="*/ 66 w 223"/>
                  <a:gd name="T37" fmla="*/ 163 h 164"/>
                  <a:gd name="T38" fmla="*/ 42 w 223"/>
                  <a:gd name="T39" fmla="*/ 156 h 164"/>
                  <a:gd name="T40" fmla="*/ 20 w 223"/>
                  <a:gd name="T41" fmla="*/ 145 h 164"/>
                  <a:gd name="T42" fmla="*/ 0 w 223"/>
                  <a:gd name="T43" fmla="*/ 127 h 164"/>
                  <a:gd name="T44" fmla="*/ 20 w 223"/>
                  <a:gd name="T45" fmla="*/ 139 h 164"/>
                  <a:gd name="T46" fmla="*/ 41 w 223"/>
                  <a:gd name="T47" fmla="*/ 144 h 164"/>
                  <a:gd name="T48" fmla="*/ 62 w 223"/>
                  <a:gd name="T49" fmla="*/ 145 h 164"/>
                  <a:gd name="T50" fmla="*/ 83 w 223"/>
                  <a:gd name="T51" fmla="*/ 139 h 164"/>
                  <a:gd name="T52" fmla="*/ 103 w 223"/>
                  <a:gd name="T53" fmla="*/ 130 h 164"/>
                  <a:gd name="T54" fmla="*/ 117 w 223"/>
                  <a:gd name="T55" fmla="*/ 117 h 164"/>
                  <a:gd name="T56" fmla="*/ 129 w 223"/>
                  <a:gd name="T57" fmla="*/ 100 h 164"/>
                  <a:gd name="T58" fmla="*/ 137 w 223"/>
                  <a:gd name="T59" fmla="*/ 81 h 164"/>
                  <a:gd name="T60" fmla="*/ 139 w 223"/>
                  <a:gd name="T61" fmla="*/ 58 h 164"/>
                  <a:gd name="T62" fmla="*/ 139 w 223"/>
                  <a:gd name="T63" fmla="*/ 56 h 164"/>
                  <a:gd name="T64" fmla="*/ 125 w 223"/>
                  <a:gd name="T65" fmla="*/ 56 h 164"/>
                  <a:gd name="T66" fmla="*/ 121 w 223"/>
                  <a:gd name="T67" fmla="*/ 55 h 164"/>
                  <a:gd name="T68" fmla="*/ 120 w 223"/>
                  <a:gd name="T69" fmla="*/ 55 h 164"/>
                  <a:gd name="T70" fmla="*/ 120 w 223"/>
                  <a:gd name="T71" fmla="*/ 52 h 164"/>
                  <a:gd name="T72" fmla="*/ 120 w 223"/>
                  <a:gd name="T73" fmla="*/ 51 h 164"/>
                  <a:gd name="T74" fmla="*/ 121 w 223"/>
                  <a:gd name="T75" fmla="*/ 48 h 164"/>
                  <a:gd name="T76" fmla="*/ 143 w 223"/>
                  <a:gd name="T77" fmla="*/ 26 h 164"/>
                  <a:gd name="T78" fmla="*/ 164 w 223"/>
                  <a:gd name="T79" fmla="*/ 2 h 164"/>
                  <a:gd name="T80" fmla="*/ 168 w 223"/>
                  <a:gd name="T81" fmla="*/ 0 h 164"/>
                  <a:gd name="T82" fmla="*/ 172 w 223"/>
                  <a:gd name="T83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3" h="164">
                    <a:moveTo>
                      <a:pt x="172" y="0"/>
                    </a:moveTo>
                    <a:lnTo>
                      <a:pt x="175" y="0"/>
                    </a:lnTo>
                    <a:lnTo>
                      <a:pt x="179" y="2"/>
                    </a:lnTo>
                    <a:lnTo>
                      <a:pt x="200" y="26"/>
                    </a:lnTo>
                    <a:lnTo>
                      <a:pt x="222" y="48"/>
                    </a:lnTo>
                    <a:lnTo>
                      <a:pt x="223" y="51"/>
                    </a:lnTo>
                    <a:lnTo>
                      <a:pt x="223" y="52"/>
                    </a:lnTo>
                    <a:lnTo>
                      <a:pt x="223" y="55"/>
                    </a:lnTo>
                    <a:lnTo>
                      <a:pt x="222" y="55"/>
                    </a:lnTo>
                    <a:lnTo>
                      <a:pt x="218" y="56"/>
                    </a:lnTo>
                    <a:lnTo>
                      <a:pt x="204" y="56"/>
                    </a:lnTo>
                    <a:lnTo>
                      <a:pt x="201" y="81"/>
                    </a:lnTo>
                    <a:lnTo>
                      <a:pt x="192" y="103"/>
                    </a:lnTo>
                    <a:lnTo>
                      <a:pt x="177" y="123"/>
                    </a:lnTo>
                    <a:lnTo>
                      <a:pt x="159" y="139"/>
                    </a:lnTo>
                    <a:lnTo>
                      <a:pt x="138" y="152"/>
                    </a:lnTo>
                    <a:lnTo>
                      <a:pt x="114" y="160"/>
                    </a:lnTo>
                    <a:lnTo>
                      <a:pt x="91" y="164"/>
                    </a:lnTo>
                    <a:lnTo>
                      <a:pt x="66" y="163"/>
                    </a:lnTo>
                    <a:lnTo>
                      <a:pt x="42" y="156"/>
                    </a:lnTo>
                    <a:lnTo>
                      <a:pt x="20" y="145"/>
                    </a:lnTo>
                    <a:lnTo>
                      <a:pt x="0" y="127"/>
                    </a:lnTo>
                    <a:lnTo>
                      <a:pt x="20" y="139"/>
                    </a:lnTo>
                    <a:lnTo>
                      <a:pt x="41" y="144"/>
                    </a:lnTo>
                    <a:lnTo>
                      <a:pt x="62" y="145"/>
                    </a:lnTo>
                    <a:lnTo>
                      <a:pt x="83" y="139"/>
                    </a:lnTo>
                    <a:lnTo>
                      <a:pt x="103" y="130"/>
                    </a:lnTo>
                    <a:lnTo>
                      <a:pt x="117" y="117"/>
                    </a:lnTo>
                    <a:lnTo>
                      <a:pt x="129" y="100"/>
                    </a:lnTo>
                    <a:lnTo>
                      <a:pt x="137" y="81"/>
                    </a:lnTo>
                    <a:lnTo>
                      <a:pt x="139" y="58"/>
                    </a:lnTo>
                    <a:lnTo>
                      <a:pt x="139" y="56"/>
                    </a:lnTo>
                    <a:lnTo>
                      <a:pt x="125" y="56"/>
                    </a:lnTo>
                    <a:lnTo>
                      <a:pt x="121" y="55"/>
                    </a:lnTo>
                    <a:lnTo>
                      <a:pt x="120" y="55"/>
                    </a:lnTo>
                    <a:lnTo>
                      <a:pt x="120" y="52"/>
                    </a:lnTo>
                    <a:lnTo>
                      <a:pt x="120" y="51"/>
                    </a:lnTo>
                    <a:lnTo>
                      <a:pt x="121" y="48"/>
                    </a:lnTo>
                    <a:lnTo>
                      <a:pt x="143" y="26"/>
                    </a:lnTo>
                    <a:lnTo>
                      <a:pt x="164" y="2"/>
                    </a:lnTo>
                    <a:lnTo>
                      <a:pt x="168" y="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2409610" y="2842834"/>
              <a:ext cx="796521" cy="802188"/>
              <a:chOff x="2524125" y="2408238"/>
              <a:chExt cx="446088" cy="449262"/>
            </a:xfrm>
          </p:grpSpPr>
          <p:sp>
            <p:nvSpPr>
              <p:cNvPr id="123" name="Freeform 123"/>
              <p:cNvSpPr>
                <a:spLocks/>
              </p:cNvSpPr>
              <p:nvPr/>
            </p:nvSpPr>
            <p:spPr bwMode="auto">
              <a:xfrm>
                <a:off x="2640013" y="2408238"/>
                <a:ext cx="246063" cy="123825"/>
              </a:xfrm>
              <a:custGeom>
                <a:avLst/>
                <a:gdLst>
                  <a:gd name="T0" fmla="*/ 146 w 155"/>
                  <a:gd name="T1" fmla="*/ 0 h 78"/>
                  <a:gd name="T2" fmla="*/ 151 w 155"/>
                  <a:gd name="T3" fmla="*/ 39 h 78"/>
                  <a:gd name="T4" fmla="*/ 155 w 155"/>
                  <a:gd name="T5" fmla="*/ 78 h 78"/>
                  <a:gd name="T6" fmla="*/ 116 w 155"/>
                  <a:gd name="T7" fmla="*/ 74 h 78"/>
                  <a:gd name="T8" fmla="*/ 78 w 155"/>
                  <a:gd name="T9" fmla="*/ 69 h 78"/>
                  <a:gd name="T10" fmla="*/ 96 w 155"/>
                  <a:gd name="T11" fmla="*/ 52 h 78"/>
                  <a:gd name="T12" fmla="*/ 81 w 155"/>
                  <a:gd name="T13" fmla="*/ 48 h 78"/>
                  <a:gd name="T14" fmla="*/ 67 w 155"/>
                  <a:gd name="T15" fmla="*/ 46 h 78"/>
                  <a:gd name="T16" fmla="*/ 50 w 155"/>
                  <a:gd name="T17" fmla="*/ 48 h 78"/>
                  <a:gd name="T18" fmla="*/ 34 w 155"/>
                  <a:gd name="T19" fmla="*/ 53 h 78"/>
                  <a:gd name="T20" fmla="*/ 0 w 155"/>
                  <a:gd name="T21" fmla="*/ 18 h 78"/>
                  <a:gd name="T22" fmla="*/ 21 w 155"/>
                  <a:gd name="T23" fmla="*/ 8 h 78"/>
                  <a:gd name="T24" fmla="*/ 43 w 155"/>
                  <a:gd name="T25" fmla="*/ 3 h 78"/>
                  <a:gd name="T26" fmla="*/ 67 w 155"/>
                  <a:gd name="T27" fmla="*/ 0 h 78"/>
                  <a:gd name="T28" fmla="*/ 89 w 155"/>
                  <a:gd name="T29" fmla="*/ 3 h 78"/>
                  <a:gd name="T30" fmla="*/ 110 w 155"/>
                  <a:gd name="T31" fmla="*/ 8 h 78"/>
                  <a:gd name="T32" fmla="*/ 130 w 155"/>
                  <a:gd name="T33" fmla="*/ 16 h 78"/>
                  <a:gd name="T34" fmla="*/ 146 w 155"/>
                  <a:gd name="T3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5" h="78">
                    <a:moveTo>
                      <a:pt x="146" y="0"/>
                    </a:moveTo>
                    <a:lnTo>
                      <a:pt x="151" y="39"/>
                    </a:lnTo>
                    <a:lnTo>
                      <a:pt x="155" y="78"/>
                    </a:lnTo>
                    <a:lnTo>
                      <a:pt x="116" y="74"/>
                    </a:lnTo>
                    <a:lnTo>
                      <a:pt x="78" y="69"/>
                    </a:lnTo>
                    <a:lnTo>
                      <a:pt x="96" y="52"/>
                    </a:lnTo>
                    <a:lnTo>
                      <a:pt x="81" y="48"/>
                    </a:lnTo>
                    <a:lnTo>
                      <a:pt x="67" y="46"/>
                    </a:lnTo>
                    <a:lnTo>
                      <a:pt x="50" y="48"/>
                    </a:lnTo>
                    <a:lnTo>
                      <a:pt x="34" y="53"/>
                    </a:lnTo>
                    <a:lnTo>
                      <a:pt x="0" y="18"/>
                    </a:lnTo>
                    <a:lnTo>
                      <a:pt x="21" y="8"/>
                    </a:lnTo>
                    <a:lnTo>
                      <a:pt x="43" y="3"/>
                    </a:lnTo>
                    <a:lnTo>
                      <a:pt x="67" y="0"/>
                    </a:lnTo>
                    <a:lnTo>
                      <a:pt x="89" y="3"/>
                    </a:lnTo>
                    <a:lnTo>
                      <a:pt x="110" y="8"/>
                    </a:lnTo>
                    <a:lnTo>
                      <a:pt x="130" y="16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124"/>
              <p:cNvSpPr>
                <a:spLocks/>
              </p:cNvSpPr>
              <p:nvPr/>
            </p:nvSpPr>
            <p:spPr bwMode="auto">
              <a:xfrm>
                <a:off x="2524125" y="2474913"/>
                <a:ext cx="127000" cy="261938"/>
              </a:xfrm>
              <a:custGeom>
                <a:avLst/>
                <a:gdLst>
                  <a:gd name="T0" fmla="*/ 80 w 80"/>
                  <a:gd name="T1" fmla="*/ 0 h 165"/>
                  <a:gd name="T2" fmla="*/ 76 w 80"/>
                  <a:gd name="T3" fmla="*/ 40 h 165"/>
                  <a:gd name="T4" fmla="*/ 72 w 80"/>
                  <a:gd name="T5" fmla="*/ 78 h 165"/>
                  <a:gd name="T6" fmla="*/ 53 w 80"/>
                  <a:gd name="T7" fmla="*/ 61 h 165"/>
                  <a:gd name="T8" fmla="*/ 47 w 80"/>
                  <a:gd name="T9" fmla="*/ 79 h 165"/>
                  <a:gd name="T10" fmla="*/ 44 w 80"/>
                  <a:gd name="T11" fmla="*/ 100 h 165"/>
                  <a:gd name="T12" fmla="*/ 46 w 80"/>
                  <a:gd name="T13" fmla="*/ 115 h 165"/>
                  <a:gd name="T14" fmla="*/ 49 w 80"/>
                  <a:gd name="T15" fmla="*/ 130 h 165"/>
                  <a:gd name="T16" fmla="*/ 15 w 80"/>
                  <a:gd name="T17" fmla="*/ 165 h 165"/>
                  <a:gd name="T18" fmla="*/ 6 w 80"/>
                  <a:gd name="T19" fmla="*/ 145 h 165"/>
                  <a:gd name="T20" fmla="*/ 1 w 80"/>
                  <a:gd name="T21" fmla="*/ 123 h 165"/>
                  <a:gd name="T22" fmla="*/ 0 w 80"/>
                  <a:gd name="T23" fmla="*/ 100 h 165"/>
                  <a:gd name="T24" fmla="*/ 2 w 80"/>
                  <a:gd name="T25" fmla="*/ 74 h 165"/>
                  <a:gd name="T26" fmla="*/ 9 w 80"/>
                  <a:gd name="T27" fmla="*/ 49 h 165"/>
                  <a:gd name="T28" fmla="*/ 19 w 80"/>
                  <a:gd name="T29" fmla="*/ 27 h 165"/>
                  <a:gd name="T30" fmla="*/ 2 w 80"/>
                  <a:gd name="T31" fmla="*/ 10 h 165"/>
                  <a:gd name="T32" fmla="*/ 42 w 80"/>
                  <a:gd name="T33" fmla="*/ 4 h 165"/>
                  <a:gd name="T34" fmla="*/ 80 w 80"/>
                  <a:gd name="T35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0" h="165">
                    <a:moveTo>
                      <a:pt x="80" y="0"/>
                    </a:moveTo>
                    <a:lnTo>
                      <a:pt x="76" y="40"/>
                    </a:lnTo>
                    <a:lnTo>
                      <a:pt x="72" y="78"/>
                    </a:lnTo>
                    <a:lnTo>
                      <a:pt x="53" y="61"/>
                    </a:lnTo>
                    <a:lnTo>
                      <a:pt x="47" y="79"/>
                    </a:lnTo>
                    <a:lnTo>
                      <a:pt x="44" y="100"/>
                    </a:lnTo>
                    <a:lnTo>
                      <a:pt x="46" y="115"/>
                    </a:lnTo>
                    <a:lnTo>
                      <a:pt x="49" y="130"/>
                    </a:lnTo>
                    <a:lnTo>
                      <a:pt x="15" y="165"/>
                    </a:lnTo>
                    <a:lnTo>
                      <a:pt x="6" y="145"/>
                    </a:lnTo>
                    <a:lnTo>
                      <a:pt x="1" y="123"/>
                    </a:lnTo>
                    <a:lnTo>
                      <a:pt x="0" y="100"/>
                    </a:lnTo>
                    <a:lnTo>
                      <a:pt x="2" y="74"/>
                    </a:lnTo>
                    <a:lnTo>
                      <a:pt x="9" y="49"/>
                    </a:lnTo>
                    <a:lnTo>
                      <a:pt x="19" y="27"/>
                    </a:lnTo>
                    <a:lnTo>
                      <a:pt x="2" y="10"/>
                    </a:lnTo>
                    <a:lnTo>
                      <a:pt x="42" y="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125"/>
              <p:cNvSpPr>
                <a:spLocks/>
              </p:cNvSpPr>
              <p:nvPr/>
            </p:nvSpPr>
            <p:spPr bwMode="auto">
              <a:xfrm>
                <a:off x="2846388" y="2513013"/>
                <a:ext cx="123825" cy="266700"/>
              </a:xfrm>
              <a:custGeom>
                <a:avLst/>
                <a:gdLst>
                  <a:gd name="T0" fmla="*/ 55 w 78"/>
                  <a:gd name="T1" fmla="*/ 0 h 168"/>
                  <a:gd name="T2" fmla="*/ 67 w 78"/>
                  <a:gd name="T3" fmla="*/ 24 h 168"/>
                  <a:gd name="T4" fmla="*/ 75 w 78"/>
                  <a:gd name="T5" fmla="*/ 49 h 168"/>
                  <a:gd name="T6" fmla="*/ 78 w 78"/>
                  <a:gd name="T7" fmla="*/ 76 h 168"/>
                  <a:gd name="T8" fmla="*/ 76 w 78"/>
                  <a:gd name="T9" fmla="*/ 100 h 168"/>
                  <a:gd name="T10" fmla="*/ 71 w 78"/>
                  <a:gd name="T11" fmla="*/ 122 h 168"/>
                  <a:gd name="T12" fmla="*/ 62 w 78"/>
                  <a:gd name="T13" fmla="*/ 142 h 168"/>
                  <a:gd name="T14" fmla="*/ 78 w 78"/>
                  <a:gd name="T15" fmla="*/ 159 h 168"/>
                  <a:gd name="T16" fmla="*/ 39 w 78"/>
                  <a:gd name="T17" fmla="*/ 163 h 168"/>
                  <a:gd name="T18" fmla="*/ 0 w 78"/>
                  <a:gd name="T19" fmla="*/ 168 h 168"/>
                  <a:gd name="T20" fmla="*/ 4 w 78"/>
                  <a:gd name="T21" fmla="*/ 129 h 168"/>
                  <a:gd name="T22" fmla="*/ 9 w 78"/>
                  <a:gd name="T23" fmla="*/ 89 h 168"/>
                  <a:gd name="T24" fmla="*/ 26 w 78"/>
                  <a:gd name="T25" fmla="*/ 108 h 168"/>
                  <a:gd name="T26" fmla="*/ 32 w 78"/>
                  <a:gd name="T27" fmla="*/ 92 h 168"/>
                  <a:gd name="T28" fmla="*/ 33 w 78"/>
                  <a:gd name="T29" fmla="*/ 76 h 168"/>
                  <a:gd name="T30" fmla="*/ 30 w 78"/>
                  <a:gd name="T31" fmla="*/ 54 h 168"/>
                  <a:gd name="T32" fmla="*/ 22 w 78"/>
                  <a:gd name="T33" fmla="*/ 33 h 168"/>
                  <a:gd name="T34" fmla="*/ 55 w 78"/>
                  <a:gd name="T35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8" h="168">
                    <a:moveTo>
                      <a:pt x="55" y="0"/>
                    </a:moveTo>
                    <a:lnTo>
                      <a:pt x="67" y="24"/>
                    </a:lnTo>
                    <a:lnTo>
                      <a:pt x="75" y="49"/>
                    </a:lnTo>
                    <a:lnTo>
                      <a:pt x="78" y="76"/>
                    </a:lnTo>
                    <a:lnTo>
                      <a:pt x="76" y="100"/>
                    </a:lnTo>
                    <a:lnTo>
                      <a:pt x="71" y="122"/>
                    </a:lnTo>
                    <a:lnTo>
                      <a:pt x="62" y="142"/>
                    </a:lnTo>
                    <a:lnTo>
                      <a:pt x="78" y="159"/>
                    </a:lnTo>
                    <a:lnTo>
                      <a:pt x="39" y="163"/>
                    </a:lnTo>
                    <a:lnTo>
                      <a:pt x="0" y="168"/>
                    </a:lnTo>
                    <a:lnTo>
                      <a:pt x="4" y="129"/>
                    </a:lnTo>
                    <a:lnTo>
                      <a:pt x="9" y="89"/>
                    </a:lnTo>
                    <a:lnTo>
                      <a:pt x="26" y="108"/>
                    </a:lnTo>
                    <a:lnTo>
                      <a:pt x="32" y="92"/>
                    </a:lnTo>
                    <a:lnTo>
                      <a:pt x="33" y="76"/>
                    </a:lnTo>
                    <a:lnTo>
                      <a:pt x="30" y="54"/>
                    </a:lnTo>
                    <a:lnTo>
                      <a:pt x="22" y="3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126"/>
              <p:cNvSpPr>
                <a:spLocks/>
              </p:cNvSpPr>
              <p:nvPr/>
            </p:nvSpPr>
            <p:spPr bwMode="auto">
              <a:xfrm>
                <a:off x="2581275" y="2727325"/>
                <a:ext cx="284163" cy="130175"/>
              </a:xfrm>
              <a:custGeom>
                <a:avLst/>
                <a:gdLst>
                  <a:gd name="T0" fmla="*/ 0 w 179"/>
                  <a:gd name="T1" fmla="*/ 0 h 82"/>
                  <a:gd name="T2" fmla="*/ 40 w 179"/>
                  <a:gd name="T3" fmla="*/ 4 h 82"/>
                  <a:gd name="T4" fmla="*/ 79 w 179"/>
                  <a:gd name="T5" fmla="*/ 9 h 82"/>
                  <a:gd name="T6" fmla="*/ 62 w 179"/>
                  <a:gd name="T7" fmla="*/ 27 h 82"/>
                  <a:gd name="T8" fmla="*/ 82 w 179"/>
                  <a:gd name="T9" fmla="*/ 33 h 82"/>
                  <a:gd name="T10" fmla="*/ 104 w 179"/>
                  <a:gd name="T11" fmla="*/ 36 h 82"/>
                  <a:gd name="T12" fmla="*/ 125 w 179"/>
                  <a:gd name="T13" fmla="*/ 34 h 82"/>
                  <a:gd name="T14" fmla="*/ 145 w 179"/>
                  <a:gd name="T15" fmla="*/ 28 h 82"/>
                  <a:gd name="T16" fmla="*/ 179 w 179"/>
                  <a:gd name="T17" fmla="*/ 61 h 82"/>
                  <a:gd name="T18" fmla="*/ 155 w 179"/>
                  <a:gd name="T19" fmla="*/ 72 h 82"/>
                  <a:gd name="T20" fmla="*/ 130 w 179"/>
                  <a:gd name="T21" fmla="*/ 79 h 82"/>
                  <a:gd name="T22" fmla="*/ 104 w 179"/>
                  <a:gd name="T23" fmla="*/ 82 h 82"/>
                  <a:gd name="T24" fmla="*/ 76 w 179"/>
                  <a:gd name="T25" fmla="*/ 79 h 82"/>
                  <a:gd name="T26" fmla="*/ 52 w 179"/>
                  <a:gd name="T27" fmla="*/ 71 h 82"/>
                  <a:gd name="T28" fmla="*/ 28 w 179"/>
                  <a:gd name="T29" fmla="*/ 59 h 82"/>
                  <a:gd name="T30" fmla="*/ 10 w 179"/>
                  <a:gd name="T31" fmla="*/ 78 h 82"/>
                  <a:gd name="T32" fmla="*/ 6 w 179"/>
                  <a:gd name="T33" fmla="*/ 38 h 82"/>
                  <a:gd name="T34" fmla="*/ 0 w 179"/>
                  <a:gd name="T3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9" h="82">
                    <a:moveTo>
                      <a:pt x="0" y="0"/>
                    </a:moveTo>
                    <a:lnTo>
                      <a:pt x="40" y="4"/>
                    </a:lnTo>
                    <a:lnTo>
                      <a:pt x="79" y="9"/>
                    </a:lnTo>
                    <a:lnTo>
                      <a:pt x="62" y="27"/>
                    </a:lnTo>
                    <a:lnTo>
                      <a:pt x="82" y="33"/>
                    </a:lnTo>
                    <a:lnTo>
                      <a:pt x="104" y="36"/>
                    </a:lnTo>
                    <a:lnTo>
                      <a:pt x="125" y="34"/>
                    </a:lnTo>
                    <a:lnTo>
                      <a:pt x="145" y="28"/>
                    </a:lnTo>
                    <a:lnTo>
                      <a:pt x="179" y="61"/>
                    </a:lnTo>
                    <a:lnTo>
                      <a:pt x="155" y="72"/>
                    </a:lnTo>
                    <a:lnTo>
                      <a:pt x="130" y="79"/>
                    </a:lnTo>
                    <a:lnTo>
                      <a:pt x="104" y="82"/>
                    </a:lnTo>
                    <a:lnTo>
                      <a:pt x="76" y="79"/>
                    </a:lnTo>
                    <a:lnTo>
                      <a:pt x="52" y="71"/>
                    </a:lnTo>
                    <a:lnTo>
                      <a:pt x="28" y="59"/>
                    </a:lnTo>
                    <a:lnTo>
                      <a:pt x="10" y="78"/>
                    </a:lnTo>
                    <a:lnTo>
                      <a:pt x="6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5536" y="1880777"/>
              <a:ext cx="937905" cy="562079"/>
              <a:chOff x="7085013" y="5232400"/>
              <a:chExt cx="447675" cy="268288"/>
            </a:xfrm>
          </p:grpSpPr>
          <p:sp>
            <p:nvSpPr>
              <p:cNvPr id="127" name="Freeform 127"/>
              <p:cNvSpPr>
                <a:spLocks/>
              </p:cNvSpPr>
              <p:nvPr/>
            </p:nvSpPr>
            <p:spPr bwMode="auto">
              <a:xfrm>
                <a:off x="7242175" y="5232400"/>
                <a:ext cx="290513" cy="268288"/>
              </a:xfrm>
              <a:custGeom>
                <a:avLst/>
                <a:gdLst>
                  <a:gd name="T0" fmla="*/ 0 w 183"/>
                  <a:gd name="T1" fmla="*/ 0 h 169"/>
                  <a:gd name="T2" fmla="*/ 127 w 183"/>
                  <a:gd name="T3" fmla="*/ 0 h 169"/>
                  <a:gd name="T4" fmla="*/ 141 w 183"/>
                  <a:gd name="T5" fmla="*/ 4 h 169"/>
                  <a:gd name="T6" fmla="*/ 152 w 183"/>
                  <a:gd name="T7" fmla="*/ 15 h 169"/>
                  <a:gd name="T8" fmla="*/ 155 w 183"/>
                  <a:gd name="T9" fmla="*/ 28 h 169"/>
                  <a:gd name="T10" fmla="*/ 155 w 183"/>
                  <a:gd name="T11" fmla="*/ 113 h 169"/>
                  <a:gd name="T12" fmla="*/ 183 w 183"/>
                  <a:gd name="T13" fmla="*/ 113 h 169"/>
                  <a:gd name="T14" fmla="*/ 135 w 183"/>
                  <a:gd name="T15" fmla="*/ 169 h 169"/>
                  <a:gd name="T16" fmla="*/ 85 w 183"/>
                  <a:gd name="T17" fmla="*/ 113 h 169"/>
                  <a:gd name="T18" fmla="*/ 114 w 183"/>
                  <a:gd name="T19" fmla="*/ 113 h 169"/>
                  <a:gd name="T20" fmla="*/ 114 w 183"/>
                  <a:gd name="T21" fmla="*/ 39 h 169"/>
                  <a:gd name="T22" fmla="*/ 36 w 183"/>
                  <a:gd name="T23" fmla="*/ 39 h 169"/>
                  <a:gd name="T24" fmla="*/ 0 w 183"/>
                  <a:gd name="T25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3" h="169">
                    <a:moveTo>
                      <a:pt x="0" y="0"/>
                    </a:moveTo>
                    <a:lnTo>
                      <a:pt x="127" y="0"/>
                    </a:lnTo>
                    <a:lnTo>
                      <a:pt x="141" y="4"/>
                    </a:lnTo>
                    <a:lnTo>
                      <a:pt x="152" y="15"/>
                    </a:lnTo>
                    <a:lnTo>
                      <a:pt x="155" y="28"/>
                    </a:lnTo>
                    <a:lnTo>
                      <a:pt x="155" y="113"/>
                    </a:lnTo>
                    <a:lnTo>
                      <a:pt x="183" y="113"/>
                    </a:lnTo>
                    <a:lnTo>
                      <a:pt x="135" y="169"/>
                    </a:lnTo>
                    <a:lnTo>
                      <a:pt x="85" y="113"/>
                    </a:lnTo>
                    <a:lnTo>
                      <a:pt x="114" y="113"/>
                    </a:lnTo>
                    <a:lnTo>
                      <a:pt x="114" y="39"/>
                    </a:lnTo>
                    <a:lnTo>
                      <a:pt x="36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128"/>
              <p:cNvSpPr>
                <a:spLocks/>
              </p:cNvSpPr>
              <p:nvPr/>
            </p:nvSpPr>
            <p:spPr bwMode="auto">
              <a:xfrm>
                <a:off x="7085013" y="5232400"/>
                <a:ext cx="292100" cy="268288"/>
              </a:xfrm>
              <a:custGeom>
                <a:avLst/>
                <a:gdLst>
                  <a:gd name="T0" fmla="*/ 50 w 184"/>
                  <a:gd name="T1" fmla="*/ 0 h 169"/>
                  <a:gd name="T2" fmla="*/ 99 w 184"/>
                  <a:gd name="T3" fmla="*/ 57 h 169"/>
                  <a:gd name="T4" fmla="*/ 71 w 184"/>
                  <a:gd name="T5" fmla="*/ 57 h 169"/>
                  <a:gd name="T6" fmla="*/ 71 w 184"/>
                  <a:gd name="T7" fmla="*/ 130 h 169"/>
                  <a:gd name="T8" fmla="*/ 148 w 184"/>
                  <a:gd name="T9" fmla="*/ 130 h 169"/>
                  <a:gd name="T10" fmla="*/ 184 w 184"/>
                  <a:gd name="T11" fmla="*/ 169 h 169"/>
                  <a:gd name="T12" fmla="*/ 57 w 184"/>
                  <a:gd name="T13" fmla="*/ 169 h 169"/>
                  <a:gd name="T14" fmla="*/ 46 w 184"/>
                  <a:gd name="T15" fmla="*/ 167 h 169"/>
                  <a:gd name="T16" fmla="*/ 37 w 184"/>
                  <a:gd name="T17" fmla="*/ 160 h 169"/>
                  <a:gd name="T18" fmla="*/ 32 w 184"/>
                  <a:gd name="T19" fmla="*/ 152 h 169"/>
                  <a:gd name="T20" fmla="*/ 29 w 184"/>
                  <a:gd name="T21" fmla="*/ 141 h 169"/>
                  <a:gd name="T22" fmla="*/ 29 w 184"/>
                  <a:gd name="T23" fmla="*/ 57 h 169"/>
                  <a:gd name="T24" fmla="*/ 0 w 184"/>
                  <a:gd name="T25" fmla="*/ 57 h 169"/>
                  <a:gd name="T26" fmla="*/ 50 w 184"/>
                  <a:gd name="T27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4" h="169">
                    <a:moveTo>
                      <a:pt x="50" y="0"/>
                    </a:moveTo>
                    <a:lnTo>
                      <a:pt x="99" y="57"/>
                    </a:lnTo>
                    <a:lnTo>
                      <a:pt x="71" y="57"/>
                    </a:lnTo>
                    <a:lnTo>
                      <a:pt x="71" y="130"/>
                    </a:lnTo>
                    <a:lnTo>
                      <a:pt x="148" y="130"/>
                    </a:lnTo>
                    <a:lnTo>
                      <a:pt x="184" y="169"/>
                    </a:lnTo>
                    <a:lnTo>
                      <a:pt x="57" y="169"/>
                    </a:lnTo>
                    <a:lnTo>
                      <a:pt x="46" y="167"/>
                    </a:lnTo>
                    <a:lnTo>
                      <a:pt x="37" y="160"/>
                    </a:lnTo>
                    <a:lnTo>
                      <a:pt x="32" y="152"/>
                    </a:lnTo>
                    <a:lnTo>
                      <a:pt x="29" y="141"/>
                    </a:lnTo>
                    <a:lnTo>
                      <a:pt x="29" y="57"/>
                    </a:lnTo>
                    <a:lnTo>
                      <a:pt x="0" y="57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537815" y="2887059"/>
              <a:ext cx="711216" cy="713738"/>
              <a:chOff x="7085013" y="6053138"/>
              <a:chExt cx="447675" cy="449263"/>
            </a:xfrm>
          </p:grpSpPr>
          <p:sp>
            <p:nvSpPr>
              <p:cNvPr id="129" name="Freeform 129"/>
              <p:cNvSpPr>
                <a:spLocks/>
              </p:cNvSpPr>
              <p:nvPr/>
            </p:nvSpPr>
            <p:spPr bwMode="auto">
              <a:xfrm>
                <a:off x="7258050" y="6053138"/>
                <a:ext cx="274638" cy="449263"/>
              </a:xfrm>
              <a:custGeom>
                <a:avLst/>
                <a:gdLst>
                  <a:gd name="T0" fmla="*/ 87 w 173"/>
                  <a:gd name="T1" fmla="*/ 0 h 283"/>
                  <a:gd name="T2" fmla="*/ 173 w 173"/>
                  <a:gd name="T3" fmla="*/ 91 h 283"/>
                  <a:gd name="T4" fmla="*/ 145 w 173"/>
                  <a:gd name="T5" fmla="*/ 91 h 283"/>
                  <a:gd name="T6" fmla="*/ 145 w 173"/>
                  <a:gd name="T7" fmla="*/ 283 h 283"/>
                  <a:gd name="T8" fmla="*/ 28 w 173"/>
                  <a:gd name="T9" fmla="*/ 283 h 283"/>
                  <a:gd name="T10" fmla="*/ 28 w 173"/>
                  <a:gd name="T11" fmla="*/ 91 h 283"/>
                  <a:gd name="T12" fmla="*/ 0 w 173"/>
                  <a:gd name="T13" fmla="*/ 91 h 283"/>
                  <a:gd name="T14" fmla="*/ 87 w 173"/>
                  <a:gd name="T15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283">
                    <a:moveTo>
                      <a:pt x="87" y="0"/>
                    </a:moveTo>
                    <a:lnTo>
                      <a:pt x="173" y="91"/>
                    </a:lnTo>
                    <a:lnTo>
                      <a:pt x="145" y="91"/>
                    </a:lnTo>
                    <a:lnTo>
                      <a:pt x="145" y="283"/>
                    </a:lnTo>
                    <a:lnTo>
                      <a:pt x="28" y="283"/>
                    </a:lnTo>
                    <a:lnTo>
                      <a:pt x="28" y="91"/>
                    </a:lnTo>
                    <a:lnTo>
                      <a:pt x="0" y="91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4C625F"/>
              </a:solidFill>
              <a:ln w="0">
                <a:solidFill>
                  <a:srgbClr val="4C625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130"/>
              <p:cNvSpPr>
                <a:spLocks/>
              </p:cNvSpPr>
              <p:nvPr/>
            </p:nvSpPr>
            <p:spPr bwMode="auto">
              <a:xfrm>
                <a:off x="7085013" y="6056313"/>
                <a:ext cx="217488" cy="446088"/>
              </a:xfrm>
              <a:custGeom>
                <a:avLst/>
                <a:gdLst>
                  <a:gd name="T0" fmla="*/ 24 w 137"/>
                  <a:gd name="T1" fmla="*/ 0 h 281"/>
                  <a:gd name="T2" fmla="*/ 137 w 137"/>
                  <a:gd name="T3" fmla="*/ 0 h 281"/>
                  <a:gd name="T4" fmla="*/ 137 w 137"/>
                  <a:gd name="T5" fmla="*/ 25 h 281"/>
                  <a:gd name="T6" fmla="*/ 92 w 137"/>
                  <a:gd name="T7" fmla="*/ 73 h 281"/>
                  <a:gd name="T8" fmla="*/ 53 w 137"/>
                  <a:gd name="T9" fmla="*/ 113 h 281"/>
                  <a:gd name="T10" fmla="*/ 113 w 137"/>
                  <a:gd name="T11" fmla="*/ 113 h 281"/>
                  <a:gd name="T12" fmla="*/ 113 w 137"/>
                  <a:gd name="T13" fmla="*/ 248 h 281"/>
                  <a:gd name="T14" fmla="*/ 82 w 137"/>
                  <a:gd name="T15" fmla="*/ 281 h 281"/>
                  <a:gd name="T16" fmla="*/ 0 w 137"/>
                  <a:gd name="T17" fmla="*/ 197 h 281"/>
                  <a:gd name="T18" fmla="*/ 24 w 137"/>
                  <a:gd name="T19" fmla="*/ 197 h 281"/>
                  <a:gd name="T20" fmla="*/ 24 w 137"/>
                  <a:gd name="T21" fmla="*/ 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281">
                    <a:moveTo>
                      <a:pt x="24" y="0"/>
                    </a:moveTo>
                    <a:lnTo>
                      <a:pt x="137" y="0"/>
                    </a:lnTo>
                    <a:lnTo>
                      <a:pt x="137" y="25"/>
                    </a:lnTo>
                    <a:lnTo>
                      <a:pt x="92" y="73"/>
                    </a:lnTo>
                    <a:lnTo>
                      <a:pt x="53" y="113"/>
                    </a:lnTo>
                    <a:lnTo>
                      <a:pt x="113" y="113"/>
                    </a:lnTo>
                    <a:lnTo>
                      <a:pt x="113" y="248"/>
                    </a:lnTo>
                    <a:lnTo>
                      <a:pt x="82" y="281"/>
                    </a:lnTo>
                    <a:lnTo>
                      <a:pt x="0" y="197"/>
                    </a:lnTo>
                    <a:lnTo>
                      <a:pt x="24" y="19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F9FF"/>
              </a:solidFill>
              <a:ln w="0">
                <a:solidFill>
                  <a:srgbClr val="7FF9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7" name="직사각형 166"/>
            <p:cNvSpPr/>
            <p:nvPr/>
          </p:nvSpPr>
          <p:spPr>
            <a:xfrm>
              <a:off x="2964060" y="5821306"/>
              <a:ext cx="32158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Refresh and reload icon set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64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8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JY</dc:creator>
  <cp:lastModifiedBy>이상준</cp:lastModifiedBy>
  <cp:revision>95</cp:revision>
  <dcterms:created xsi:type="dcterms:W3CDTF">2016-12-28T00:22:08Z</dcterms:created>
  <dcterms:modified xsi:type="dcterms:W3CDTF">2017-07-27T05:10:51Z</dcterms:modified>
</cp:coreProperties>
</file>