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69" r:id="rId4"/>
    <p:sldId id="370" r:id="rId5"/>
    <p:sldId id="388" r:id="rId6"/>
    <p:sldId id="392" r:id="rId7"/>
    <p:sldId id="393" r:id="rId8"/>
    <p:sldId id="394" r:id="rId9"/>
    <p:sldId id="396" r:id="rId10"/>
    <p:sldId id="397" r:id="rId11"/>
    <p:sldId id="398" r:id="rId12"/>
    <p:sldId id="399" r:id="rId13"/>
    <p:sldId id="38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1" r:id="rId25"/>
    <p:sldId id="412" r:id="rId26"/>
    <p:sldId id="413" r:id="rId27"/>
    <p:sldId id="414" r:id="rId28"/>
    <p:sldId id="415" r:id="rId29"/>
    <p:sldId id="416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7+Ti7Y1PUHS+xSbgUZsW8rHSl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tae KIM" initials="KK" lastIdx="1" clrIdx="0">
    <p:extLst>
      <p:ext uri="{19B8F6BF-5375-455C-9EA6-DF929625EA0E}">
        <p15:presenceInfo xmlns:p15="http://schemas.microsoft.com/office/powerpoint/2012/main" userId="S::kyutae.kim@etu.u-paris.fr::9c540af0-5d8d-4831-8857-9da09aee09d2" providerId="AD"/>
      </p:ext>
    </p:extLst>
  </p:cmAuthor>
  <p:cmAuthor id="2" name="w" initials="w" lastIdx="2" clrIdx="1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D7"/>
    <a:srgbClr val="C00000"/>
    <a:srgbClr val="FFFFFF"/>
    <a:srgbClr val="C6A3AC"/>
    <a:srgbClr val="D70139"/>
    <a:srgbClr val="CCCC00"/>
    <a:srgbClr val="FF66CC"/>
    <a:srgbClr val="F2F2F2"/>
    <a:srgbClr val="A2A2A2"/>
    <a:srgbClr val="FAB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D82C-DFB5-433B-8B33-7B298AD14F54}">
  <a:tblStyle styleId="{FF1ED82C-DFB5-433B-8B33-7B298AD14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DD3A8D-D20A-4945-B46B-B3D6B2CC55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8"/>
          </a:solidFill>
        </a:fill>
      </a:tcStyle>
    </a:wholeTbl>
    <a:band1H>
      <a:tcTxStyle/>
      <a:tcStyle>
        <a:tcBdr/>
        <a:fill>
          <a:solidFill>
            <a:srgbClr val="F9D1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1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83146"/>
  </p:normalViewPr>
  <p:slideViewPr>
    <p:cSldViewPr snapToGrid="0">
      <p:cViewPr varScale="1">
        <p:scale>
          <a:sx n="67" d="100"/>
          <a:sy n="67" d="100"/>
        </p:scale>
        <p:origin x="8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2-26T16:54:46.453" idx="1">
    <p:pos x="3075" y="402"/>
    <p:text>색상코드 RGB(215, 1, 57)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RGB</a:t>
            </a:r>
            <a:endParaRPr dirty="0"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6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06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45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8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64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55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79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22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64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82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035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48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237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43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325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118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06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058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078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6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00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05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02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28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08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23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69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4"/>
          <p:cNvSpPr/>
          <p:nvPr userDrawn="1"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0712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>
            <a:spLocks noGrp="1"/>
          </p:cNvSpPr>
          <p:nvPr>
            <p:ph type="pic" idx="2"/>
          </p:nvPr>
        </p:nvSpPr>
        <p:spPr>
          <a:xfrm>
            <a:off x="3648466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>
            <a:spLocks noGrp="1"/>
          </p:cNvSpPr>
          <p:nvPr>
            <p:ph type="pic" idx="3"/>
          </p:nvPr>
        </p:nvSpPr>
        <p:spPr>
          <a:xfrm>
            <a:off x="6375130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>
            <a:spLocks noGrp="1"/>
          </p:cNvSpPr>
          <p:nvPr>
            <p:ph type="pic" idx="4"/>
          </p:nvPr>
        </p:nvSpPr>
        <p:spPr>
          <a:xfrm>
            <a:off x="910179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5"/>
          </p:nvPr>
        </p:nvSpPr>
        <p:spPr>
          <a:xfrm>
            <a:off x="92180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079368" y="2100242"/>
            <a:ext cx="4033264" cy="3172231"/>
            <a:chOff x="2444748" y="555045"/>
            <a:chExt cx="7282048" cy="5727454"/>
          </a:xfrm>
        </p:grpSpPr>
        <p:sp>
          <p:nvSpPr>
            <p:cNvPr id="28" name="Google Shape;28;p26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4247170" y="226179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밑바닥부터 시작하는 딥러닝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1" y="638769"/>
            <a:ext cx="4324452" cy="55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1436915"/>
            <a:ext cx="57502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Book Review &amp; Project</a:t>
            </a:r>
          </a:p>
          <a:p>
            <a:pPr algn="ctr"/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2021.3.2 ~ 3.18</a:t>
            </a:r>
          </a:p>
          <a:p>
            <a:pPr algn="ctr"/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교육원 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303</a:t>
            </a:r>
            <a:r>
              <a:rPr lang="ko-KR" altLang="en-US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8" name="Picture 4" descr="한국IT교육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03" y="4555010"/>
            <a:ext cx="1284840" cy="107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스트라이드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14" y="1786162"/>
            <a:ext cx="9573671" cy="44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스트라이드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9" y="1595256"/>
            <a:ext cx="9685208" cy="44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출력 크기 계산 방법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입력크기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패딩 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2 –</a:t>
            </a: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커널크기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// </a:t>
            </a: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스트라이드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+ 1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(4,4) + (1,1) * 2 – (3,3) // (1,1) +1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 + 2 – 3 // 1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 + 1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5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66112647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</a:t>
            </a: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텐서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45" y="1997930"/>
            <a:ext cx="903096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블록으로 생각하기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27" y="2119388"/>
            <a:ext cx="927864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다수의 필터 연산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8" y="1523998"/>
            <a:ext cx="7725175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편향 추가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97" y="2252757"/>
            <a:ext cx="936438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미니배치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6" y="2114259"/>
            <a:ext cx="979306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풀링층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4" b="21563"/>
          <a:stretch/>
        </p:blipFill>
        <p:spPr>
          <a:xfrm>
            <a:off x="1915339" y="1523999"/>
            <a:ext cx="8508622" cy="49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 수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41" y="1936528"/>
            <a:ext cx="7142018" cy="40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139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2189242716"/>
              </p:ext>
            </p:extLst>
          </p:nvPr>
        </p:nvGraphicFramePr>
        <p:xfrm>
          <a:off x="3776200" y="1483299"/>
          <a:ext cx="73290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1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제 </a:t>
                      </a:r>
                      <a:r>
                        <a:rPr lang="en-US" altLang="ko-KR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미분 자동 계산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제 </a:t>
                      </a:r>
                      <a:r>
                        <a:rPr lang="en-US" altLang="ko-KR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자연스러운 코드로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제 </a:t>
                      </a:r>
                      <a:r>
                        <a:rPr lang="en-US" altLang="ko-KR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고차 미분 계산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1795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제 </a:t>
                      </a:r>
                      <a:r>
                        <a:rPr lang="en-US" altLang="ko-KR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신경망 만들기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  <a:tr h="8769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제 </a:t>
                      </a:r>
                      <a:r>
                        <a:rPr lang="en-US" altLang="ko-KR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DeZero</a:t>
                      </a:r>
                      <a:r>
                        <a:rPr lang="ko-KR" altLang="en-US" sz="2800" b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의</a:t>
                      </a:r>
                      <a:r>
                        <a:rPr lang="en-US" altLang="ko-KR" sz="2800" b="0" baseline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2800" b="0" baseline="0" dirty="0" smtClean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도전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74473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1178149738"/>
              </p:ext>
            </p:extLst>
          </p:nvPr>
        </p:nvGraphicFramePr>
        <p:xfrm>
          <a:off x="876300" y="1483298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매개변수 없음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 수 변화 없음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936528"/>
            <a:ext cx="7142018" cy="40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56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미세한 위치 변화 영향 덜 받음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2" y="2514368"/>
            <a:ext cx="11239436" cy="35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991801929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Im2col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전개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91" y="1638638"/>
            <a:ext cx="9002770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행렬 곱 계산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526146"/>
            <a:ext cx="8001002" cy="49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Im2col (x,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kernel_size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stride=1, pad=0,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to_matrix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=True)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40" y="2355122"/>
            <a:ext cx="8072163" cy="33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Conv2d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구현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Im2col (x,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kernel_size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stride=1, pad=0,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to_matrix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=True)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15" y="2926622"/>
            <a:ext cx="8072163" cy="33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Conv2d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구현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Im2col (x,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kernel_size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stride=1, pad=0, </a:t>
            </a:r>
            <a:r>
              <a:rPr lang="en-US" altLang="ko-KR" sz="24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to_matrix</a:t>
            </a: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=True)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15" y="2926622"/>
            <a:ext cx="8072163" cy="33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Conv2d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계층 구현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65" y="2355122"/>
            <a:ext cx="802116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Pooling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구현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58" y="2142936"/>
            <a:ext cx="8932983" cy="43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57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conv2d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pooling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Pooling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구현 흐름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7" y="1710411"/>
            <a:ext cx="8263584" cy="4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139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957421003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1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제 </a:t>
                      </a:r>
                      <a:r>
                        <a:rPr lang="en-US" altLang="ko-KR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고지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dirty="0" err="1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DeZero</a:t>
                      </a:r>
                      <a:r>
                        <a:rPr lang="ko-KR" altLang="en-US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의 도전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/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399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05324340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543213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신경망의 구조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2" y="2553104"/>
            <a:ext cx="11722115" cy="28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합성곱</a:t>
            </a: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연산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65" y="2538196"/>
            <a:ext cx="838317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연산 계산 순서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13" y="1523998"/>
            <a:ext cx="7342073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연산 계산 순서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13" y="1854457"/>
            <a:ext cx="7342073" cy="42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연산의 편향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3" y="2353334"/>
            <a:ext cx="10729473" cy="3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55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단계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CNN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메커니즘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(1)</a:t>
                      </a:r>
                      <a:endParaRPr lang="en-US" altLang="ko-KR" sz="2400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4000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altLang="en-US" sz="2000" b="0" i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i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3</a:t>
                      </a:r>
                      <a:r>
                        <a:rPr lang="ko-KR" altLang="en-US" sz="2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4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제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고지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4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패딩</a:t>
            </a:r>
            <a:endParaRPr lang="en-US" altLang="ko-KR" sz="2400" dirty="0" smtClean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6" y="2185700"/>
            <a:ext cx="922148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40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890</Words>
  <Application>Microsoft Office PowerPoint</Application>
  <PresentationFormat>와이드스크린</PresentationFormat>
  <Paragraphs>264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나눔스퀘어_ac Bold</vt:lpstr>
      <vt:lpstr>나눔스퀘어_ac ExtraBold</vt:lpstr>
      <vt:lpstr>나눔스퀘어_ac Light</vt:lpstr>
      <vt:lpstr>나눔스퀘어라운드 ExtraBold</vt:lpstr>
      <vt:lpstr>Arial</vt:lpstr>
      <vt:lpstr>Calibri</vt:lpstr>
      <vt:lpstr>Century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w</cp:lastModifiedBy>
  <cp:revision>243</cp:revision>
  <dcterms:created xsi:type="dcterms:W3CDTF">2020-01-20T05:08:25Z</dcterms:created>
  <dcterms:modified xsi:type="dcterms:W3CDTF">2021-03-12T08:31:53Z</dcterms:modified>
</cp:coreProperties>
</file>