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60" autoAdjust="0"/>
    <p:restoredTop sz="94660"/>
  </p:normalViewPr>
  <p:slideViewPr>
    <p:cSldViewPr snapToGrid="0">
      <p:cViewPr>
        <p:scale>
          <a:sx n="75" d="100"/>
          <a:sy n="75" d="100"/>
        </p:scale>
        <p:origin x="-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0E4-4F6A-4AF5-A6C2-39FD3D98752A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4530-5489-4BE7-A46E-1468C77E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9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0E4-4F6A-4AF5-A6C2-39FD3D98752A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4530-5489-4BE7-A46E-1468C77E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3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0E4-4F6A-4AF5-A6C2-39FD3D98752A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4530-5489-4BE7-A46E-1468C77E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1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0E4-4F6A-4AF5-A6C2-39FD3D98752A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4530-5489-4BE7-A46E-1468C77E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2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0E4-4F6A-4AF5-A6C2-39FD3D98752A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4530-5489-4BE7-A46E-1468C77E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3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0E4-4F6A-4AF5-A6C2-39FD3D98752A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4530-5489-4BE7-A46E-1468C77E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44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0E4-4F6A-4AF5-A6C2-39FD3D98752A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4530-5489-4BE7-A46E-1468C77E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1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0E4-4F6A-4AF5-A6C2-39FD3D98752A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4530-5489-4BE7-A46E-1468C77E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7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0E4-4F6A-4AF5-A6C2-39FD3D98752A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4530-5489-4BE7-A46E-1468C77E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2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0E4-4F6A-4AF5-A6C2-39FD3D98752A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4530-5489-4BE7-A46E-1468C77E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9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0E4-4F6A-4AF5-A6C2-39FD3D98752A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4530-5489-4BE7-A46E-1468C77E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1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50E4-4F6A-4AF5-A6C2-39FD3D98752A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24530-5489-4BE7-A46E-1468C77E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3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14" y="337434"/>
            <a:ext cx="4858428" cy="30311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40" y="1537449"/>
            <a:ext cx="4903618" cy="30226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42" y="3448246"/>
            <a:ext cx="5876120" cy="30704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18961" y="4048298"/>
            <a:ext cx="119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손실함수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6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12" y="1783955"/>
            <a:ext cx="4715533" cy="10955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12" y="758214"/>
            <a:ext cx="2181529" cy="8859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854" y="3405013"/>
            <a:ext cx="2534004" cy="9145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854" y="4319541"/>
            <a:ext cx="3953427" cy="809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7289" y="3100647"/>
            <a:ext cx="2235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손실함수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09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36" y="2233692"/>
            <a:ext cx="2086266" cy="13432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830" y="1162472"/>
            <a:ext cx="3753374" cy="13908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830" y="2547435"/>
            <a:ext cx="191479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2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00" y="452942"/>
            <a:ext cx="10764752" cy="394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854006" y="860961"/>
            <a:ext cx="906087" cy="9060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0.05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54006" y="3062985"/>
            <a:ext cx="906087" cy="9060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4441" y="1940767"/>
            <a:ext cx="128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4441" y="4105469"/>
            <a:ext cx="128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653190" y="872836"/>
            <a:ext cx="906087" cy="9060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z1 | a1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999330" y="872836"/>
            <a:ext cx="906087" cy="9060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653189" y="3062985"/>
            <a:ext cx="906087" cy="9060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z2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en-US" altLang="ko-KR" sz="1100" dirty="0" smtClean="0">
                <a:solidFill>
                  <a:schemeClr val="tx1"/>
                </a:solidFill>
              </a:rPr>
              <a:t>a2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999330" y="3062985"/>
            <a:ext cx="906087" cy="9060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0.99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2" idx="6"/>
            <a:endCxn id="8" idx="2"/>
          </p:cNvCxnSpPr>
          <p:nvPr/>
        </p:nvCxnSpPr>
        <p:spPr>
          <a:xfrm>
            <a:off x="1760093" y="1314005"/>
            <a:ext cx="1893096" cy="220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2" idx="6"/>
            <a:endCxn id="6" idx="2"/>
          </p:cNvCxnSpPr>
          <p:nvPr/>
        </p:nvCxnSpPr>
        <p:spPr>
          <a:xfrm>
            <a:off x="1760093" y="1314005"/>
            <a:ext cx="1893097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3" idx="6"/>
            <a:endCxn id="6" idx="2"/>
          </p:cNvCxnSpPr>
          <p:nvPr/>
        </p:nvCxnSpPr>
        <p:spPr>
          <a:xfrm flipV="1">
            <a:off x="1760093" y="1325880"/>
            <a:ext cx="1893097" cy="219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3" idx="6"/>
            <a:endCxn id="8" idx="2"/>
          </p:cNvCxnSpPr>
          <p:nvPr/>
        </p:nvCxnSpPr>
        <p:spPr>
          <a:xfrm>
            <a:off x="1760093" y="3516029"/>
            <a:ext cx="189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6"/>
            <a:endCxn id="7" idx="2"/>
          </p:cNvCxnSpPr>
          <p:nvPr/>
        </p:nvCxnSpPr>
        <p:spPr>
          <a:xfrm>
            <a:off x="4559277" y="1325880"/>
            <a:ext cx="1440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6" idx="6"/>
            <a:endCxn id="9" idx="2"/>
          </p:cNvCxnSpPr>
          <p:nvPr/>
        </p:nvCxnSpPr>
        <p:spPr>
          <a:xfrm>
            <a:off x="4559277" y="1325880"/>
            <a:ext cx="1440053" cy="219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6"/>
            <a:endCxn id="7" idx="2"/>
          </p:cNvCxnSpPr>
          <p:nvPr/>
        </p:nvCxnSpPr>
        <p:spPr>
          <a:xfrm flipV="1">
            <a:off x="4559276" y="1325880"/>
            <a:ext cx="1440054" cy="219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6"/>
            <a:endCxn id="9" idx="2"/>
          </p:cNvCxnSpPr>
          <p:nvPr/>
        </p:nvCxnSpPr>
        <p:spPr>
          <a:xfrm>
            <a:off x="4559276" y="3516029"/>
            <a:ext cx="1440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22105" y="1054359"/>
            <a:ext cx="10460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0.15 w1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0.2  w2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0.25 w3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0.3  w4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3282" y="1017437"/>
            <a:ext cx="10460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0.35</a:t>
            </a:r>
          </a:p>
          <a:p>
            <a:endParaRPr lang="en-US" altLang="ko-KR" dirty="0"/>
          </a:p>
          <a:p>
            <a:r>
              <a:rPr lang="en-US" altLang="ko-KR" dirty="0" smtClean="0"/>
              <a:t>0.4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0.45</a:t>
            </a:r>
          </a:p>
          <a:p>
            <a:endParaRPr lang="en-US" altLang="ko-KR" dirty="0"/>
          </a:p>
          <a:p>
            <a:r>
              <a:rPr lang="en-US" altLang="ko-KR" dirty="0" smtClean="0"/>
              <a:t>0.5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52373" y="1776377"/>
            <a:ext cx="128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61604" y="3969072"/>
            <a:ext cx="128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185382" y="545630"/>
                <a:ext cx="4778018" cy="9050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𝐸𝑡𝑜𝑡</m:t>
                        </m:r>
                      </m:num>
                      <m:den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ko-KR" sz="40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𝐸𝑡𝑜𝑡</m:t>
                        </m:r>
                      </m:num>
                      <m:den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82" y="545630"/>
                <a:ext cx="4778018" cy="905056"/>
              </a:xfrm>
              <a:prstGeom prst="rect">
                <a:avLst/>
              </a:prstGeom>
              <a:blipFill>
                <a:blip r:embed="rId2"/>
                <a:stretch>
                  <a:fillRect l="-128" t="-2027" b="-16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/>
          <p:cNvCxnSpPr/>
          <p:nvPr/>
        </p:nvCxnSpPr>
        <p:spPr>
          <a:xfrm>
            <a:off x="4559276" y="260777"/>
            <a:ext cx="0" cy="581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559276" y="4283894"/>
            <a:ext cx="624905" cy="602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7096185" y="2761481"/>
                <a:ext cx="4778018" cy="9050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𝐸𝑡𝑜𝑡</m:t>
                        </m:r>
                      </m:num>
                      <m:den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ko-KR" sz="40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num>
                      <m:den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185" y="2761481"/>
                <a:ext cx="4778018" cy="905056"/>
              </a:xfrm>
              <a:prstGeom prst="rect">
                <a:avLst/>
              </a:prstGeom>
              <a:blipFill>
                <a:blip r:embed="rId3"/>
                <a:stretch>
                  <a:fillRect t="-2027" b="-16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7079299" y="3952609"/>
                <a:ext cx="4778018" cy="72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𝐸𝑡𝑜𝑡</m:t>
                        </m:r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ko-KR" sz="3200" dirty="0" smtClean="0"/>
                  <a:t>=</a:t>
                </a:r>
                <a14:m>
                  <m:oMath xmlns:m="http://schemas.openxmlformats.org/officeDocument/2006/math"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299" y="3952609"/>
                <a:ext cx="4778018" cy="724044"/>
              </a:xfrm>
              <a:prstGeom prst="rect">
                <a:avLst/>
              </a:prstGeom>
              <a:blipFill>
                <a:blip r:embed="rId4"/>
                <a:stretch>
                  <a:fillRect t="-1681" b="-168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/>
              <p:cNvSpPr/>
              <p:nvPr/>
            </p:nvSpPr>
            <p:spPr>
              <a:xfrm>
                <a:off x="6905416" y="4875159"/>
                <a:ext cx="1794081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416" y="4875159"/>
                <a:ext cx="1794081" cy="6663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/>
              <p:cNvSpPr/>
              <p:nvPr/>
            </p:nvSpPr>
            <p:spPr>
              <a:xfrm>
                <a:off x="5626100" y="5714489"/>
                <a:ext cx="2967640" cy="676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y1 – y_hat_1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100" y="5714489"/>
                <a:ext cx="2967640" cy="676595"/>
              </a:xfrm>
              <a:prstGeom prst="rect">
                <a:avLst/>
              </a:prstGeom>
              <a:blipFill>
                <a:blip r:embed="rId6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/>
              <p:cNvSpPr/>
              <p:nvPr/>
            </p:nvSpPr>
            <p:spPr>
              <a:xfrm>
                <a:off x="8528522" y="5689898"/>
                <a:ext cx="3345681" cy="725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5+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7)</m:t>
                        </m:r>
                      </m:num>
                      <m:den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ko-KR" altLang="en-US" sz="2800" dirty="0" smtClean="0"/>
                  <a:t> </a:t>
                </a:r>
                <a:r>
                  <a:rPr lang="en-US" altLang="ko-KR" sz="2800" dirty="0" smtClean="0"/>
                  <a:t>=w5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22" y="5689898"/>
                <a:ext cx="3345681" cy="725776"/>
              </a:xfrm>
              <a:prstGeom prst="rect">
                <a:avLst/>
              </a:prstGeom>
              <a:blipFill>
                <a:blip r:embed="rId7"/>
                <a:stretch>
                  <a:fillRect b="-84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9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673285" y="352325"/>
                <a:ext cx="4778018" cy="72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𝐸𝑡𝑜𝑡</m:t>
                        </m:r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ko-KR" sz="32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𝐸𝑡𝑜𝑡</m:t>
                        </m:r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85" y="352325"/>
                <a:ext cx="4778018" cy="724044"/>
              </a:xfrm>
              <a:prstGeom prst="rect">
                <a:avLst/>
              </a:prstGeom>
              <a:blipFill>
                <a:blip r:embed="rId2"/>
                <a:stretch>
                  <a:fillRect t="-2521" b="-15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673285" y="1450686"/>
                <a:ext cx="4778018" cy="72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𝐸𝑡𝑜𝑡</m:t>
                        </m:r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ko-KR" sz="32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85" y="1450686"/>
                <a:ext cx="4778018" cy="724044"/>
              </a:xfrm>
              <a:prstGeom prst="rect">
                <a:avLst/>
              </a:prstGeom>
              <a:blipFill>
                <a:blip r:embed="rId3"/>
                <a:stretch>
                  <a:fillRect t="-2521" b="-15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673285" y="2360031"/>
                <a:ext cx="4778018" cy="72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𝐸𝑡𝑜𝑡</m:t>
                        </m:r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ko-KR" sz="3200" dirty="0" smtClean="0"/>
                  <a:t>=</a:t>
                </a:r>
                <a14:m>
                  <m:oMath xmlns:m="http://schemas.openxmlformats.org/officeDocument/2006/math"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85" y="2360031"/>
                <a:ext cx="4778018" cy="724044"/>
              </a:xfrm>
              <a:prstGeom prst="rect">
                <a:avLst/>
              </a:prstGeom>
              <a:blipFill>
                <a:blip r:embed="rId4"/>
                <a:stretch>
                  <a:fillRect t="-1681" b="-168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/>
              <p:cNvSpPr/>
              <p:nvPr/>
            </p:nvSpPr>
            <p:spPr>
              <a:xfrm>
                <a:off x="1673285" y="3554359"/>
                <a:ext cx="1794081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85" y="3554359"/>
                <a:ext cx="1794081" cy="6663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/>
              <p:cNvSpPr/>
              <p:nvPr/>
            </p:nvSpPr>
            <p:spPr>
              <a:xfrm>
                <a:off x="3810000" y="4293070"/>
                <a:ext cx="2967640" cy="676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y2 – y_hat_2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293070"/>
                <a:ext cx="2967640" cy="676595"/>
              </a:xfrm>
              <a:prstGeom prst="rect">
                <a:avLst/>
              </a:prstGeom>
              <a:blipFill>
                <a:blip r:embed="rId6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/>
              <p:cNvSpPr/>
              <p:nvPr/>
            </p:nvSpPr>
            <p:spPr>
              <a:xfrm>
                <a:off x="6777640" y="3554359"/>
                <a:ext cx="3345681" cy="725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5+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7)</m:t>
                        </m:r>
                      </m:num>
                      <m:den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ko-KR" altLang="en-US" sz="2800" dirty="0" smtClean="0"/>
                  <a:t> </a:t>
                </a:r>
                <a:r>
                  <a:rPr lang="en-US" altLang="ko-KR" sz="2800" dirty="0" smtClean="0"/>
                  <a:t>=w5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40" y="3554359"/>
                <a:ext cx="3345681" cy="725776"/>
              </a:xfrm>
              <a:prstGeom prst="rect">
                <a:avLst/>
              </a:prstGeom>
              <a:blipFill>
                <a:blip r:embed="rId7"/>
                <a:stretch>
                  <a:fillRect b="-84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직사각형 31"/>
              <p:cNvSpPr/>
              <p:nvPr/>
            </p:nvSpPr>
            <p:spPr>
              <a:xfrm>
                <a:off x="1673285" y="4357811"/>
                <a:ext cx="1794081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85" y="4357811"/>
                <a:ext cx="1794081" cy="6663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직사각형 32"/>
              <p:cNvSpPr/>
              <p:nvPr/>
            </p:nvSpPr>
            <p:spPr>
              <a:xfrm>
                <a:off x="3810000" y="3518935"/>
                <a:ext cx="2967640" cy="676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y1 – y_hat_1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518935"/>
                <a:ext cx="2967640" cy="676595"/>
              </a:xfrm>
              <a:prstGeom prst="rect">
                <a:avLst/>
              </a:prstGeom>
              <a:blipFill>
                <a:blip r:embed="rId9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/>
              <p:cNvSpPr/>
              <p:nvPr/>
            </p:nvSpPr>
            <p:spPr>
              <a:xfrm>
                <a:off x="6777639" y="4352253"/>
                <a:ext cx="3345681" cy="725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6+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8)</m:t>
                        </m:r>
                      </m:num>
                      <m:den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ko-KR" altLang="en-US" sz="2800" dirty="0" smtClean="0"/>
                  <a:t> </a:t>
                </a:r>
                <a:r>
                  <a:rPr lang="en-US" altLang="ko-KR" sz="2800" dirty="0" smtClean="0"/>
                  <a:t>=w6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39" y="4352253"/>
                <a:ext cx="3345681" cy="725776"/>
              </a:xfrm>
              <a:prstGeom prst="rect">
                <a:avLst/>
              </a:prstGeom>
              <a:blipFill>
                <a:blip r:embed="rId10"/>
                <a:stretch>
                  <a:fillRect b="-84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1622485" y="5361935"/>
                <a:ext cx="7352975" cy="619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6)(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∗(1−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485" y="5361935"/>
                <a:ext cx="7352975" cy="6199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/>
              <p:cNvSpPr/>
              <p:nvPr/>
            </p:nvSpPr>
            <p:spPr>
              <a:xfrm>
                <a:off x="9064685" y="5415817"/>
                <a:ext cx="2613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685" y="5415817"/>
                <a:ext cx="261321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직사각형 37"/>
              <p:cNvSpPr/>
              <p:nvPr/>
            </p:nvSpPr>
            <p:spPr>
              <a:xfrm>
                <a:off x="1806797" y="5986946"/>
                <a:ext cx="5061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6)(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797" y="5986946"/>
                <a:ext cx="5061257" cy="369332"/>
              </a:xfrm>
              <a:prstGeom prst="rect">
                <a:avLst/>
              </a:prstGeom>
              <a:blipFill>
                <a:blip r:embed="rId13"/>
                <a:stretch>
                  <a:fillRect l="-361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71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" name="직사각형 37"/>
              <p:cNvSpPr/>
              <p:nvPr/>
            </p:nvSpPr>
            <p:spPr>
              <a:xfrm>
                <a:off x="1997297" y="487846"/>
                <a:ext cx="9014840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𝐸𝑡𝑜𝑡</m:t>
                        </m:r>
                      </m:num>
                      <m:den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8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5+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6)(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∗(1−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297" y="487846"/>
                <a:ext cx="9014840" cy="725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1997297" y="1237146"/>
                <a:ext cx="9014840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𝐸𝑡𝑜𝑡</m:t>
                        </m:r>
                      </m:num>
                      <m:den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8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5+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6)(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∗(1−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297" y="1237146"/>
                <a:ext cx="9014840" cy="725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1997297" y="2977046"/>
                <a:ext cx="9014840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𝐸𝑡𝑜𝑡</m:t>
                        </m:r>
                      </m:num>
                      <m:den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8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7+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8)(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∗(1−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297" y="2977046"/>
                <a:ext cx="9014840" cy="725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/>
              <p:cNvSpPr/>
              <p:nvPr/>
            </p:nvSpPr>
            <p:spPr>
              <a:xfrm>
                <a:off x="1997296" y="3980346"/>
                <a:ext cx="9014840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𝐸𝑡𝑜𝑡</m:t>
                        </m:r>
                      </m:num>
                      <m:den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8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7+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8)(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∗(1−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296" y="3980346"/>
                <a:ext cx="9014840" cy="725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1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64</Words>
  <Application>Microsoft Office PowerPoint</Application>
  <PresentationFormat>와이드스크린</PresentationFormat>
  <Paragraphs>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COM01</dc:creator>
  <cp:lastModifiedBy>w</cp:lastModifiedBy>
  <cp:revision>9</cp:revision>
  <dcterms:created xsi:type="dcterms:W3CDTF">2020-11-30T21:34:01Z</dcterms:created>
  <dcterms:modified xsi:type="dcterms:W3CDTF">2020-12-01T01:52:52Z</dcterms:modified>
</cp:coreProperties>
</file>