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2" y="1174753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8099" y="3466571"/>
            <a:ext cx="512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dirty="0" smtClean="0"/>
              <a:t>Energy = 65 MeV</a:t>
            </a:r>
          </a:p>
          <a:p>
            <a:r>
              <a:rPr lang="en-US" dirty="0" smtClean="0"/>
              <a:t>Normalized emittance = 2 mm-</a:t>
            </a:r>
            <a:r>
              <a:rPr lang="en-US" dirty="0" err="1" smtClean="0"/>
              <a:t>mrad</a:t>
            </a:r>
            <a:endParaRPr lang="en-US" dirty="0" smtClean="0"/>
          </a:p>
          <a:p>
            <a:r>
              <a:rPr lang="en-US" dirty="0" smtClean="0"/>
              <a:t>Transverse 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745" y="3010222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</a:t>
            </a:r>
            <a:r>
              <a:rPr lang="en-US" sz="2000" smtClean="0"/>
              <a:t>: </a:t>
            </a:r>
            <a:r>
              <a:rPr lang="en-US" sz="2000" smtClean="0"/>
              <a:t>  Generate </a:t>
            </a:r>
            <a:r>
              <a:rPr lang="en-US" sz="2000" dirty="0" smtClean="0"/>
              <a:t>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79169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</a:t>
            </a:r>
            <a:r>
              <a:rPr lang="en-US" sz="2000" smtClean="0"/>
              <a:t>: </a:t>
            </a:r>
            <a:r>
              <a:rPr lang="en-US" sz="2000" smtClean="0"/>
              <a:t>  Run </a:t>
            </a:r>
            <a:r>
              <a:rPr lang="en-US" sz="2000" dirty="0" smtClean="0"/>
              <a:t>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18099" y="5198000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indent="-18288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4731" y="5977338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</a:t>
            </a:r>
            <a:r>
              <a:rPr lang="en-US" sz="2000" smtClean="0"/>
              <a:t>: </a:t>
            </a:r>
            <a:r>
              <a:rPr lang="en-US" sz="2000" smtClean="0"/>
              <a:t>  </a:t>
            </a:r>
            <a:r>
              <a:rPr lang="en-US" sz="2000" smtClean="0"/>
              <a:t>Find the matched beam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27112" y="15876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L=2m</a:t>
            </a:r>
          </a:p>
          <a:p>
            <a:r>
              <a:rPr lang="en-US" dirty="0" smtClean="0"/>
              <a:t>Lengths of quads .5m</a:t>
            </a:r>
          </a:p>
          <a:p>
            <a:r>
              <a:rPr lang="en-US" dirty="0" smtClean="0"/>
              <a:t>Hint: Start from middle of first 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#1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9</cp:revision>
  <cp:lastPrinted>2015-04-22T15:41:33Z</cp:lastPrinted>
  <dcterms:created xsi:type="dcterms:W3CDTF">2015-03-26T21:05:37Z</dcterms:created>
  <dcterms:modified xsi:type="dcterms:W3CDTF">2015-04-22T15:45:53Z</dcterms:modified>
</cp:coreProperties>
</file>