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7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8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3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5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5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0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5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0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0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60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FAA51-2059-4E4D-9591-637494CA0B5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3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29"/>
            <a:ext cx="8197913" cy="80221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RadTrack – Elegant Use Case </a:t>
            </a:r>
            <a:r>
              <a:rPr lang="en-US" sz="2800" dirty="0" smtClean="0"/>
              <a:t>#1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6848"/>
            <a:ext cx="8005185" cy="510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Objective 1 : Build a simple FODO lattice</a:t>
            </a:r>
            <a:endParaRPr lang="en-US" sz="2000" dirty="0"/>
          </a:p>
        </p:txBody>
      </p:sp>
      <p:pic>
        <p:nvPicPr>
          <p:cNvPr id="6" name="Picture 5" descr="FODO_im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422" y="1174753"/>
            <a:ext cx="2110026" cy="16988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3882" y="3416523"/>
            <a:ext cx="51207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beam parameters:</a:t>
            </a:r>
          </a:p>
          <a:p>
            <a:r>
              <a:rPr lang="en-US" dirty="0" smtClean="0"/>
              <a:t>Energy = 65 MeV</a:t>
            </a:r>
          </a:p>
          <a:p>
            <a:r>
              <a:rPr lang="en-US" dirty="0" smtClean="0"/>
              <a:t>Normalized emittance = 2 mm-</a:t>
            </a:r>
            <a:r>
              <a:rPr lang="en-US" dirty="0" err="1" smtClean="0"/>
              <a:t>mrad</a:t>
            </a:r>
            <a:endParaRPr lang="en-US" dirty="0" smtClean="0"/>
          </a:p>
          <a:p>
            <a:r>
              <a:rPr lang="en-US" dirty="0" smtClean="0"/>
              <a:t>Transverse spot size = 200 µm </a:t>
            </a:r>
            <a:r>
              <a:rPr lang="en-US" dirty="0" err="1" smtClean="0"/>
              <a:t>rms</a:t>
            </a:r>
            <a:r>
              <a:rPr lang="en-US" dirty="0" smtClean="0"/>
              <a:t> (Gaussian, round)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745" y="3010222"/>
            <a:ext cx="8005185" cy="510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Objective 2 : Generate an electron beam distribution </a:t>
            </a:r>
            <a:endParaRPr lang="en-US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4731" y="4791699"/>
            <a:ext cx="8005185" cy="510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Objective 3 : Run beam through FODO lattice, analyze output 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823882" y="5198000"/>
            <a:ext cx="5224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Compare initial and final transverse distributions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Display evolution of beta functions through lattice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49081" y="5844331"/>
            <a:ext cx="8005185" cy="510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Objective 4 : Repeat above for 10 FODO lattices 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927112" y="1587660"/>
            <a:ext cx="3600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L=2m</a:t>
            </a:r>
          </a:p>
          <a:p>
            <a:r>
              <a:rPr lang="en-US" dirty="0" smtClean="0"/>
              <a:t>Lengths of quads .5m</a:t>
            </a:r>
          </a:p>
          <a:p>
            <a:r>
              <a:rPr lang="en-US" dirty="0" smtClean="0"/>
              <a:t>Hint: Start from middle of first quad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7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6621" y="1351308"/>
            <a:ext cx="243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beam distribution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9195" y="797310"/>
            <a:ext cx="2839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beam distribution</a:t>
            </a:r>
          </a:p>
          <a:p>
            <a:r>
              <a:rPr lang="en-US" dirty="0" smtClean="0"/>
              <a:t>and beta function evolution </a:t>
            </a:r>
          </a:p>
          <a:p>
            <a:r>
              <a:rPr lang="en-US" dirty="0" smtClean="0"/>
              <a:t>through FODO</a:t>
            </a:r>
            <a:endParaRPr lang="en-US" dirty="0"/>
          </a:p>
        </p:txBody>
      </p:sp>
      <p:pic>
        <p:nvPicPr>
          <p:cNvPr id="2" name="Picture 1" descr="bu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5" b="4828"/>
          <a:stretch/>
        </p:blipFill>
        <p:spPr>
          <a:xfrm>
            <a:off x="34407" y="1916388"/>
            <a:ext cx="3012766" cy="2061900"/>
          </a:xfrm>
          <a:prstGeom prst="rect">
            <a:avLst/>
          </a:prstGeom>
        </p:spPr>
      </p:pic>
      <p:pic>
        <p:nvPicPr>
          <p:cNvPr id="3" name="Picture 2" descr="ou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5" b="5744"/>
          <a:stretch/>
        </p:blipFill>
        <p:spPr>
          <a:xfrm>
            <a:off x="2949795" y="1967963"/>
            <a:ext cx="3134315" cy="2135986"/>
          </a:xfrm>
          <a:prstGeom prst="rect">
            <a:avLst/>
          </a:prstGeom>
        </p:spPr>
      </p:pic>
      <p:pic>
        <p:nvPicPr>
          <p:cNvPr id="7" name="Picture 6" descr="betaFODO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7" b="6603"/>
          <a:stretch/>
        </p:blipFill>
        <p:spPr>
          <a:xfrm>
            <a:off x="2929241" y="4317548"/>
            <a:ext cx="3083685" cy="2135986"/>
          </a:xfrm>
          <a:prstGeom prst="rect">
            <a:avLst/>
          </a:prstGeom>
        </p:spPr>
      </p:pic>
      <p:pic>
        <p:nvPicPr>
          <p:cNvPr id="8" name="Picture 7" descr="out10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7" b="5532"/>
          <a:stretch/>
        </p:blipFill>
        <p:spPr>
          <a:xfrm>
            <a:off x="6058922" y="2023168"/>
            <a:ext cx="3042370" cy="2083410"/>
          </a:xfrm>
          <a:prstGeom prst="rect">
            <a:avLst/>
          </a:prstGeom>
        </p:spPr>
      </p:pic>
      <p:pic>
        <p:nvPicPr>
          <p:cNvPr id="9" name="Picture 8" descr="betaFODO10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62"/>
          <a:stretch/>
        </p:blipFill>
        <p:spPr>
          <a:xfrm>
            <a:off x="6061247" y="4321823"/>
            <a:ext cx="3088859" cy="22214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29405" y="949710"/>
            <a:ext cx="2839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beam distribution</a:t>
            </a:r>
          </a:p>
          <a:p>
            <a:r>
              <a:rPr lang="en-US" dirty="0" smtClean="0"/>
              <a:t>and beta function evolution </a:t>
            </a:r>
          </a:p>
          <a:p>
            <a:r>
              <a:rPr lang="en-US" dirty="0" smtClean="0"/>
              <a:t>Through 10x FODO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2329"/>
            <a:ext cx="8197913" cy="80221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Elegant Use Case </a:t>
            </a:r>
            <a:r>
              <a:rPr lang="en-US" sz="2800" dirty="0" smtClean="0"/>
              <a:t>#</a:t>
            </a:r>
            <a:r>
              <a:rPr lang="en-US" sz="2800" dirty="0" smtClean="0"/>
              <a:t>1 – info to verify correct execution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189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128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RadTrack – Elegant Use Case #1</vt:lpstr>
      <vt:lpstr>Elegant Use Case #1 – info to verify correct execution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Gerard Andonian</dc:creator>
  <cp:lastModifiedBy>David Bruhwiler</cp:lastModifiedBy>
  <cp:revision>8</cp:revision>
  <dcterms:created xsi:type="dcterms:W3CDTF">2015-03-26T21:05:37Z</dcterms:created>
  <dcterms:modified xsi:type="dcterms:W3CDTF">2015-03-26T23:50:59Z</dcterms:modified>
</cp:coreProperties>
</file>