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3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65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6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8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8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6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4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3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A339-43EA-4653-99E5-0B2D001AAE9B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3AC9-D4FB-4DBB-A0E8-376FA9909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72B1-D327-DA33-CD4F-14C3DE4D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03904"/>
            <a:ext cx="9448800" cy="1825096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2024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airplane game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2CECA-DD01-883C-B9FB-5AD5864A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C80CF-AFC6-B114-9E39-C0D60D6C6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소개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업데이트 소식</a:t>
            </a:r>
          </a:p>
        </p:txBody>
      </p:sp>
    </p:spTree>
    <p:extLst>
      <p:ext uri="{BB962C8B-B14F-4D97-AF65-F5344CB8AC3E}">
        <p14:creationId xmlns:p14="http://schemas.microsoft.com/office/powerpoint/2010/main" val="154053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DB4F9-CACB-369C-7B79-169CB96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04B55-608C-734B-6951-CB7449CF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 게임은 비행기 게임 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1942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모티브로 한 종형 스크롤 방식 게임입니다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 게임은 적군의 비행기를 격추시키고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적 비행기의 총알에 격추되지 않게 총알을 피해야 합니다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100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14</TotalTime>
  <Words>36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나눔명조 ExtraBold</vt:lpstr>
      <vt:lpstr>Arial</vt:lpstr>
      <vt:lpstr>Century Gothic</vt:lpstr>
      <vt:lpstr>Consolas</vt:lpstr>
      <vt:lpstr>Wingdings</vt:lpstr>
      <vt:lpstr>비행기 구름</vt:lpstr>
      <vt:lpstr>2024 airplane game</vt:lpstr>
      <vt:lpstr>목차</vt:lpstr>
      <vt:lpstr>①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airplane game</dc:title>
  <dc:creator>최수영</dc:creator>
  <cp:lastModifiedBy>최수영</cp:lastModifiedBy>
  <cp:revision>1</cp:revision>
  <dcterms:created xsi:type="dcterms:W3CDTF">2024-01-06T11:17:06Z</dcterms:created>
  <dcterms:modified xsi:type="dcterms:W3CDTF">2024-01-06T11:32:03Z</dcterms:modified>
</cp:coreProperties>
</file>