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66" r:id="rId3"/>
    <p:sldId id="274" r:id="rId4"/>
    <p:sldId id="269" r:id="rId5"/>
    <p:sldId id="278" r:id="rId6"/>
    <p:sldId id="264" r:id="rId7"/>
    <p:sldId id="277" r:id="rId8"/>
    <p:sldId id="276" r:id="rId9"/>
    <p:sldId id="272" r:id="rId10"/>
    <p:sldId id="268" r:id="rId11"/>
    <p:sldId id="262" r:id="rId12"/>
    <p:sldId id="270" r:id="rId13"/>
    <p:sldId id="265" r:id="rId14"/>
    <p:sldId id="271" r:id="rId15"/>
    <p:sldId id="267" r:id="rId16"/>
    <p:sldId id="273" r:id="rId17"/>
    <p:sldId id="281" r:id="rId18"/>
    <p:sldId id="257" r:id="rId19"/>
    <p:sldId id="259" r:id="rId20"/>
    <p:sldId id="258"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8B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C61F8-73F1-4B1A-996C-D46E5395ECE8}" v="128" dt="2023-01-01T12:08:59.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56" autoAdjust="0"/>
    <p:restoredTop sz="94660"/>
  </p:normalViewPr>
  <p:slideViewPr>
    <p:cSldViewPr snapToGrid="0" showGuides="1">
      <p:cViewPr varScale="1">
        <p:scale>
          <a:sx n="67" d="100"/>
          <a:sy n="67" d="100"/>
        </p:scale>
        <p:origin x="82" y="6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ptiste Bideaux" userId="51f896e74d88f0cc" providerId="LiveId" clId="{988C61F8-73F1-4B1A-996C-D46E5395ECE8}"/>
    <pc:docChg chg="undo custSel addSld delSld modSld sldOrd">
      <pc:chgData name="Baptiste Bideaux" userId="51f896e74d88f0cc" providerId="LiveId" clId="{988C61F8-73F1-4B1A-996C-D46E5395ECE8}" dt="2023-01-01T12:22:05.131" v="1086" actId="20577"/>
      <pc:docMkLst>
        <pc:docMk/>
      </pc:docMkLst>
      <pc:sldChg chg="addSp delSp modSp del mod">
        <pc:chgData name="Baptiste Bideaux" userId="51f896e74d88f0cc" providerId="LiveId" clId="{988C61F8-73F1-4B1A-996C-D46E5395ECE8}" dt="2022-12-31T16:03:16.159" v="234" actId="2696"/>
        <pc:sldMkLst>
          <pc:docMk/>
          <pc:sldMk cId="209962354" sldId="256"/>
        </pc:sldMkLst>
        <pc:picChg chg="add del mod">
          <ac:chgData name="Baptiste Bideaux" userId="51f896e74d88f0cc" providerId="LiveId" clId="{988C61F8-73F1-4B1A-996C-D46E5395ECE8}" dt="2022-12-31T15:49:37.068" v="23" actId="478"/>
          <ac:picMkLst>
            <pc:docMk/>
            <pc:sldMk cId="209962354" sldId="256"/>
            <ac:picMk id="5" creationId="{EA5C5890-E08D-3E53-A27A-E8939FE99565}"/>
          </ac:picMkLst>
        </pc:picChg>
      </pc:sldChg>
      <pc:sldChg chg="del">
        <pc:chgData name="Baptiste Bideaux" userId="51f896e74d88f0cc" providerId="LiveId" clId="{988C61F8-73F1-4B1A-996C-D46E5395ECE8}" dt="2022-12-31T16:03:29.317" v="237" actId="2696"/>
        <pc:sldMkLst>
          <pc:docMk/>
          <pc:sldMk cId="3803407331" sldId="261"/>
        </pc:sldMkLst>
      </pc:sldChg>
      <pc:sldChg chg="addSp delSp modSp mod">
        <pc:chgData name="Baptiste Bideaux" userId="51f896e74d88f0cc" providerId="LiveId" clId="{988C61F8-73F1-4B1A-996C-D46E5395ECE8}" dt="2022-12-31T16:12:14.243" v="418"/>
        <pc:sldMkLst>
          <pc:docMk/>
          <pc:sldMk cId="1985006253" sldId="262"/>
        </pc:sldMkLst>
        <pc:spChg chg="mod">
          <ac:chgData name="Baptiste Bideaux" userId="51f896e74d88f0cc" providerId="LiveId" clId="{988C61F8-73F1-4B1A-996C-D46E5395ECE8}" dt="2022-12-31T16:12:09.140" v="416" actId="6549"/>
          <ac:spMkLst>
            <pc:docMk/>
            <pc:sldMk cId="1985006253" sldId="262"/>
            <ac:spMk id="9" creationId="{7BF7CDFD-AAD3-9FA2-5875-D712D95DEF02}"/>
          </ac:spMkLst>
        </pc:spChg>
        <pc:picChg chg="add mod">
          <ac:chgData name="Baptiste Bideaux" userId="51f896e74d88f0cc" providerId="LiveId" clId="{988C61F8-73F1-4B1A-996C-D46E5395ECE8}" dt="2022-12-31T16:12:14.243" v="418"/>
          <ac:picMkLst>
            <pc:docMk/>
            <pc:sldMk cId="1985006253" sldId="262"/>
            <ac:picMk id="2" creationId="{48D4C64E-8510-52B0-7506-561CCC6795D2}"/>
          </ac:picMkLst>
        </pc:picChg>
        <pc:picChg chg="del">
          <ac:chgData name="Baptiste Bideaux" userId="51f896e74d88f0cc" providerId="LiveId" clId="{988C61F8-73F1-4B1A-996C-D46E5395ECE8}" dt="2022-12-31T16:12:13.772" v="417" actId="478"/>
          <ac:picMkLst>
            <pc:docMk/>
            <pc:sldMk cId="1985006253" sldId="262"/>
            <ac:picMk id="10" creationId="{83D03EB0-BCEE-CEBC-E3B3-A3B4ED9D64F6}"/>
          </ac:picMkLst>
        </pc:picChg>
      </pc:sldChg>
      <pc:sldChg chg="addSp delSp modSp mod">
        <pc:chgData name="Baptiste Bideaux" userId="51f896e74d88f0cc" providerId="LiveId" clId="{988C61F8-73F1-4B1A-996C-D46E5395ECE8}" dt="2022-12-31T16:10:59.908" v="360"/>
        <pc:sldMkLst>
          <pc:docMk/>
          <pc:sldMk cId="2988442821" sldId="264"/>
        </pc:sldMkLst>
        <pc:picChg chg="add mod">
          <ac:chgData name="Baptiste Bideaux" userId="51f896e74d88f0cc" providerId="LiveId" clId="{988C61F8-73F1-4B1A-996C-D46E5395ECE8}" dt="2022-12-31T16:10:59.908" v="360"/>
          <ac:picMkLst>
            <pc:docMk/>
            <pc:sldMk cId="2988442821" sldId="264"/>
            <ac:picMk id="2" creationId="{82982A6E-54DB-9DE0-22F6-CC4FD1768C12}"/>
          </ac:picMkLst>
        </pc:picChg>
        <pc:picChg chg="del">
          <ac:chgData name="Baptiste Bideaux" userId="51f896e74d88f0cc" providerId="LiveId" clId="{988C61F8-73F1-4B1A-996C-D46E5395ECE8}" dt="2022-12-31T16:10:59.357" v="359" actId="478"/>
          <ac:picMkLst>
            <pc:docMk/>
            <pc:sldMk cId="2988442821" sldId="264"/>
            <ac:picMk id="13" creationId="{1F288B17-5EA2-77EE-2166-4F661A337DF4}"/>
          </ac:picMkLst>
        </pc:picChg>
      </pc:sldChg>
      <pc:sldChg chg="addSp delSp modSp mod ord">
        <pc:chgData name="Baptiste Bideaux" userId="51f896e74d88f0cc" providerId="LiveId" clId="{988C61F8-73F1-4B1A-996C-D46E5395ECE8}" dt="2022-12-31T16:47:50.415" v="578" actId="113"/>
        <pc:sldMkLst>
          <pc:docMk/>
          <pc:sldMk cId="75181884" sldId="265"/>
        </pc:sldMkLst>
        <pc:spChg chg="mod">
          <ac:chgData name="Baptiste Bideaux" userId="51f896e74d88f0cc" providerId="LiveId" clId="{988C61F8-73F1-4B1A-996C-D46E5395ECE8}" dt="2022-12-31T16:47:50.415" v="578" actId="113"/>
          <ac:spMkLst>
            <pc:docMk/>
            <pc:sldMk cId="75181884" sldId="265"/>
            <ac:spMk id="9" creationId="{7BF7CDFD-AAD3-9FA2-5875-D712D95DEF02}"/>
          </ac:spMkLst>
        </pc:spChg>
        <pc:picChg chg="add mod">
          <ac:chgData name="Baptiste Bideaux" userId="51f896e74d88f0cc" providerId="LiveId" clId="{988C61F8-73F1-4B1A-996C-D46E5395ECE8}" dt="2022-12-31T16:11:10.172" v="362"/>
          <ac:picMkLst>
            <pc:docMk/>
            <pc:sldMk cId="75181884" sldId="265"/>
            <ac:picMk id="2" creationId="{8C7224FC-9DAD-CCD6-B381-4F8C2ADD1349}"/>
          </ac:picMkLst>
        </pc:picChg>
        <pc:picChg chg="del">
          <ac:chgData name="Baptiste Bideaux" userId="51f896e74d88f0cc" providerId="LiveId" clId="{988C61F8-73F1-4B1A-996C-D46E5395ECE8}" dt="2022-12-31T16:11:09.713" v="361" actId="478"/>
          <ac:picMkLst>
            <pc:docMk/>
            <pc:sldMk cId="75181884" sldId="265"/>
            <ac:picMk id="13" creationId="{E20BD66C-2BBE-B2AF-C2AC-B4134F7259BC}"/>
          </ac:picMkLst>
        </pc:picChg>
        <pc:picChg chg="add mod">
          <ac:chgData name="Baptiste Bideaux" userId="51f896e74d88f0cc" providerId="LiveId" clId="{988C61F8-73F1-4B1A-996C-D46E5395ECE8}" dt="2022-12-31T16:47:14.443" v="571" actId="1076"/>
          <ac:picMkLst>
            <pc:docMk/>
            <pc:sldMk cId="75181884" sldId="265"/>
            <ac:picMk id="1026" creationId="{5A1B1B27-72BB-2A10-715D-E6006F4DA5EE}"/>
          </ac:picMkLst>
        </pc:picChg>
        <pc:picChg chg="add del mod">
          <ac:chgData name="Baptiste Bideaux" userId="51f896e74d88f0cc" providerId="LiveId" clId="{988C61F8-73F1-4B1A-996C-D46E5395ECE8}" dt="2022-12-31T16:46:23.547" v="548"/>
          <ac:picMkLst>
            <pc:docMk/>
            <pc:sldMk cId="75181884" sldId="265"/>
            <ac:picMk id="1028" creationId="{6222FC3B-09C0-65AF-3115-F781C45A8D52}"/>
          </ac:picMkLst>
        </pc:picChg>
        <pc:picChg chg="add mod">
          <ac:chgData name="Baptiste Bideaux" userId="51f896e74d88f0cc" providerId="LiveId" clId="{988C61F8-73F1-4B1A-996C-D46E5395ECE8}" dt="2022-12-31T16:47:16.398" v="572" actId="1076"/>
          <ac:picMkLst>
            <pc:docMk/>
            <pc:sldMk cId="75181884" sldId="265"/>
            <ac:picMk id="1030" creationId="{2E45F41B-6716-A0C5-DDFD-5C0412E282D0}"/>
          </ac:picMkLst>
        </pc:picChg>
      </pc:sldChg>
      <pc:sldChg chg="addSp delSp modSp mod">
        <pc:chgData name="Baptiste Bideaux" userId="51f896e74d88f0cc" providerId="LiveId" clId="{988C61F8-73F1-4B1A-996C-D46E5395ECE8}" dt="2022-12-31T16:06:53.905" v="246" actId="1076"/>
        <pc:sldMkLst>
          <pc:docMk/>
          <pc:sldMk cId="822832698" sldId="266"/>
        </pc:sldMkLst>
        <pc:spChg chg="mod">
          <ac:chgData name="Baptiste Bideaux" userId="51f896e74d88f0cc" providerId="LiveId" clId="{988C61F8-73F1-4B1A-996C-D46E5395ECE8}" dt="2022-12-31T16:05:03.925" v="238" actId="207"/>
          <ac:spMkLst>
            <pc:docMk/>
            <pc:sldMk cId="822832698" sldId="266"/>
            <ac:spMk id="16" creationId="{D467B6A8-93B1-BAF7-8F0F-F4D8390F996B}"/>
          </ac:spMkLst>
        </pc:spChg>
        <pc:picChg chg="add mod">
          <ac:chgData name="Baptiste Bideaux" userId="51f896e74d88f0cc" providerId="LiveId" clId="{988C61F8-73F1-4B1A-996C-D46E5395ECE8}" dt="2022-12-31T16:06:53.905" v="246" actId="1076"/>
          <ac:picMkLst>
            <pc:docMk/>
            <pc:sldMk cId="822832698" sldId="266"/>
            <ac:picMk id="3" creationId="{D6641FCC-9208-607F-1E1C-DFFE27964673}"/>
          </ac:picMkLst>
        </pc:picChg>
        <pc:picChg chg="del">
          <ac:chgData name="Baptiste Bideaux" userId="51f896e74d88f0cc" providerId="LiveId" clId="{988C61F8-73F1-4B1A-996C-D46E5395ECE8}" dt="2022-12-31T16:05:06.265" v="239" actId="478"/>
          <ac:picMkLst>
            <pc:docMk/>
            <pc:sldMk cId="822832698" sldId="266"/>
            <ac:picMk id="12" creationId="{689F7E5A-7F5D-86D2-A2AD-C301895B4584}"/>
          </ac:picMkLst>
        </pc:picChg>
        <pc:picChg chg="del">
          <ac:chgData name="Baptiste Bideaux" userId="51f896e74d88f0cc" providerId="LiveId" clId="{988C61F8-73F1-4B1A-996C-D46E5395ECE8}" dt="2022-12-31T16:05:07.889" v="240" actId="478"/>
          <ac:picMkLst>
            <pc:docMk/>
            <pc:sldMk cId="822832698" sldId="266"/>
            <ac:picMk id="15" creationId="{87602F12-819D-CAAC-ADCE-BACF00B08D4E}"/>
          </ac:picMkLst>
        </pc:picChg>
      </pc:sldChg>
      <pc:sldChg chg="addSp delSp modSp mod">
        <pc:chgData name="Baptiste Bideaux" userId="51f896e74d88f0cc" providerId="LiveId" clId="{988C61F8-73F1-4B1A-996C-D46E5395ECE8}" dt="2022-12-31T16:12:49.035" v="441"/>
        <pc:sldMkLst>
          <pc:docMk/>
          <pc:sldMk cId="4247598697" sldId="267"/>
        </pc:sldMkLst>
        <pc:picChg chg="add mod">
          <ac:chgData name="Baptiste Bideaux" userId="51f896e74d88f0cc" providerId="LiveId" clId="{988C61F8-73F1-4B1A-996C-D46E5395ECE8}" dt="2022-12-31T16:12:49.035" v="441"/>
          <ac:picMkLst>
            <pc:docMk/>
            <pc:sldMk cId="4247598697" sldId="267"/>
            <ac:picMk id="2" creationId="{32250BAD-1BA7-4F14-1A71-905EB033636D}"/>
          </ac:picMkLst>
        </pc:picChg>
        <pc:picChg chg="del">
          <ac:chgData name="Baptiste Bideaux" userId="51f896e74d88f0cc" providerId="LiveId" clId="{988C61F8-73F1-4B1A-996C-D46E5395ECE8}" dt="2022-12-31T16:12:48.596" v="440" actId="478"/>
          <ac:picMkLst>
            <pc:docMk/>
            <pc:sldMk cId="4247598697" sldId="267"/>
            <ac:picMk id="22" creationId="{8EA30C8B-E762-16E2-B630-2C279A4CC34A}"/>
          </ac:picMkLst>
        </pc:picChg>
      </pc:sldChg>
      <pc:sldChg chg="addSp delSp modSp mod">
        <pc:chgData name="Baptiste Bideaux" userId="51f896e74d88f0cc" providerId="LiveId" clId="{988C61F8-73F1-4B1A-996C-D46E5395ECE8}" dt="2022-12-31T16:11:51.604" v="377"/>
        <pc:sldMkLst>
          <pc:docMk/>
          <pc:sldMk cId="3081842583" sldId="268"/>
        </pc:sldMkLst>
        <pc:picChg chg="add mod">
          <ac:chgData name="Baptiste Bideaux" userId="51f896e74d88f0cc" providerId="LiveId" clId="{988C61F8-73F1-4B1A-996C-D46E5395ECE8}" dt="2022-12-31T16:11:51.604" v="377"/>
          <ac:picMkLst>
            <pc:docMk/>
            <pc:sldMk cId="3081842583" sldId="268"/>
            <ac:picMk id="2" creationId="{BC9935CB-4F86-3773-298F-FC3EED248FFC}"/>
          </ac:picMkLst>
        </pc:picChg>
        <pc:picChg chg="del">
          <ac:chgData name="Baptiste Bideaux" userId="51f896e74d88f0cc" providerId="LiveId" clId="{988C61F8-73F1-4B1A-996C-D46E5395ECE8}" dt="2022-12-31T16:11:51.085" v="376" actId="478"/>
          <ac:picMkLst>
            <pc:docMk/>
            <pc:sldMk cId="3081842583" sldId="268"/>
            <ac:picMk id="16" creationId="{0F7FD0EC-C091-4DB1-02A1-3BE19A1A56E2}"/>
          </ac:picMkLst>
        </pc:picChg>
      </pc:sldChg>
      <pc:sldChg chg="addSp delSp modSp mod">
        <pc:chgData name="Baptiste Bideaux" userId="51f896e74d88f0cc" providerId="LiveId" clId="{988C61F8-73F1-4B1A-996C-D46E5395ECE8}" dt="2023-01-01T11:49:31.325" v="752" actId="1076"/>
        <pc:sldMkLst>
          <pc:docMk/>
          <pc:sldMk cId="2823879496" sldId="269"/>
        </pc:sldMkLst>
        <pc:spChg chg="topLvl">
          <ac:chgData name="Baptiste Bideaux" userId="51f896e74d88f0cc" providerId="LiveId" clId="{988C61F8-73F1-4B1A-996C-D46E5395ECE8}" dt="2023-01-01T11:47:11.712" v="688" actId="478"/>
          <ac:spMkLst>
            <pc:docMk/>
            <pc:sldMk cId="2823879496" sldId="269"/>
            <ac:spMk id="5" creationId="{EA6271CB-7CB1-8AF6-1FA1-E3EF4709453A}"/>
          </ac:spMkLst>
        </pc:spChg>
        <pc:spChg chg="del mod topLvl">
          <ac:chgData name="Baptiste Bideaux" userId="51f896e74d88f0cc" providerId="LiveId" clId="{988C61F8-73F1-4B1A-996C-D46E5395ECE8}" dt="2023-01-01T11:47:11.712" v="688" actId="478"/>
          <ac:spMkLst>
            <pc:docMk/>
            <pc:sldMk cId="2823879496" sldId="269"/>
            <ac:spMk id="9" creationId="{7BF7CDFD-AAD3-9FA2-5875-D712D95DEF02}"/>
          </ac:spMkLst>
        </pc:spChg>
        <pc:spChg chg="add mod">
          <ac:chgData name="Baptiste Bideaux" userId="51f896e74d88f0cc" providerId="LiveId" clId="{988C61F8-73F1-4B1A-996C-D46E5395ECE8}" dt="2023-01-01T11:48:34.254" v="702" actId="207"/>
          <ac:spMkLst>
            <pc:docMk/>
            <pc:sldMk cId="2823879496" sldId="269"/>
            <ac:spMk id="12" creationId="{42FC8A62-F454-FA8D-8F5C-8ED3DFE7677B}"/>
          </ac:spMkLst>
        </pc:spChg>
        <pc:spChg chg="del">
          <ac:chgData name="Baptiste Bideaux" userId="51f896e74d88f0cc" providerId="LiveId" clId="{988C61F8-73F1-4B1A-996C-D46E5395ECE8}" dt="2023-01-01T11:47:16.740" v="689" actId="478"/>
          <ac:spMkLst>
            <pc:docMk/>
            <pc:sldMk cId="2823879496" sldId="269"/>
            <ac:spMk id="13" creationId="{C5B08FF6-5C11-F8A0-EBAC-5FEF89CA0E8D}"/>
          </ac:spMkLst>
        </pc:spChg>
        <pc:grpChg chg="del">
          <ac:chgData name="Baptiste Bideaux" userId="51f896e74d88f0cc" providerId="LiveId" clId="{988C61F8-73F1-4B1A-996C-D46E5395ECE8}" dt="2023-01-01T11:47:11.712" v="688" actId="478"/>
          <ac:grpSpMkLst>
            <pc:docMk/>
            <pc:sldMk cId="2823879496" sldId="269"/>
            <ac:grpSpMk id="4" creationId="{245F472C-B6B9-EBE9-A183-510A380574F9}"/>
          </ac:grpSpMkLst>
        </pc:grpChg>
        <pc:picChg chg="add del mod">
          <ac:chgData name="Baptiste Bideaux" userId="51f896e74d88f0cc" providerId="LiveId" clId="{988C61F8-73F1-4B1A-996C-D46E5395ECE8}" dt="2023-01-01T11:46:51.266" v="686"/>
          <ac:picMkLst>
            <pc:docMk/>
            <pc:sldMk cId="2823879496" sldId="269"/>
            <ac:picMk id="2" creationId="{C1D92139-7736-9DA5-A03F-9D14AD98BB04}"/>
          </ac:picMkLst>
        </pc:picChg>
        <pc:picChg chg="add del mod">
          <ac:chgData name="Baptiste Bideaux" userId="51f896e74d88f0cc" providerId="LiveId" clId="{988C61F8-73F1-4B1A-996C-D46E5395ECE8}" dt="2023-01-01T11:48:16.553" v="698" actId="478"/>
          <ac:picMkLst>
            <pc:docMk/>
            <pc:sldMk cId="2823879496" sldId="269"/>
            <ac:picMk id="3" creationId="{6E65A1B8-D49A-7A92-B768-DC77C3A65FBB}"/>
          </ac:picMkLst>
        </pc:picChg>
        <pc:picChg chg="add del mod">
          <ac:chgData name="Baptiste Bideaux" userId="51f896e74d88f0cc" providerId="LiveId" clId="{988C61F8-73F1-4B1A-996C-D46E5395ECE8}" dt="2023-01-01T11:46:51.266" v="686"/>
          <ac:picMkLst>
            <pc:docMk/>
            <pc:sldMk cId="2823879496" sldId="269"/>
            <ac:picMk id="6" creationId="{BDEE0A50-A9F3-81DB-EFAB-E2CB1B9118CF}"/>
          </ac:picMkLst>
        </pc:picChg>
        <pc:picChg chg="add del mod">
          <ac:chgData name="Baptiste Bideaux" userId="51f896e74d88f0cc" providerId="LiveId" clId="{988C61F8-73F1-4B1A-996C-D46E5395ECE8}" dt="2023-01-01T11:46:51.266" v="686"/>
          <ac:picMkLst>
            <pc:docMk/>
            <pc:sldMk cId="2823879496" sldId="269"/>
            <ac:picMk id="7" creationId="{73F92783-6456-E512-F2F3-69142896C035}"/>
          </ac:picMkLst>
        </pc:picChg>
        <pc:picChg chg="add del mod">
          <ac:chgData name="Baptiste Bideaux" userId="51f896e74d88f0cc" providerId="LiveId" clId="{988C61F8-73F1-4B1A-996C-D46E5395ECE8}" dt="2023-01-01T11:46:51.266" v="686"/>
          <ac:picMkLst>
            <pc:docMk/>
            <pc:sldMk cId="2823879496" sldId="269"/>
            <ac:picMk id="8" creationId="{E8684DCF-9F36-CA19-D957-CE6AB19B562A}"/>
          </ac:picMkLst>
        </pc:picChg>
        <pc:picChg chg="add mod">
          <ac:chgData name="Baptiste Bideaux" userId="51f896e74d88f0cc" providerId="LiveId" clId="{988C61F8-73F1-4B1A-996C-D46E5395ECE8}" dt="2023-01-01T11:47:58.388" v="697" actId="732"/>
          <ac:picMkLst>
            <pc:docMk/>
            <pc:sldMk cId="2823879496" sldId="269"/>
            <ac:picMk id="10" creationId="{6715EFFF-CA94-ECA7-7D90-D6A4EE31909B}"/>
          </ac:picMkLst>
        </pc:picChg>
        <pc:picChg chg="del">
          <ac:chgData name="Baptiste Bideaux" userId="51f896e74d88f0cc" providerId="LiveId" clId="{988C61F8-73F1-4B1A-996C-D46E5395ECE8}" dt="2022-12-31T16:10:15.834" v="349" actId="478"/>
          <ac:picMkLst>
            <pc:docMk/>
            <pc:sldMk cId="2823879496" sldId="269"/>
            <ac:picMk id="10" creationId="{C46C34DC-AB3E-FA00-13F2-B3A1476EF22B}"/>
          </ac:picMkLst>
        </pc:picChg>
        <pc:picChg chg="add mod ord">
          <ac:chgData name="Baptiste Bideaux" userId="51f896e74d88f0cc" providerId="LiveId" clId="{988C61F8-73F1-4B1A-996C-D46E5395ECE8}" dt="2023-01-01T11:48:48.483" v="746" actId="166"/>
          <ac:picMkLst>
            <pc:docMk/>
            <pc:sldMk cId="2823879496" sldId="269"/>
            <ac:picMk id="11" creationId="{6EED9F1E-E1E7-A136-2FD4-2C8B10DF0EF7}"/>
          </ac:picMkLst>
        </pc:picChg>
        <pc:picChg chg="add mod">
          <ac:chgData name="Baptiste Bideaux" userId="51f896e74d88f0cc" providerId="LiveId" clId="{988C61F8-73F1-4B1A-996C-D46E5395ECE8}" dt="2023-01-01T11:49:17.543" v="749" actId="14100"/>
          <ac:picMkLst>
            <pc:docMk/>
            <pc:sldMk cId="2823879496" sldId="269"/>
            <ac:picMk id="14" creationId="{E09EF852-DA6D-EEDF-CAA1-156C679FA389}"/>
          </ac:picMkLst>
        </pc:picChg>
        <pc:picChg chg="add mod">
          <ac:chgData name="Baptiste Bideaux" userId="51f896e74d88f0cc" providerId="LiveId" clId="{988C61F8-73F1-4B1A-996C-D46E5395ECE8}" dt="2023-01-01T11:49:31.325" v="752" actId="1076"/>
          <ac:picMkLst>
            <pc:docMk/>
            <pc:sldMk cId="2823879496" sldId="269"/>
            <ac:picMk id="16" creationId="{3E6FED3B-AE6E-6FFF-9E2E-AB86579D79BE}"/>
          </ac:picMkLst>
        </pc:picChg>
        <pc:picChg chg="add mod">
          <ac:chgData name="Baptiste Bideaux" userId="51f896e74d88f0cc" providerId="LiveId" clId="{988C61F8-73F1-4B1A-996C-D46E5395ECE8}" dt="2023-01-01T11:49:28.072" v="751" actId="1076"/>
          <ac:picMkLst>
            <pc:docMk/>
            <pc:sldMk cId="2823879496" sldId="269"/>
            <ac:picMk id="17" creationId="{B89749B8-4B66-00CA-537A-038404822CA4}"/>
          </ac:picMkLst>
        </pc:picChg>
      </pc:sldChg>
      <pc:sldChg chg="addSp delSp modSp mod">
        <pc:chgData name="Baptiste Bideaux" userId="51f896e74d88f0cc" providerId="LiveId" clId="{988C61F8-73F1-4B1A-996C-D46E5395ECE8}" dt="2023-01-01T12:21:44.854" v="1084" actId="6549"/>
        <pc:sldMkLst>
          <pc:docMk/>
          <pc:sldMk cId="2167047340" sldId="270"/>
        </pc:sldMkLst>
        <pc:spChg chg="mod">
          <ac:chgData name="Baptiste Bideaux" userId="51f896e74d88f0cc" providerId="LiveId" clId="{988C61F8-73F1-4B1A-996C-D46E5395ECE8}" dt="2023-01-01T12:21:44.854" v="1084" actId="6549"/>
          <ac:spMkLst>
            <pc:docMk/>
            <pc:sldMk cId="2167047340" sldId="270"/>
            <ac:spMk id="9" creationId="{7BF7CDFD-AAD3-9FA2-5875-D712D95DEF02}"/>
          </ac:spMkLst>
        </pc:spChg>
        <pc:picChg chg="add mod">
          <ac:chgData name="Baptiste Bideaux" userId="51f896e74d88f0cc" providerId="LiveId" clId="{988C61F8-73F1-4B1A-996C-D46E5395ECE8}" dt="2022-12-31T16:12:38.156" v="437"/>
          <ac:picMkLst>
            <pc:docMk/>
            <pc:sldMk cId="2167047340" sldId="270"/>
            <ac:picMk id="2" creationId="{D0E16D92-4E19-A69F-DDC8-47E2BAB40F94}"/>
          </ac:picMkLst>
        </pc:picChg>
        <pc:picChg chg="del">
          <ac:chgData name="Baptiste Bideaux" userId="51f896e74d88f0cc" providerId="LiveId" clId="{988C61F8-73F1-4B1A-996C-D46E5395ECE8}" dt="2022-12-31T16:12:37.700" v="436" actId="478"/>
          <ac:picMkLst>
            <pc:docMk/>
            <pc:sldMk cId="2167047340" sldId="270"/>
            <ac:picMk id="13" creationId="{2F001DBC-14CB-50B7-2120-B7E8F5262C5A}"/>
          </ac:picMkLst>
        </pc:picChg>
      </pc:sldChg>
      <pc:sldChg chg="addSp delSp modSp mod">
        <pc:chgData name="Baptiste Bideaux" userId="51f896e74d88f0cc" providerId="LiveId" clId="{988C61F8-73F1-4B1A-996C-D46E5395ECE8}" dt="2022-12-31T16:51:27.069" v="666" actId="113"/>
        <pc:sldMkLst>
          <pc:docMk/>
          <pc:sldMk cId="1082700635" sldId="271"/>
        </pc:sldMkLst>
        <pc:spChg chg="mod">
          <ac:chgData name="Baptiste Bideaux" userId="51f896e74d88f0cc" providerId="LiveId" clId="{988C61F8-73F1-4B1A-996C-D46E5395ECE8}" dt="2022-12-31T16:51:27.069" v="666" actId="113"/>
          <ac:spMkLst>
            <pc:docMk/>
            <pc:sldMk cId="1082700635" sldId="271"/>
            <ac:spMk id="9" creationId="{7BF7CDFD-AAD3-9FA2-5875-D712D95DEF02}"/>
          </ac:spMkLst>
        </pc:spChg>
        <pc:picChg chg="add mod">
          <ac:chgData name="Baptiste Bideaux" userId="51f896e74d88f0cc" providerId="LiveId" clId="{988C61F8-73F1-4B1A-996C-D46E5395ECE8}" dt="2022-12-31T16:12:43.168" v="439"/>
          <ac:picMkLst>
            <pc:docMk/>
            <pc:sldMk cId="1082700635" sldId="271"/>
            <ac:picMk id="2" creationId="{4E4789C8-C30D-DEB5-349D-987937728DC7}"/>
          </ac:picMkLst>
        </pc:picChg>
        <pc:picChg chg="del">
          <ac:chgData name="Baptiste Bideaux" userId="51f896e74d88f0cc" providerId="LiveId" clId="{988C61F8-73F1-4B1A-996C-D46E5395ECE8}" dt="2022-12-31T16:12:42.765" v="438" actId="478"/>
          <ac:picMkLst>
            <pc:docMk/>
            <pc:sldMk cId="1082700635" sldId="271"/>
            <ac:picMk id="13" creationId="{4A1F9F6A-4B5D-6E20-36D4-5A62AFDC23AF}"/>
          </ac:picMkLst>
        </pc:picChg>
      </pc:sldChg>
      <pc:sldChg chg="addSp delSp modSp mod">
        <pc:chgData name="Baptiste Bideaux" userId="51f896e74d88f0cc" providerId="LiveId" clId="{988C61F8-73F1-4B1A-996C-D46E5395ECE8}" dt="2022-12-31T16:11:44.795" v="375"/>
        <pc:sldMkLst>
          <pc:docMk/>
          <pc:sldMk cId="1795726103" sldId="272"/>
        </pc:sldMkLst>
        <pc:picChg chg="add mod">
          <ac:chgData name="Baptiste Bideaux" userId="51f896e74d88f0cc" providerId="LiveId" clId="{988C61F8-73F1-4B1A-996C-D46E5395ECE8}" dt="2022-12-31T16:11:44.795" v="375"/>
          <ac:picMkLst>
            <pc:docMk/>
            <pc:sldMk cId="1795726103" sldId="272"/>
            <ac:picMk id="2" creationId="{ABADC6C4-32F8-4AED-0D12-6BD8BA133C76}"/>
          </ac:picMkLst>
        </pc:picChg>
        <pc:picChg chg="del">
          <ac:chgData name="Baptiste Bideaux" userId="51f896e74d88f0cc" providerId="LiveId" clId="{988C61F8-73F1-4B1A-996C-D46E5395ECE8}" dt="2022-12-31T16:11:44.259" v="374" actId="478"/>
          <ac:picMkLst>
            <pc:docMk/>
            <pc:sldMk cId="1795726103" sldId="272"/>
            <ac:picMk id="22" creationId="{C55F4F40-7F1E-2F94-073C-8C70EF7C534A}"/>
          </ac:picMkLst>
        </pc:picChg>
      </pc:sldChg>
      <pc:sldChg chg="addSp delSp modSp mod">
        <pc:chgData name="Baptiste Bideaux" userId="51f896e74d88f0cc" providerId="LiveId" clId="{988C61F8-73F1-4B1A-996C-D46E5395ECE8}" dt="2022-12-31T16:12:53.553" v="443"/>
        <pc:sldMkLst>
          <pc:docMk/>
          <pc:sldMk cId="1087624305" sldId="273"/>
        </pc:sldMkLst>
        <pc:picChg chg="add mod">
          <ac:chgData name="Baptiste Bideaux" userId="51f896e74d88f0cc" providerId="LiveId" clId="{988C61F8-73F1-4B1A-996C-D46E5395ECE8}" dt="2022-12-31T16:12:53.553" v="443"/>
          <ac:picMkLst>
            <pc:docMk/>
            <pc:sldMk cId="1087624305" sldId="273"/>
            <ac:picMk id="2" creationId="{2682F957-55A0-F93E-AFFC-ED7040CE6F7C}"/>
          </ac:picMkLst>
        </pc:picChg>
        <pc:picChg chg="del">
          <ac:chgData name="Baptiste Bideaux" userId="51f896e74d88f0cc" providerId="LiveId" clId="{988C61F8-73F1-4B1A-996C-D46E5395ECE8}" dt="2022-12-31T16:12:53.140" v="442" actId="478"/>
          <ac:picMkLst>
            <pc:docMk/>
            <pc:sldMk cId="1087624305" sldId="273"/>
            <ac:picMk id="16" creationId="{EFB5AB2D-246D-EAA4-37A8-A92FF5F10BD5}"/>
          </ac:picMkLst>
        </pc:picChg>
      </pc:sldChg>
      <pc:sldChg chg="addSp delSp modSp mod">
        <pc:chgData name="Baptiste Bideaux" userId="51f896e74d88f0cc" providerId="LiveId" clId="{988C61F8-73F1-4B1A-996C-D46E5395ECE8}" dt="2022-12-31T16:09:08.307" v="307" actId="14861"/>
        <pc:sldMkLst>
          <pc:docMk/>
          <pc:sldMk cId="2907092440" sldId="274"/>
        </pc:sldMkLst>
        <pc:spChg chg="mod">
          <ac:chgData name="Baptiste Bideaux" userId="51f896e74d88f0cc" providerId="LiveId" clId="{988C61F8-73F1-4B1A-996C-D46E5395ECE8}" dt="2022-12-31T16:07:21.380" v="247" actId="207"/>
          <ac:spMkLst>
            <pc:docMk/>
            <pc:sldMk cId="2907092440" sldId="274"/>
            <ac:spMk id="3" creationId="{84830914-E56B-4D6F-D11C-AE1A81250C5E}"/>
          </ac:spMkLst>
        </pc:spChg>
        <pc:picChg chg="add mod">
          <ac:chgData name="Baptiste Bideaux" userId="51f896e74d88f0cc" providerId="LiveId" clId="{988C61F8-73F1-4B1A-996C-D46E5395ECE8}" dt="2022-12-31T16:07:51.943" v="254" actId="1076"/>
          <ac:picMkLst>
            <pc:docMk/>
            <pc:sldMk cId="2907092440" sldId="274"/>
            <ac:picMk id="4" creationId="{272C341F-1AF5-57F2-87CC-A49E7F41C63A}"/>
          </ac:picMkLst>
        </pc:picChg>
        <pc:picChg chg="del">
          <ac:chgData name="Baptiste Bideaux" userId="51f896e74d88f0cc" providerId="LiveId" clId="{988C61F8-73F1-4B1A-996C-D46E5395ECE8}" dt="2022-12-31T16:07:46.266" v="253" actId="478"/>
          <ac:picMkLst>
            <pc:docMk/>
            <pc:sldMk cId="2907092440" sldId="274"/>
            <ac:picMk id="11" creationId="{52F204AB-A6A0-A56D-E59F-BD2E7DFE1641}"/>
          </ac:picMkLst>
        </pc:picChg>
        <pc:picChg chg="del">
          <ac:chgData name="Baptiste Bideaux" userId="51f896e74d88f0cc" providerId="LiveId" clId="{988C61F8-73F1-4B1A-996C-D46E5395ECE8}" dt="2022-12-31T16:07:24.483" v="248" actId="478"/>
          <ac:picMkLst>
            <pc:docMk/>
            <pc:sldMk cId="2907092440" sldId="274"/>
            <ac:picMk id="12" creationId="{689F7E5A-7F5D-86D2-A2AD-C301895B4584}"/>
          </ac:picMkLst>
        </pc:picChg>
        <pc:picChg chg="mod">
          <ac:chgData name="Baptiste Bideaux" userId="51f896e74d88f0cc" providerId="LiveId" clId="{988C61F8-73F1-4B1A-996C-D46E5395ECE8}" dt="2022-12-31T16:09:08.307" v="307" actId="14861"/>
          <ac:picMkLst>
            <pc:docMk/>
            <pc:sldMk cId="2907092440" sldId="274"/>
            <ac:picMk id="14" creationId="{E5BF361D-208B-531D-5E37-87F79FE9031C}"/>
          </ac:picMkLst>
        </pc:picChg>
        <pc:picChg chg="mod">
          <ac:chgData name="Baptiste Bideaux" userId="51f896e74d88f0cc" providerId="LiveId" clId="{988C61F8-73F1-4B1A-996C-D46E5395ECE8}" dt="2022-12-31T16:09:02.848" v="305" actId="14861"/>
          <ac:picMkLst>
            <pc:docMk/>
            <pc:sldMk cId="2907092440" sldId="274"/>
            <ac:picMk id="17" creationId="{9B0C6723-754E-C655-3543-9E23EA39BBF9}"/>
          </ac:picMkLst>
        </pc:picChg>
      </pc:sldChg>
      <pc:sldChg chg="addSp delSp modSp add mod">
        <pc:chgData name="Baptiste Bideaux" userId="51f896e74d88f0cc" providerId="LiveId" clId="{988C61F8-73F1-4B1A-996C-D46E5395ECE8}" dt="2023-01-01T12:21:56.937" v="1085" actId="6549"/>
        <pc:sldMkLst>
          <pc:docMk/>
          <pc:sldMk cId="3940685647" sldId="275"/>
        </pc:sldMkLst>
        <pc:spChg chg="mod">
          <ac:chgData name="Baptiste Bideaux" userId="51f896e74d88f0cc" providerId="LiveId" clId="{988C61F8-73F1-4B1A-996C-D46E5395ECE8}" dt="2023-01-01T12:08:59.865" v="1074" actId="1076"/>
          <ac:spMkLst>
            <pc:docMk/>
            <pc:sldMk cId="3940685647" sldId="275"/>
            <ac:spMk id="7" creationId="{8AB239EE-111D-82AE-AAE8-2698267B6994}"/>
          </ac:spMkLst>
        </pc:spChg>
        <pc:spChg chg="add mod">
          <ac:chgData name="Baptiste Bideaux" userId="51f896e74d88f0cc" providerId="LiveId" clId="{988C61F8-73F1-4B1A-996C-D46E5395ECE8}" dt="2022-12-31T16:00:14.849" v="158" actId="2711"/>
          <ac:spMkLst>
            <pc:docMk/>
            <pc:sldMk cId="3940685647" sldId="275"/>
            <ac:spMk id="13" creationId="{A126C4A0-DA48-D0B0-2582-12B158EB3F53}"/>
          </ac:spMkLst>
        </pc:spChg>
        <pc:spChg chg="add mod">
          <ac:chgData name="Baptiste Bideaux" userId="51f896e74d88f0cc" providerId="LiveId" clId="{988C61F8-73F1-4B1A-996C-D46E5395ECE8}" dt="2022-12-31T16:00:52.376" v="193" actId="1035"/>
          <ac:spMkLst>
            <pc:docMk/>
            <pc:sldMk cId="3940685647" sldId="275"/>
            <ac:spMk id="19" creationId="{7ACD9004-F8F5-76F7-B355-1365E3E06A7A}"/>
          </ac:spMkLst>
        </pc:spChg>
        <pc:spChg chg="mod">
          <ac:chgData name="Baptiste Bideaux" userId="51f896e74d88f0cc" providerId="LiveId" clId="{988C61F8-73F1-4B1A-996C-D46E5395ECE8}" dt="2022-12-31T16:00:52.376" v="193" actId="1035"/>
          <ac:spMkLst>
            <pc:docMk/>
            <pc:sldMk cId="3940685647" sldId="275"/>
            <ac:spMk id="22" creationId="{64012A4E-A03A-7B9F-28B2-848839894113}"/>
          </ac:spMkLst>
        </pc:spChg>
        <pc:spChg chg="add mod">
          <ac:chgData name="Baptiste Bideaux" userId="51f896e74d88f0cc" providerId="LiveId" clId="{988C61F8-73F1-4B1A-996C-D46E5395ECE8}" dt="2023-01-01T12:21:56.937" v="1085" actId="6549"/>
          <ac:spMkLst>
            <pc:docMk/>
            <pc:sldMk cId="3940685647" sldId="275"/>
            <ac:spMk id="26" creationId="{610EAE8C-CFA9-2D07-D328-4C93ED896239}"/>
          </ac:spMkLst>
        </pc:spChg>
        <pc:spChg chg="mod">
          <ac:chgData name="Baptiste Bideaux" userId="51f896e74d88f0cc" providerId="LiveId" clId="{988C61F8-73F1-4B1A-996C-D46E5395ECE8}" dt="2022-12-31T16:01:51.711" v="203" actId="404"/>
          <ac:spMkLst>
            <pc:docMk/>
            <pc:sldMk cId="3940685647" sldId="275"/>
            <ac:spMk id="29" creationId="{1A1C4033-C681-6C1A-2B2A-7E4E5F093319}"/>
          </ac:spMkLst>
        </pc:spChg>
        <pc:spChg chg="mod">
          <ac:chgData name="Baptiste Bideaux" userId="51f896e74d88f0cc" providerId="LiveId" clId="{988C61F8-73F1-4B1A-996C-D46E5395ECE8}" dt="2022-12-31T16:02:42.277" v="229" actId="14100"/>
          <ac:spMkLst>
            <pc:docMk/>
            <pc:sldMk cId="3940685647" sldId="275"/>
            <ac:spMk id="30" creationId="{50DCE4A7-C5C0-EF01-8038-4A389A64ECAC}"/>
          </ac:spMkLst>
        </pc:spChg>
        <pc:grpChg chg="add mod">
          <ac:chgData name="Baptiste Bideaux" userId="51f896e74d88f0cc" providerId="LiveId" clId="{988C61F8-73F1-4B1A-996C-D46E5395ECE8}" dt="2023-01-01T12:08:59.865" v="1074" actId="1076"/>
          <ac:grpSpMkLst>
            <pc:docMk/>
            <pc:sldMk cId="3940685647" sldId="275"/>
            <ac:grpSpMk id="3" creationId="{7DF43CAC-52B8-F9DC-39FD-64A36C08124D}"/>
          </ac:grpSpMkLst>
        </pc:grpChg>
        <pc:grpChg chg="mod">
          <ac:chgData name="Baptiste Bideaux" userId="51f896e74d88f0cc" providerId="LiveId" clId="{988C61F8-73F1-4B1A-996C-D46E5395ECE8}" dt="2023-01-01T12:08:59.865" v="1074" actId="1076"/>
          <ac:grpSpMkLst>
            <pc:docMk/>
            <pc:sldMk cId="3940685647" sldId="275"/>
            <ac:grpSpMk id="4" creationId="{4A54C98A-3D7A-D42F-7C96-2DD95A130CFE}"/>
          </ac:grpSpMkLst>
        </pc:grpChg>
        <pc:grpChg chg="del">
          <ac:chgData name="Baptiste Bideaux" userId="51f896e74d88f0cc" providerId="LiveId" clId="{988C61F8-73F1-4B1A-996C-D46E5395ECE8}" dt="2022-12-31T15:48:23.560" v="2" actId="478"/>
          <ac:grpSpMkLst>
            <pc:docMk/>
            <pc:sldMk cId="3940685647" sldId="275"/>
            <ac:grpSpMk id="7" creationId="{30592270-9F45-D653-3E52-A4301B2D7B0D}"/>
          </ac:grpSpMkLst>
        </pc:grpChg>
        <pc:grpChg chg="del">
          <ac:chgData name="Baptiste Bideaux" userId="51f896e74d88f0cc" providerId="LiveId" clId="{988C61F8-73F1-4B1A-996C-D46E5395ECE8}" dt="2022-12-31T15:48:29.249" v="7" actId="478"/>
          <ac:grpSpMkLst>
            <pc:docMk/>
            <pc:sldMk cId="3940685647" sldId="275"/>
            <ac:grpSpMk id="18" creationId="{40AA24FC-C45E-8FEC-3CA4-AFCCA58DF366}"/>
          </ac:grpSpMkLst>
        </pc:grpChg>
        <pc:grpChg chg="add del mod">
          <ac:chgData name="Baptiste Bideaux" userId="51f896e74d88f0cc" providerId="LiveId" clId="{988C61F8-73F1-4B1A-996C-D46E5395ECE8}" dt="2023-01-01T12:08:00.177" v="1063" actId="478"/>
          <ac:grpSpMkLst>
            <pc:docMk/>
            <pc:sldMk cId="3940685647" sldId="275"/>
            <ac:grpSpMk id="20" creationId="{158D50B8-A4A0-8A12-98C0-4FDC5FB4EFB8}"/>
          </ac:grpSpMkLst>
        </pc:grpChg>
        <pc:grpChg chg="add mod">
          <ac:chgData name="Baptiste Bideaux" userId="51f896e74d88f0cc" providerId="LiveId" clId="{988C61F8-73F1-4B1A-996C-D46E5395ECE8}" dt="2022-12-31T16:02:52.666" v="233" actId="1076"/>
          <ac:grpSpMkLst>
            <pc:docMk/>
            <pc:sldMk cId="3940685647" sldId="275"/>
            <ac:grpSpMk id="28" creationId="{45093541-1F9E-7B1B-315E-8263C548593F}"/>
          </ac:grpSpMkLst>
        </pc:grpChg>
        <pc:picChg chg="add mod">
          <ac:chgData name="Baptiste Bideaux" userId="51f896e74d88f0cc" providerId="LiveId" clId="{988C61F8-73F1-4B1A-996C-D46E5395ECE8}" dt="2022-12-31T15:50:09.030" v="50" actId="732"/>
          <ac:picMkLst>
            <pc:docMk/>
            <pc:sldMk cId="3940685647" sldId="275"/>
            <ac:picMk id="2" creationId="{0076F607-416A-0F6E-E19C-32BD705C8789}"/>
          </ac:picMkLst>
        </pc:picChg>
        <pc:picChg chg="del">
          <ac:chgData name="Baptiste Bideaux" userId="51f896e74d88f0cc" providerId="LiveId" clId="{988C61F8-73F1-4B1A-996C-D46E5395ECE8}" dt="2022-12-31T15:48:25.451" v="5" actId="478"/>
          <ac:picMkLst>
            <pc:docMk/>
            <pc:sldMk cId="3940685647" sldId="275"/>
            <ac:picMk id="3" creationId="{492C107E-8ADE-0A28-5888-601FBDF97B73}"/>
          </ac:picMkLst>
        </pc:picChg>
        <pc:picChg chg="mod">
          <ac:chgData name="Baptiste Bideaux" userId="51f896e74d88f0cc" providerId="LiveId" clId="{988C61F8-73F1-4B1A-996C-D46E5395ECE8}" dt="2023-01-01T12:08:36.682" v="1070" actId="1076"/>
          <ac:picMkLst>
            <pc:docMk/>
            <pc:sldMk cId="3940685647" sldId="275"/>
            <ac:picMk id="5" creationId="{EA5C5890-E08D-3E53-A27A-E8939FE99565}"/>
          </ac:picMkLst>
        </pc:picChg>
        <pc:picChg chg="mod">
          <ac:chgData name="Baptiste Bideaux" userId="51f896e74d88f0cc" providerId="LiveId" clId="{988C61F8-73F1-4B1A-996C-D46E5395ECE8}" dt="2023-01-01T12:08:59.865" v="1074" actId="1076"/>
          <ac:picMkLst>
            <pc:docMk/>
            <pc:sldMk cId="3940685647" sldId="275"/>
            <ac:picMk id="6" creationId="{E781DCE7-BB77-9D6A-0EFF-5771A9C145F0}"/>
          </ac:picMkLst>
        </pc:picChg>
        <pc:picChg chg="add mod">
          <ac:chgData name="Baptiste Bideaux" userId="51f896e74d88f0cc" providerId="LiveId" clId="{988C61F8-73F1-4B1A-996C-D46E5395ECE8}" dt="2022-12-31T15:49:57.611" v="49" actId="1035"/>
          <ac:picMkLst>
            <pc:docMk/>
            <pc:sldMk cId="3940685647" sldId="275"/>
            <ac:picMk id="8" creationId="{FB6755F4-14EB-EFD5-91F0-F2D10F0840BF}"/>
          </ac:picMkLst>
        </pc:picChg>
        <pc:picChg chg="add mod">
          <ac:chgData name="Baptiste Bideaux" userId="51f896e74d88f0cc" providerId="LiveId" clId="{988C61F8-73F1-4B1A-996C-D46E5395ECE8}" dt="2022-12-31T15:49:49.256" v="28" actId="1076"/>
          <ac:picMkLst>
            <pc:docMk/>
            <pc:sldMk cId="3940685647" sldId="275"/>
            <ac:picMk id="9" creationId="{3B71B1EA-E8DA-964A-98F1-2419AC1CAD74}"/>
          </ac:picMkLst>
        </pc:picChg>
        <pc:picChg chg="add mod">
          <ac:chgData name="Baptiste Bideaux" userId="51f896e74d88f0cc" providerId="LiveId" clId="{988C61F8-73F1-4B1A-996C-D46E5395ECE8}" dt="2022-12-31T16:13:25.654" v="445" actId="14861"/>
          <ac:picMkLst>
            <pc:docMk/>
            <pc:sldMk cId="3940685647" sldId="275"/>
            <ac:picMk id="10" creationId="{59C84938-1753-772D-82F3-226D6A80AC03}"/>
          </ac:picMkLst>
        </pc:picChg>
        <pc:picChg chg="mod">
          <ac:chgData name="Baptiste Bideaux" userId="51f896e74d88f0cc" providerId="LiveId" clId="{988C61F8-73F1-4B1A-996C-D46E5395ECE8}" dt="2023-01-01T12:08:59.865" v="1074" actId="1076"/>
          <ac:picMkLst>
            <pc:docMk/>
            <pc:sldMk cId="3940685647" sldId="275"/>
            <ac:picMk id="11" creationId="{EF5379D2-18E0-665C-38D4-7F4C70960089}"/>
          </ac:picMkLst>
        </pc:picChg>
        <pc:picChg chg="add mod ord">
          <ac:chgData name="Baptiste Bideaux" userId="51f896e74d88f0cc" providerId="LiveId" clId="{988C61F8-73F1-4B1A-996C-D46E5395ECE8}" dt="2022-12-31T15:51:12.981" v="79" actId="1035"/>
          <ac:picMkLst>
            <pc:docMk/>
            <pc:sldMk cId="3940685647" sldId="275"/>
            <ac:picMk id="12" creationId="{CA69817F-9F6A-10C2-585D-B746E4F0CCDF}"/>
          </ac:picMkLst>
        </pc:picChg>
        <pc:picChg chg="del">
          <ac:chgData name="Baptiste Bideaux" userId="51f896e74d88f0cc" providerId="LiveId" clId="{988C61F8-73F1-4B1A-996C-D46E5395ECE8}" dt="2022-12-31T15:48:31.346" v="9" actId="478"/>
          <ac:picMkLst>
            <pc:docMk/>
            <pc:sldMk cId="3940685647" sldId="275"/>
            <ac:picMk id="14" creationId="{6BA7187E-90D9-FA00-96D3-6A729C9F8584}"/>
          </ac:picMkLst>
        </pc:picChg>
        <pc:picChg chg="mod">
          <ac:chgData name="Baptiste Bideaux" userId="51f896e74d88f0cc" providerId="LiveId" clId="{988C61F8-73F1-4B1A-996C-D46E5395ECE8}" dt="2023-01-01T12:08:59.865" v="1074" actId="1076"/>
          <ac:picMkLst>
            <pc:docMk/>
            <pc:sldMk cId="3940685647" sldId="275"/>
            <ac:picMk id="14" creationId="{97AA6D45-9D79-9F6D-37B1-8B08F937049C}"/>
          </ac:picMkLst>
        </pc:picChg>
        <pc:picChg chg="add mod">
          <ac:chgData name="Baptiste Bideaux" userId="51f896e74d88f0cc" providerId="LiveId" clId="{988C61F8-73F1-4B1A-996C-D46E5395ECE8}" dt="2022-12-31T15:55:06.883" v="121" actId="1076"/>
          <ac:picMkLst>
            <pc:docMk/>
            <pc:sldMk cId="3940685647" sldId="275"/>
            <ac:picMk id="15" creationId="{583F8630-761B-8329-3DCE-341A67E6343D}"/>
          </ac:picMkLst>
        </pc:picChg>
        <pc:picChg chg="del">
          <ac:chgData name="Baptiste Bideaux" userId="51f896e74d88f0cc" providerId="LiveId" clId="{988C61F8-73F1-4B1A-996C-D46E5395ECE8}" dt="2022-12-31T15:48:30.026" v="8" actId="478"/>
          <ac:picMkLst>
            <pc:docMk/>
            <pc:sldMk cId="3940685647" sldId="275"/>
            <ac:picMk id="21" creationId="{0458DC13-57D9-CD4C-7057-2465BD186DF3}"/>
          </ac:picMkLst>
        </pc:picChg>
        <pc:picChg chg="mod">
          <ac:chgData name="Baptiste Bideaux" userId="51f896e74d88f0cc" providerId="LiveId" clId="{988C61F8-73F1-4B1A-996C-D46E5395ECE8}" dt="2022-12-31T16:00:52.376" v="193" actId="1035"/>
          <ac:picMkLst>
            <pc:docMk/>
            <pc:sldMk cId="3940685647" sldId="275"/>
            <ac:picMk id="23" creationId="{09DAFDBE-565E-6CB1-9843-C04FBCA52568}"/>
          </ac:picMkLst>
        </pc:picChg>
        <pc:picChg chg="mod">
          <ac:chgData name="Baptiste Bideaux" userId="51f896e74d88f0cc" providerId="LiveId" clId="{988C61F8-73F1-4B1A-996C-D46E5395ECE8}" dt="2022-12-31T16:00:52.376" v="193" actId="1035"/>
          <ac:picMkLst>
            <pc:docMk/>
            <pc:sldMk cId="3940685647" sldId="275"/>
            <ac:picMk id="24" creationId="{A11CD86E-C61D-1EF1-ED62-5AFF9D12BE2B}"/>
          </ac:picMkLst>
        </pc:picChg>
        <pc:picChg chg="add mod">
          <ac:chgData name="Baptiste Bideaux" userId="51f896e74d88f0cc" providerId="LiveId" clId="{988C61F8-73F1-4B1A-996C-D46E5395ECE8}" dt="2022-12-31T15:55:26.394" v="124" actId="1076"/>
          <ac:picMkLst>
            <pc:docMk/>
            <pc:sldMk cId="3940685647" sldId="275"/>
            <ac:picMk id="25" creationId="{8C3B3CC0-5982-7D22-A414-1848936E8C31}"/>
          </ac:picMkLst>
        </pc:picChg>
        <pc:picChg chg="add mod">
          <ac:chgData name="Baptiste Bideaux" userId="51f896e74d88f0cc" providerId="LiveId" clId="{988C61F8-73F1-4B1A-996C-D46E5395ECE8}" dt="2022-12-31T15:57:04.562" v="155" actId="1076"/>
          <ac:picMkLst>
            <pc:docMk/>
            <pc:sldMk cId="3940685647" sldId="275"/>
            <ac:picMk id="27" creationId="{DF989A38-7C9D-D168-BF2A-BC299F7F61C6}"/>
          </ac:picMkLst>
        </pc:picChg>
        <pc:picChg chg="del">
          <ac:chgData name="Baptiste Bideaux" userId="51f896e74d88f0cc" providerId="LiveId" clId="{988C61F8-73F1-4B1A-996C-D46E5395ECE8}" dt="2022-12-31T15:48:24.898" v="4" actId="478"/>
          <ac:picMkLst>
            <pc:docMk/>
            <pc:sldMk cId="3940685647" sldId="275"/>
            <ac:picMk id="78" creationId="{FE07F109-1BCA-F5C1-FC65-8659047B99BB}"/>
          </ac:picMkLst>
        </pc:picChg>
        <pc:picChg chg="del">
          <ac:chgData name="Baptiste Bideaux" userId="51f896e74d88f0cc" providerId="LiveId" clId="{988C61F8-73F1-4B1A-996C-D46E5395ECE8}" dt="2022-12-31T15:48:24.228" v="3" actId="478"/>
          <ac:picMkLst>
            <pc:docMk/>
            <pc:sldMk cId="3940685647" sldId="275"/>
            <ac:picMk id="1032" creationId="{179D862E-4618-59FB-AE70-DB6C50C0D068}"/>
          </ac:picMkLst>
        </pc:picChg>
        <pc:picChg chg="del">
          <ac:chgData name="Baptiste Bideaux" userId="51f896e74d88f0cc" providerId="LiveId" clId="{988C61F8-73F1-4B1A-996C-D46E5395ECE8}" dt="2022-12-31T15:48:26.362" v="6" actId="478"/>
          <ac:picMkLst>
            <pc:docMk/>
            <pc:sldMk cId="3940685647" sldId="275"/>
            <ac:picMk id="2050" creationId="{57A758CF-7EA4-585C-FA9C-BAD52E4088A1}"/>
          </ac:picMkLst>
        </pc:picChg>
      </pc:sldChg>
      <pc:sldChg chg="modSp add mod">
        <pc:chgData name="Baptiste Bideaux" userId="51f896e74d88f0cc" providerId="LiveId" clId="{988C61F8-73F1-4B1A-996C-D46E5395ECE8}" dt="2022-12-31T16:51:55.736" v="683" actId="113"/>
        <pc:sldMkLst>
          <pc:docMk/>
          <pc:sldMk cId="3929243610" sldId="276"/>
        </pc:sldMkLst>
        <pc:spChg chg="mod">
          <ac:chgData name="Baptiste Bideaux" userId="51f896e74d88f0cc" providerId="LiveId" clId="{988C61F8-73F1-4B1A-996C-D46E5395ECE8}" dt="2022-12-31T16:51:55.736" v="683" actId="113"/>
          <ac:spMkLst>
            <pc:docMk/>
            <pc:sldMk cId="3929243610" sldId="276"/>
            <ac:spMk id="9" creationId="{7BF7CDFD-AAD3-9FA2-5875-D712D95DEF02}"/>
          </ac:spMkLst>
        </pc:spChg>
      </pc:sldChg>
      <pc:sldChg chg="add del">
        <pc:chgData name="Baptiste Bideaux" userId="51f896e74d88f0cc" providerId="LiveId" clId="{988C61F8-73F1-4B1A-996C-D46E5395ECE8}" dt="2022-12-31T16:03:23.775" v="236" actId="2696"/>
        <pc:sldMkLst>
          <pc:docMk/>
          <pc:sldMk cId="4154582709" sldId="276"/>
        </pc:sldMkLst>
      </pc:sldChg>
      <pc:sldChg chg="modSp add mod">
        <pc:chgData name="Baptiste Bideaux" userId="51f896e74d88f0cc" providerId="LiveId" clId="{988C61F8-73F1-4B1A-996C-D46E5395ECE8}" dt="2022-12-31T16:47:43.105" v="577" actId="6549"/>
        <pc:sldMkLst>
          <pc:docMk/>
          <pc:sldMk cId="348840348" sldId="277"/>
        </pc:sldMkLst>
        <pc:spChg chg="mod">
          <ac:chgData name="Baptiste Bideaux" userId="51f896e74d88f0cc" providerId="LiveId" clId="{988C61F8-73F1-4B1A-996C-D46E5395ECE8}" dt="2022-12-31T16:47:43.105" v="577" actId="6549"/>
          <ac:spMkLst>
            <pc:docMk/>
            <pc:sldMk cId="348840348" sldId="277"/>
            <ac:spMk id="9" creationId="{7BF7CDFD-AAD3-9FA2-5875-D712D95DEF02}"/>
          </ac:spMkLst>
        </pc:spChg>
        <pc:picChg chg="mod">
          <ac:chgData name="Baptiste Bideaux" userId="51f896e74d88f0cc" providerId="LiveId" clId="{988C61F8-73F1-4B1A-996C-D46E5395ECE8}" dt="2022-12-31T16:47:20.867" v="573" actId="1076"/>
          <ac:picMkLst>
            <pc:docMk/>
            <pc:sldMk cId="348840348" sldId="277"/>
            <ac:picMk id="1026" creationId="{5A1B1B27-72BB-2A10-715D-E6006F4DA5EE}"/>
          </ac:picMkLst>
        </pc:picChg>
        <pc:picChg chg="mod">
          <ac:chgData name="Baptiste Bideaux" userId="51f896e74d88f0cc" providerId="LiveId" clId="{988C61F8-73F1-4B1A-996C-D46E5395ECE8}" dt="2022-12-31T16:47:22.149" v="574" actId="1076"/>
          <ac:picMkLst>
            <pc:docMk/>
            <pc:sldMk cId="348840348" sldId="277"/>
            <ac:picMk id="1030" creationId="{2E45F41B-6716-A0C5-DDFD-5C0412E282D0}"/>
          </ac:picMkLst>
        </pc:picChg>
      </pc:sldChg>
      <pc:sldChg chg="add">
        <pc:chgData name="Baptiste Bideaux" userId="51f896e74d88f0cc" providerId="LiveId" clId="{988C61F8-73F1-4B1A-996C-D46E5395ECE8}" dt="2023-01-01T11:46:26.341" v="684" actId="2890"/>
        <pc:sldMkLst>
          <pc:docMk/>
          <pc:sldMk cId="2542538199" sldId="278"/>
        </pc:sldMkLst>
      </pc:sldChg>
      <pc:sldChg chg="add del ord">
        <pc:chgData name="Baptiste Bideaux" userId="51f896e74d88f0cc" providerId="LiveId" clId="{988C61F8-73F1-4B1A-996C-D46E5395ECE8}" dt="2023-01-01T12:01:59.369" v="981" actId="2696"/>
        <pc:sldMkLst>
          <pc:docMk/>
          <pc:sldMk cId="2556676240" sldId="279"/>
        </pc:sldMkLst>
      </pc:sldChg>
      <pc:sldChg chg="addSp delSp modSp add del mod ord">
        <pc:chgData name="Baptiste Bideaux" userId="51f896e74d88f0cc" providerId="LiveId" clId="{988C61F8-73F1-4B1A-996C-D46E5395ECE8}" dt="2023-01-01T12:02:03.017" v="982" actId="2696"/>
        <pc:sldMkLst>
          <pc:docMk/>
          <pc:sldMk cId="1899731114" sldId="280"/>
        </pc:sldMkLst>
        <pc:spChg chg="add mod">
          <ac:chgData name="Baptiste Bideaux" userId="51f896e74d88f0cc" providerId="LiveId" clId="{988C61F8-73F1-4B1A-996C-D46E5395ECE8}" dt="2023-01-01T11:58:04.219" v="791" actId="207"/>
          <ac:spMkLst>
            <pc:docMk/>
            <pc:sldMk cId="1899731114" sldId="280"/>
            <ac:spMk id="3" creationId="{C730E1FE-B3BC-FC35-A108-B7BCFECE9579}"/>
          </ac:spMkLst>
        </pc:spChg>
        <pc:spChg chg="add mod">
          <ac:chgData name="Baptiste Bideaux" userId="51f896e74d88f0cc" providerId="LiveId" clId="{988C61F8-73F1-4B1A-996C-D46E5395ECE8}" dt="2023-01-01T11:58:11.135" v="793" actId="207"/>
          <ac:spMkLst>
            <pc:docMk/>
            <pc:sldMk cId="1899731114" sldId="280"/>
            <ac:spMk id="6" creationId="{86FC071A-544A-DB2A-4522-A0580EAF4356}"/>
          </ac:spMkLst>
        </pc:spChg>
        <pc:spChg chg="mod">
          <ac:chgData name="Baptiste Bideaux" userId="51f896e74d88f0cc" providerId="LiveId" clId="{988C61F8-73F1-4B1A-996C-D46E5395ECE8}" dt="2023-01-01T11:51:59.218" v="764" actId="14100"/>
          <ac:spMkLst>
            <pc:docMk/>
            <pc:sldMk cId="1899731114" sldId="280"/>
            <ac:spMk id="12" creationId="{42FC8A62-F454-FA8D-8F5C-8ED3DFE7677B}"/>
          </ac:spMkLst>
        </pc:spChg>
        <pc:spChg chg="add mod">
          <ac:chgData name="Baptiste Bideaux" userId="51f896e74d88f0cc" providerId="LiveId" clId="{988C61F8-73F1-4B1A-996C-D46E5395ECE8}" dt="2023-01-01T12:00:10.350" v="825" actId="1036"/>
          <ac:spMkLst>
            <pc:docMk/>
            <pc:sldMk cId="1899731114" sldId="280"/>
            <ac:spMk id="19" creationId="{3ECED050-61AC-633E-D628-7C71BEB36463}"/>
          </ac:spMkLst>
        </pc:spChg>
        <pc:spChg chg="add mod">
          <ac:chgData name="Baptiste Bideaux" userId="51f896e74d88f0cc" providerId="LiveId" clId="{988C61F8-73F1-4B1A-996C-D46E5395ECE8}" dt="2023-01-01T12:01:31.222" v="977" actId="1076"/>
          <ac:spMkLst>
            <pc:docMk/>
            <pc:sldMk cId="1899731114" sldId="280"/>
            <ac:spMk id="20" creationId="{0F37CA20-DBF9-F945-5FC8-1077E610C995}"/>
          </ac:spMkLst>
        </pc:spChg>
        <pc:picChg chg="add mod">
          <ac:chgData name="Baptiste Bideaux" userId="51f896e74d88f0cc" providerId="LiveId" clId="{988C61F8-73F1-4B1A-996C-D46E5395ECE8}" dt="2023-01-01T11:56:28.873" v="775" actId="1076"/>
          <ac:picMkLst>
            <pc:docMk/>
            <pc:sldMk cId="1899731114" sldId="280"/>
            <ac:picMk id="2" creationId="{927BC53E-8195-3D36-4521-F2E152623660}"/>
          </ac:picMkLst>
        </pc:picChg>
        <pc:picChg chg="add mod">
          <ac:chgData name="Baptiste Bideaux" userId="51f896e74d88f0cc" providerId="LiveId" clId="{988C61F8-73F1-4B1A-996C-D46E5395ECE8}" dt="2023-01-01T11:58:25.767" v="794" actId="14100"/>
          <ac:picMkLst>
            <pc:docMk/>
            <pc:sldMk cId="1899731114" sldId="280"/>
            <ac:picMk id="4" creationId="{DCED6064-2D14-E0F8-3F15-56E908255901}"/>
          </ac:picMkLst>
        </pc:picChg>
        <pc:picChg chg="add mod">
          <ac:chgData name="Baptiste Bideaux" userId="51f896e74d88f0cc" providerId="LiveId" clId="{988C61F8-73F1-4B1A-996C-D46E5395ECE8}" dt="2023-01-01T11:58:28.200" v="795" actId="14100"/>
          <ac:picMkLst>
            <pc:docMk/>
            <pc:sldMk cId="1899731114" sldId="280"/>
            <ac:picMk id="7" creationId="{3FE9ED1B-A9C2-5947-ED59-9BF2A8A3DBEE}"/>
          </ac:picMkLst>
        </pc:picChg>
        <pc:picChg chg="add mod">
          <ac:chgData name="Baptiste Bideaux" userId="51f896e74d88f0cc" providerId="LiveId" clId="{988C61F8-73F1-4B1A-996C-D46E5395ECE8}" dt="2023-01-01T11:59:32.209" v="810" actId="1076"/>
          <ac:picMkLst>
            <pc:docMk/>
            <pc:sldMk cId="1899731114" sldId="280"/>
            <ac:picMk id="9" creationId="{D75AFCBB-0992-3C15-FF7B-F16CC6C1BE9E}"/>
          </ac:picMkLst>
        </pc:picChg>
        <pc:picChg chg="del">
          <ac:chgData name="Baptiste Bideaux" userId="51f896e74d88f0cc" providerId="LiveId" clId="{988C61F8-73F1-4B1A-996C-D46E5395ECE8}" dt="2023-01-01T11:51:53.988" v="763" actId="478"/>
          <ac:picMkLst>
            <pc:docMk/>
            <pc:sldMk cId="1899731114" sldId="280"/>
            <ac:picMk id="10" creationId="{6715EFFF-CA94-ECA7-7D90-D6A4EE31909B}"/>
          </ac:picMkLst>
        </pc:picChg>
        <pc:picChg chg="mod">
          <ac:chgData name="Baptiste Bideaux" userId="51f896e74d88f0cc" providerId="LiveId" clId="{988C61F8-73F1-4B1A-996C-D46E5395ECE8}" dt="2023-01-01T12:00:56.426" v="975" actId="14861"/>
          <ac:picMkLst>
            <pc:docMk/>
            <pc:sldMk cId="1899731114" sldId="280"/>
            <ac:picMk id="14" creationId="{E09EF852-DA6D-EEDF-CAA1-156C679FA389}"/>
          </ac:picMkLst>
        </pc:picChg>
        <pc:picChg chg="del">
          <ac:chgData name="Baptiste Bideaux" userId="51f896e74d88f0cc" providerId="LiveId" clId="{988C61F8-73F1-4B1A-996C-D46E5395ECE8}" dt="2023-01-01T11:51:50.227" v="761" actId="478"/>
          <ac:picMkLst>
            <pc:docMk/>
            <pc:sldMk cId="1899731114" sldId="280"/>
            <ac:picMk id="16" creationId="{3E6FED3B-AE6E-6FFF-9E2E-AB86579D79BE}"/>
          </ac:picMkLst>
        </pc:picChg>
        <pc:picChg chg="del">
          <ac:chgData name="Baptiste Bideaux" userId="51f896e74d88f0cc" providerId="LiveId" clId="{988C61F8-73F1-4B1A-996C-D46E5395ECE8}" dt="2023-01-01T11:51:52.509" v="762" actId="478"/>
          <ac:picMkLst>
            <pc:docMk/>
            <pc:sldMk cId="1899731114" sldId="280"/>
            <ac:picMk id="17" creationId="{B89749B8-4B66-00CA-537A-038404822CA4}"/>
          </ac:picMkLst>
        </pc:picChg>
        <pc:picChg chg="add mod">
          <ac:chgData name="Baptiste Bideaux" userId="51f896e74d88f0cc" providerId="LiveId" clId="{988C61F8-73F1-4B1A-996C-D46E5395ECE8}" dt="2023-01-01T11:59:17.788" v="805" actId="1076"/>
          <ac:picMkLst>
            <pc:docMk/>
            <pc:sldMk cId="1899731114" sldId="280"/>
            <ac:picMk id="18" creationId="{F8580706-9D41-6940-E044-8CCF8C8D4800}"/>
          </ac:picMkLst>
        </pc:picChg>
      </pc:sldChg>
      <pc:sldChg chg="addSp delSp modSp add mod ord">
        <pc:chgData name="Baptiste Bideaux" userId="51f896e74d88f0cc" providerId="LiveId" clId="{988C61F8-73F1-4B1A-996C-D46E5395ECE8}" dt="2023-01-01T12:22:05.131" v="1086" actId="20577"/>
        <pc:sldMkLst>
          <pc:docMk/>
          <pc:sldMk cId="3624497231" sldId="281"/>
        </pc:sldMkLst>
        <pc:spChg chg="mod">
          <ac:chgData name="Baptiste Bideaux" userId="51f896e74d88f0cc" providerId="LiveId" clId="{988C61F8-73F1-4B1A-996C-D46E5395ECE8}" dt="2023-01-01T12:05:57.099" v="1050" actId="2711"/>
          <ac:spMkLst>
            <pc:docMk/>
            <pc:sldMk cId="3624497231" sldId="281"/>
            <ac:spMk id="3" creationId="{C730E1FE-B3BC-FC35-A108-B7BCFECE9579}"/>
          </ac:spMkLst>
        </pc:spChg>
        <pc:spChg chg="mod">
          <ac:chgData name="Baptiste Bideaux" userId="51f896e74d88f0cc" providerId="LiveId" clId="{988C61F8-73F1-4B1A-996C-D46E5395ECE8}" dt="2023-01-01T12:22:05.131" v="1086" actId="20577"/>
          <ac:spMkLst>
            <pc:docMk/>
            <pc:sldMk cId="3624497231" sldId="281"/>
            <ac:spMk id="6" creationId="{86FC071A-544A-DB2A-4522-A0580EAF4356}"/>
          </ac:spMkLst>
        </pc:spChg>
        <pc:spChg chg="add mod">
          <ac:chgData name="Baptiste Bideaux" userId="51f896e74d88f0cc" providerId="LiveId" clId="{988C61F8-73F1-4B1A-996C-D46E5395ECE8}" dt="2023-01-01T12:07:02.032" v="1055" actId="1076"/>
          <ac:spMkLst>
            <pc:docMk/>
            <pc:sldMk cId="3624497231" sldId="281"/>
            <ac:spMk id="8" creationId="{AE7D9E20-BC1F-34DF-B54D-4AD1FF96E890}"/>
          </ac:spMkLst>
        </pc:spChg>
        <pc:spChg chg="mod">
          <ac:chgData name="Baptiste Bideaux" userId="51f896e74d88f0cc" providerId="LiveId" clId="{988C61F8-73F1-4B1A-996C-D46E5395ECE8}" dt="2023-01-01T12:04:32.298" v="1040" actId="1076"/>
          <ac:spMkLst>
            <pc:docMk/>
            <pc:sldMk cId="3624497231" sldId="281"/>
            <ac:spMk id="12" creationId="{42FC8A62-F454-FA8D-8F5C-8ED3DFE7677B}"/>
          </ac:spMkLst>
        </pc:spChg>
        <pc:spChg chg="mod">
          <ac:chgData name="Baptiste Bideaux" userId="51f896e74d88f0cc" providerId="LiveId" clId="{988C61F8-73F1-4B1A-996C-D46E5395ECE8}" dt="2023-01-01T12:07:14.040" v="1057" actId="14100"/>
          <ac:spMkLst>
            <pc:docMk/>
            <pc:sldMk cId="3624497231" sldId="281"/>
            <ac:spMk id="13" creationId="{E39A5E8C-B92D-256E-43CC-0908606BDCC3}"/>
          </ac:spMkLst>
        </pc:spChg>
        <pc:spChg chg="add del mod">
          <ac:chgData name="Baptiste Bideaux" userId="51f896e74d88f0cc" providerId="LiveId" clId="{988C61F8-73F1-4B1A-996C-D46E5395ECE8}" dt="2023-01-01T12:07:46.946" v="1062" actId="478"/>
          <ac:spMkLst>
            <pc:docMk/>
            <pc:sldMk cId="3624497231" sldId="281"/>
            <ac:spMk id="21" creationId="{204685CA-161A-ECF0-5FAF-3E19C6E6BA69}"/>
          </ac:spMkLst>
        </pc:spChg>
        <pc:spChg chg="mod">
          <ac:chgData name="Baptiste Bideaux" userId="51f896e74d88f0cc" providerId="LiveId" clId="{988C61F8-73F1-4B1A-996C-D46E5395ECE8}" dt="2023-01-01T12:06:50.762" v="1053" actId="1076"/>
          <ac:spMkLst>
            <pc:docMk/>
            <pc:sldMk cId="3624497231" sldId="281"/>
            <ac:spMk id="23" creationId="{BAD8EFEE-7561-D759-8B01-BB7AE42259F5}"/>
          </ac:spMkLst>
        </pc:spChg>
        <pc:grpChg chg="add mod">
          <ac:chgData name="Baptiste Bideaux" userId="51f896e74d88f0cc" providerId="LiveId" clId="{988C61F8-73F1-4B1A-996C-D46E5395ECE8}" dt="2023-01-01T12:07:40.991" v="1061" actId="164"/>
          <ac:grpSpMkLst>
            <pc:docMk/>
            <pc:sldMk cId="3624497231" sldId="281"/>
            <ac:grpSpMk id="10" creationId="{0CB7A229-6CFC-CEA1-B7BB-E734AAEE1FC5}"/>
          </ac:grpSpMkLst>
        </pc:grpChg>
        <pc:grpChg chg="add del mod">
          <ac:chgData name="Baptiste Bideaux" userId="51f896e74d88f0cc" providerId="LiveId" clId="{988C61F8-73F1-4B1A-996C-D46E5395ECE8}" dt="2023-01-01T12:07:46.946" v="1062" actId="478"/>
          <ac:grpSpMkLst>
            <pc:docMk/>
            <pc:sldMk cId="3624497231" sldId="281"/>
            <ac:grpSpMk id="22" creationId="{17BBA21C-969B-C542-C733-6CCDCEB65595}"/>
          </ac:grpSpMkLst>
        </pc:grpChg>
        <pc:grpChg chg="add mod">
          <ac:chgData name="Baptiste Bideaux" userId="51f896e74d88f0cc" providerId="LiveId" clId="{988C61F8-73F1-4B1A-996C-D46E5395ECE8}" dt="2023-01-01T12:07:40.991" v="1061" actId="164"/>
          <ac:grpSpMkLst>
            <pc:docMk/>
            <pc:sldMk cId="3624497231" sldId="281"/>
            <ac:grpSpMk id="28" creationId="{C9B39366-B466-6667-E1C8-1A357A3A08D8}"/>
          </ac:grpSpMkLst>
        </pc:grpChg>
        <pc:picChg chg="mod">
          <ac:chgData name="Baptiste Bideaux" userId="51f896e74d88f0cc" providerId="LiveId" clId="{988C61F8-73F1-4B1A-996C-D46E5395ECE8}" dt="2023-01-01T12:03:06.865" v="1008" actId="1036"/>
          <ac:picMkLst>
            <pc:docMk/>
            <pc:sldMk cId="3624497231" sldId="281"/>
            <ac:picMk id="9" creationId="{D75AFCBB-0992-3C15-FF7B-F16CC6C1BE9E}"/>
          </ac:picMkLst>
        </pc:picChg>
        <pc:picChg chg="mod">
          <ac:chgData name="Baptiste Bideaux" userId="51f896e74d88f0cc" providerId="LiveId" clId="{988C61F8-73F1-4B1A-996C-D46E5395ECE8}" dt="2023-01-01T12:03:34.388" v="1032"/>
          <ac:picMkLst>
            <pc:docMk/>
            <pc:sldMk cId="3624497231" sldId="281"/>
            <ac:picMk id="16" creationId="{78A51F11-EDB4-DEA7-2A61-F353F6BB9CB9}"/>
          </ac:picMkLst>
        </pc:picChg>
        <pc:picChg chg="mod">
          <ac:chgData name="Baptiste Bideaux" userId="51f896e74d88f0cc" providerId="LiveId" clId="{988C61F8-73F1-4B1A-996C-D46E5395ECE8}" dt="2023-01-01T12:03:29.351" v="1031"/>
          <ac:picMkLst>
            <pc:docMk/>
            <pc:sldMk cId="3624497231" sldId="281"/>
            <ac:picMk id="17" creationId="{F8E909B9-AE17-4B78-18F8-9F7D2770F179}"/>
          </ac:picMkLst>
        </pc:picChg>
        <pc:picChg chg="mod">
          <ac:chgData name="Baptiste Bideaux" userId="51f896e74d88f0cc" providerId="LiveId" clId="{988C61F8-73F1-4B1A-996C-D46E5395ECE8}" dt="2023-01-01T12:03:10.778" v="1029" actId="1035"/>
          <ac:picMkLst>
            <pc:docMk/>
            <pc:sldMk cId="3624497231" sldId="281"/>
            <ac:picMk id="18" creationId="{F8580706-9D41-6940-E044-8CCF8C8D4800}"/>
          </ac:picMkLst>
        </pc:picChg>
        <pc:picChg chg="mod">
          <ac:chgData name="Baptiste Bideaux" userId="51f896e74d88f0cc" providerId="LiveId" clId="{988C61F8-73F1-4B1A-996C-D46E5395ECE8}" dt="2023-01-01T12:06:50.762" v="1053" actId="1076"/>
          <ac:picMkLst>
            <pc:docMk/>
            <pc:sldMk cId="3624497231" sldId="281"/>
            <ac:picMk id="24" creationId="{1124266C-9EBA-8545-552B-CE8CF3FF4D27}"/>
          </ac:picMkLst>
        </pc:picChg>
        <pc:picChg chg="mod">
          <ac:chgData name="Baptiste Bideaux" userId="51f896e74d88f0cc" providerId="LiveId" clId="{988C61F8-73F1-4B1A-996C-D46E5395ECE8}" dt="2023-01-01T12:06:50.762" v="1053" actId="1076"/>
          <ac:picMkLst>
            <pc:docMk/>
            <pc:sldMk cId="3624497231" sldId="281"/>
            <ac:picMk id="25" creationId="{98807FD7-85B5-53D1-DBF2-45B31B997C2D}"/>
          </ac:picMkLst>
        </pc:picChg>
        <pc:picChg chg="mod">
          <ac:chgData name="Baptiste Bideaux" userId="51f896e74d88f0cc" providerId="LiveId" clId="{988C61F8-73F1-4B1A-996C-D46E5395ECE8}" dt="2023-01-01T12:06:50.762" v="1053" actId="1076"/>
          <ac:picMkLst>
            <pc:docMk/>
            <pc:sldMk cId="3624497231" sldId="281"/>
            <ac:picMk id="26" creationId="{C38D90A4-2D8C-BFE4-ACC8-8EB7A82D7286}"/>
          </ac:picMkLst>
        </pc:picChg>
        <pc:picChg chg="add mod">
          <ac:chgData name="Baptiste Bideaux" userId="51f896e74d88f0cc" providerId="LiveId" clId="{988C61F8-73F1-4B1A-996C-D46E5395ECE8}" dt="2023-01-01T12:07:40.991" v="1061" actId="164"/>
          <ac:picMkLst>
            <pc:docMk/>
            <pc:sldMk cId="3624497231" sldId="281"/>
            <ac:picMk id="27" creationId="{93A261E6-85CB-0C91-419D-476DDB18C21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F5E38-8EC0-CD67-4FCA-4E10B4A00B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32E636-7AA7-8930-D9A1-A3FD985AA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CE6B2CE-19E5-5AA6-D216-3373D7790211}"/>
              </a:ext>
            </a:extLst>
          </p:cNvPr>
          <p:cNvSpPr>
            <a:spLocks noGrp="1"/>
          </p:cNvSpPr>
          <p:nvPr>
            <p:ph type="dt" sz="half" idx="10"/>
          </p:nvPr>
        </p:nvSpPr>
        <p:spPr/>
        <p:txBody>
          <a:bodyPr/>
          <a:lstStyle/>
          <a:p>
            <a:fld id="{BE9DA22A-5204-4573-9C67-011E2DB24967}" type="datetimeFigureOut">
              <a:rPr lang="fr-FR" smtClean="0"/>
              <a:t>31/12/2022</a:t>
            </a:fld>
            <a:endParaRPr lang="fr-FR"/>
          </a:p>
        </p:txBody>
      </p:sp>
      <p:sp>
        <p:nvSpPr>
          <p:cNvPr id="5" name="Espace réservé du pied de page 4">
            <a:extLst>
              <a:ext uri="{FF2B5EF4-FFF2-40B4-BE49-F238E27FC236}">
                <a16:creationId xmlns:a16="http://schemas.microsoft.com/office/drawing/2014/main" id="{DC6C348A-70FC-1008-6D0D-272F6BE087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BA4125-171E-AF9F-9B48-57F498A86E1A}"/>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8551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7086C-599E-C7AC-E7D2-B7A5203214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B1AF41-3C2F-E051-D0D7-AA3D486172E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CC305A-FC62-6419-1188-18BF7CE3EA2C}"/>
              </a:ext>
            </a:extLst>
          </p:cNvPr>
          <p:cNvSpPr>
            <a:spLocks noGrp="1"/>
          </p:cNvSpPr>
          <p:nvPr>
            <p:ph type="dt" sz="half" idx="10"/>
          </p:nvPr>
        </p:nvSpPr>
        <p:spPr/>
        <p:txBody>
          <a:bodyPr/>
          <a:lstStyle/>
          <a:p>
            <a:fld id="{BE9DA22A-5204-4573-9C67-011E2DB24967}" type="datetimeFigureOut">
              <a:rPr lang="fr-FR" smtClean="0"/>
              <a:t>31/12/2022</a:t>
            </a:fld>
            <a:endParaRPr lang="fr-FR"/>
          </a:p>
        </p:txBody>
      </p:sp>
      <p:sp>
        <p:nvSpPr>
          <p:cNvPr id="5" name="Espace réservé du pied de page 4">
            <a:extLst>
              <a:ext uri="{FF2B5EF4-FFF2-40B4-BE49-F238E27FC236}">
                <a16:creationId xmlns:a16="http://schemas.microsoft.com/office/drawing/2014/main" id="{B580E325-6F63-02CB-2F95-816B7FBF10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C13ACA-C84D-AFAC-39EB-B2FB75014726}"/>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5304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5E3F9C-3C2B-C853-ED32-6E8169DCD6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3D7598-2B9D-C1BF-8B7A-07F1D91EBB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AFEDD9-5D23-1B0A-866E-A1F5195165A7}"/>
              </a:ext>
            </a:extLst>
          </p:cNvPr>
          <p:cNvSpPr>
            <a:spLocks noGrp="1"/>
          </p:cNvSpPr>
          <p:nvPr>
            <p:ph type="dt" sz="half" idx="10"/>
          </p:nvPr>
        </p:nvSpPr>
        <p:spPr/>
        <p:txBody>
          <a:bodyPr/>
          <a:lstStyle/>
          <a:p>
            <a:fld id="{BE9DA22A-5204-4573-9C67-011E2DB24967}" type="datetimeFigureOut">
              <a:rPr lang="fr-FR" smtClean="0"/>
              <a:t>31/12/2022</a:t>
            </a:fld>
            <a:endParaRPr lang="fr-FR"/>
          </a:p>
        </p:txBody>
      </p:sp>
      <p:sp>
        <p:nvSpPr>
          <p:cNvPr id="5" name="Espace réservé du pied de page 4">
            <a:extLst>
              <a:ext uri="{FF2B5EF4-FFF2-40B4-BE49-F238E27FC236}">
                <a16:creationId xmlns:a16="http://schemas.microsoft.com/office/drawing/2014/main" id="{D25EF4D1-847D-A644-A9B5-C661BD1F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C043E0-CA4B-CB77-9454-3B6024D0E84D}"/>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16593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72E54-614C-B29A-63B4-EF655D72F8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6E2800-8B4C-53D0-DD3F-7405FB45E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07C6B4-085E-ED3D-53F6-B9912FC77DDF}"/>
              </a:ext>
            </a:extLst>
          </p:cNvPr>
          <p:cNvSpPr>
            <a:spLocks noGrp="1"/>
          </p:cNvSpPr>
          <p:nvPr>
            <p:ph type="dt" sz="half" idx="10"/>
          </p:nvPr>
        </p:nvSpPr>
        <p:spPr/>
        <p:txBody>
          <a:bodyPr/>
          <a:lstStyle/>
          <a:p>
            <a:fld id="{BE9DA22A-5204-4573-9C67-011E2DB24967}" type="datetimeFigureOut">
              <a:rPr lang="fr-FR" smtClean="0"/>
              <a:t>31/12/2022</a:t>
            </a:fld>
            <a:endParaRPr lang="fr-FR"/>
          </a:p>
        </p:txBody>
      </p:sp>
      <p:sp>
        <p:nvSpPr>
          <p:cNvPr id="5" name="Espace réservé du pied de page 4">
            <a:extLst>
              <a:ext uri="{FF2B5EF4-FFF2-40B4-BE49-F238E27FC236}">
                <a16:creationId xmlns:a16="http://schemas.microsoft.com/office/drawing/2014/main" id="{6987615A-0087-3620-A6CE-94F7715CC9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CB777E-7EF0-E9DD-5FB1-3593C0FAFA53}"/>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42507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2775D-C82F-2FAB-BF7E-C1DBA147A61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C61CDF-48C8-8971-6FFB-006B2A3B5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A3B2DA-2E6B-6F53-6E44-9799C23481B4}"/>
              </a:ext>
            </a:extLst>
          </p:cNvPr>
          <p:cNvSpPr>
            <a:spLocks noGrp="1"/>
          </p:cNvSpPr>
          <p:nvPr>
            <p:ph type="dt" sz="half" idx="10"/>
          </p:nvPr>
        </p:nvSpPr>
        <p:spPr/>
        <p:txBody>
          <a:bodyPr/>
          <a:lstStyle/>
          <a:p>
            <a:fld id="{BE9DA22A-5204-4573-9C67-011E2DB24967}" type="datetimeFigureOut">
              <a:rPr lang="fr-FR" smtClean="0"/>
              <a:t>31/12/2022</a:t>
            </a:fld>
            <a:endParaRPr lang="fr-FR"/>
          </a:p>
        </p:txBody>
      </p:sp>
      <p:sp>
        <p:nvSpPr>
          <p:cNvPr id="5" name="Espace réservé du pied de page 4">
            <a:extLst>
              <a:ext uri="{FF2B5EF4-FFF2-40B4-BE49-F238E27FC236}">
                <a16:creationId xmlns:a16="http://schemas.microsoft.com/office/drawing/2014/main" id="{3A92C3EC-9BD1-E486-F2AB-2A9EE89BA1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73A8F3-D1F1-651B-E5C8-1486F1D27899}"/>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62580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3875B-AD4D-D9B3-C24E-BE132C6955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08106A-9E3A-67DB-7759-65DEB30FD4E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E18568-5BD6-84D7-8EBE-EFC928503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C8C927-123B-254D-D736-7715C5263505}"/>
              </a:ext>
            </a:extLst>
          </p:cNvPr>
          <p:cNvSpPr>
            <a:spLocks noGrp="1"/>
          </p:cNvSpPr>
          <p:nvPr>
            <p:ph type="dt" sz="half" idx="10"/>
          </p:nvPr>
        </p:nvSpPr>
        <p:spPr/>
        <p:txBody>
          <a:bodyPr/>
          <a:lstStyle/>
          <a:p>
            <a:fld id="{BE9DA22A-5204-4573-9C67-011E2DB24967}" type="datetimeFigureOut">
              <a:rPr lang="fr-FR" smtClean="0"/>
              <a:t>31/12/2022</a:t>
            </a:fld>
            <a:endParaRPr lang="fr-FR"/>
          </a:p>
        </p:txBody>
      </p:sp>
      <p:sp>
        <p:nvSpPr>
          <p:cNvPr id="6" name="Espace réservé du pied de page 5">
            <a:extLst>
              <a:ext uri="{FF2B5EF4-FFF2-40B4-BE49-F238E27FC236}">
                <a16:creationId xmlns:a16="http://schemas.microsoft.com/office/drawing/2014/main" id="{01CDADF8-0AF3-A605-473F-63312D2EE3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0E55EC-6CCB-0780-5A5C-12CD61EEE65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59428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07021-A257-5938-E53A-94652D69A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A447947-AE9C-071F-AF2C-48A234537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37911DA-89D2-8B03-C88F-22DA209590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570AF8F-2CDA-FF32-3087-E86C83333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F851AF5-7A67-6903-2921-A762D174E8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4ECD5FE-4F52-73E3-41A9-CB0982994E97}"/>
              </a:ext>
            </a:extLst>
          </p:cNvPr>
          <p:cNvSpPr>
            <a:spLocks noGrp="1"/>
          </p:cNvSpPr>
          <p:nvPr>
            <p:ph type="dt" sz="half" idx="10"/>
          </p:nvPr>
        </p:nvSpPr>
        <p:spPr/>
        <p:txBody>
          <a:bodyPr/>
          <a:lstStyle/>
          <a:p>
            <a:fld id="{BE9DA22A-5204-4573-9C67-011E2DB24967}" type="datetimeFigureOut">
              <a:rPr lang="fr-FR" smtClean="0"/>
              <a:t>31/12/2022</a:t>
            </a:fld>
            <a:endParaRPr lang="fr-FR"/>
          </a:p>
        </p:txBody>
      </p:sp>
      <p:sp>
        <p:nvSpPr>
          <p:cNvPr id="8" name="Espace réservé du pied de page 7">
            <a:extLst>
              <a:ext uri="{FF2B5EF4-FFF2-40B4-BE49-F238E27FC236}">
                <a16:creationId xmlns:a16="http://schemas.microsoft.com/office/drawing/2014/main" id="{0A12D3DF-FE9D-0568-6BF3-2E75DF0BCC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350112F-4563-831C-8F1A-46B7B917FD2B}"/>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9948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638D9-8CA7-E8AA-BB9B-DAB81EFBBC0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4798AA-9131-9FDD-5058-2776FDEEBAA8}"/>
              </a:ext>
            </a:extLst>
          </p:cNvPr>
          <p:cNvSpPr>
            <a:spLocks noGrp="1"/>
          </p:cNvSpPr>
          <p:nvPr>
            <p:ph type="dt" sz="half" idx="10"/>
          </p:nvPr>
        </p:nvSpPr>
        <p:spPr/>
        <p:txBody>
          <a:bodyPr/>
          <a:lstStyle/>
          <a:p>
            <a:fld id="{BE9DA22A-5204-4573-9C67-011E2DB24967}" type="datetimeFigureOut">
              <a:rPr lang="fr-FR" smtClean="0"/>
              <a:t>31/12/2022</a:t>
            </a:fld>
            <a:endParaRPr lang="fr-FR"/>
          </a:p>
        </p:txBody>
      </p:sp>
      <p:sp>
        <p:nvSpPr>
          <p:cNvPr id="4" name="Espace réservé du pied de page 3">
            <a:extLst>
              <a:ext uri="{FF2B5EF4-FFF2-40B4-BE49-F238E27FC236}">
                <a16:creationId xmlns:a16="http://schemas.microsoft.com/office/drawing/2014/main" id="{1490900B-E04F-6BA5-AB0F-5AC82F14F9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0D4D71-C240-4852-2902-C023BE26F545}"/>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47602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B6A7F66-2D38-3743-8BCC-7B8D1C567E61}"/>
              </a:ext>
            </a:extLst>
          </p:cNvPr>
          <p:cNvSpPr>
            <a:spLocks noGrp="1"/>
          </p:cNvSpPr>
          <p:nvPr>
            <p:ph type="dt" sz="half" idx="10"/>
          </p:nvPr>
        </p:nvSpPr>
        <p:spPr/>
        <p:txBody>
          <a:bodyPr/>
          <a:lstStyle/>
          <a:p>
            <a:fld id="{BE9DA22A-5204-4573-9C67-011E2DB24967}" type="datetimeFigureOut">
              <a:rPr lang="fr-FR" smtClean="0"/>
              <a:t>31/12/2022</a:t>
            </a:fld>
            <a:endParaRPr lang="fr-FR"/>
          </a:p>
        </p:txBody>
      </p:sp>
      <p:sp>
        <p:nvSpPr>
          <p:cNvPr id="3" name="Espace réservé du pied de page 2">
            <a:extLst>
              <a:ext uri="{FF2B5EF4-FFF2-40B4-BE49-F238E27FC236}">
                <a16:creationId xmlns:a16="http://schemas.microsoft.com/office/drawing/2014/main" id="{BCAEB9AA-BB01-F953-9AE7-7021BE455A3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22459F-F633-6354-4246-6E1EF22AB2A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23899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4C6D6-4655-CFA4-3586-B218BC7EC8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B272B59-E1A6-5182-01A7-5D1FECB67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323ED4-FEB4-5BC9-C1FF-F42AE427B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0E9B59C-132F-B86F-FA2B-795DA824AD6B}"/>
              </a:ext>
            </a:extLst>
          </p:cNvPr>
          <p:cNvSpPr>
            <a:spLocks noGrp="1"/>
          </p:cNvSpPr>
          <p:nvPr>
            <p:ph type="dt" sz="half" idx="10"/>
          </p:nvPr>
        </p:nvSpPr>
        <p:spPr/>
        <p:txBody>
          <a:bodyPr/>
          <a:lstStyle/>
          <a:p>
            <a:fld id="{BE9DA22A-5204-4573-9C67-011E2DB24967}" type="datetimeFigureOut">
              <a:rPr lang="fr-FR" smtClean="0"/>
              <a:t>31/12/2022</a:t>
            </a:fld>
            <a:endParaRPr lang="fr-FR"/>
          </a:p>
        </p:txBody>
      </p:sp>
      <p:sp>
        <p:nvSpPr>
          <p:cNvPr id="6" name="Espace réservé du pied de page 5">
            <a:extLst>
              <a:ext uri="{FF2B5EF4-FFF2-40B4-BE49-F238E27FC236}">
                <a16:creationId xmlns:a16="http://schemas.microsoft.com/office/drawing/2014/main" id="{442E8DF7-8AE9-3BCD-279E-72614172C1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5EC188-D2C8-8FC3-239D-C49ED4CC48D2}"/>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04470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D5F9A-A1A4-E0F9-442D-9BA66CA68B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F89528A-7F61-DB39-1E17-67005CB0F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56466DB-5BFC-2649-3D99-F28851A9C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829F6E-AD9D-8CBE-FDA7-4F1C3FA5F9A5}"/>
              </a:ext>
            </a:extLst>
          </p:cNvPr>
          <p:cNvSpPr>
            <a:spLocks noGrp="1"/>
          </p:cNvSpPr>
          <p:nvPr>
            <p:ph type="dt" sz="half" idx="10"/>
          </p:nvPr>
        </p:nvSpPr>
        <p:spPr/>
        <p:txBody>
          <a:bodyPr/>
          <a:lstStyle/>
          <a:p>
            <a:fld id="{BE9DA22A-5204-4573-9C67-011E2DB24967}" type="datetimeFigureOut">
              <a:rPr lang="fr-FR" smtClean="0"/>
              <a:t>31/12/2022</a:t>
            </a:fld>
            <a:endParaRPr lang="fr-FR"/>
          </a:p>
        </p:txBody>
      </p:sp>
      <p:sp>
        <p:nvSpPr>
          <p:cNvPr id="6" name="Espace réservé du pied de page 5">
            <a:extLst>
              <a:ext uri="{FF2B5EF4-FFF2-40B4-BE49-F238E27FC236}">
                <a16:creationId xmlns:a16="http://schemas.microsoft.com/office/drawing/2014/main" id="{9A99B002-9F2F-BEED-52B7-60C484FC66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0FE770-C22A-765F-B30C-5B6BAE5918DE}"/>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2393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F509D1-0D79-DBD0-0E0D-DD534EDA5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1AF14E1-7E66-C614-D7F9-66F60A606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98079E-8A04-83C2-9575-BA46B3AED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A22A-5204-4573-9C67-011E2DB24967}" type="datetimeFigureOut">
              <a:rPr lang="fr-FR" smtClean="0"/>
              <a:t>31/12/2022</a:t>
            </a:fld>
            <a:endParaRPr lang="fr-FR"/>
          </a:p>
        </p:txBody>
      </p:sp>
      <p:sp>
        <p:nvSpPr>
          <p:cNvPr id="5" name="Espace réservé du pied de page 4">
            <a:extLst>
              <a:ext uri="{FF2B5EF4-FFF2-40B4-BE49-F238E27FC236}">
                <a16:creationId xmlns:a16="http://schemas.microsoft.com/office/drawing/2014/main" id="{ABF5BC70-4DBF-F205-D7BD-F6D8898AE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8E32CFF-2D85-C84C-91FB-65CDF7FED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548E8-7B4C-4B3A-B3AF-3330FE3CF921}" type="slidenum">
              <a:rPr lang="fr-FR" smtClean="0"/>
              <a:t>‹N°›</a:t>
            </a:fld>
            <a:endParaRPr lang="fr-FR"/>
          </a:p>
        </p:txBody>
      </p:sp>
    </p:spTree>
    <p:extLst>
      <p:ext uri="{BB962C8B-B14F-4D97-AF65-F5344CB8AC3E}">
        <p14:creationId xmlns:p14="http://schemas.microsoft.com/office/powerpoint/2010/main" val="335931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microsoft.com/office/2007/relationships/hdphoto" Target="../media/hdphoto1.wdp"/><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CA69817F-9F6A-10C2-585D-B746E4F0CCDF}"/>
              </a:ext>
            </a:extLst>
          </p:cNvPr>
          <p:cNvPicPr>
            <a:picLocks noChangeAspect="1"/>
          </p:cNvPicPr>
          <p:nvPr/>
        </p:nvPicPr>
        <p:blipFill>
          <a:blip r:embed="rId2"/>
          <a:stretch>
            <a:fillRect/>
          </a:stretch>
        </p:blipFill>
        <p:spPr>
          <a:xfrm>
            <a:off x="2543214" y="809432"/>
            <a:ext cx="2439718" cy="1767514"/>
          </a:xfrm>
          <a:prstGeom prst="rect">
            <a:avLst/>
          </a:prstGeom>
        </p:spPr>
      </p:pic>
      <p:pic>
        <p:nvPicPr>
          <p:cNvPr id="2" name="Picture 8" descr="Rétro Jeu Hippie Néon Paysage Avec Labyrinthe Obscur Clip Art Libres De  Droits , Svg , Vecteurs Et Illustration. Image 48483234.">
            <a:extLst>
              <a:ext uri="{FF2B5EF4-FFF2-40B4-BE49-F238E27FC236}">
                <a16:creationId xmlns:a16="http://schemas.microsoft.com/office/drawing/2014/main" id="{0076F607-416A-0F6E-E19C-32BD705C87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 r="7946" b="238"/>
          <a:stretch/>
        </p:blipFill>
        <p:spPr bwMode="auto">
          <a:xfrm>
            <a:off x="5510616" y="706317"/>
            <a:ext cx="4760220" cy="554762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EA5C5890-E08D-3E53-A27A-E8939FE995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2427" y="604062"/>
            <a:ext cx="8024382" cy="6091384"/>
          </a:xfrm>
          <a:prstGeom prst="rect">
            <a:avLst/>
          </a:prstGeom>
        </p:spPr>
      </p:pic>
      <p:pic>
        <p:nvPicPr>
          <p:cNvPr id="8" name="Image 7">
            <a:extLst>
              <a:ext uri="{FF2B5EF4-FFF2-40B4-BE49-F238E27FC236}">
                <a16:creationId xmlns:a16="http://schemas.microsoft.com/office/drawing/2014/main" id="{FB6755F4-14EB-EFD5-91F0-F2D10F0840BF}"/>
              </a:ext>
            </a:extLst>
          </p:cNvPr>
          <p:cNvPicPr>
            <a:picLocks noChangeAspect="1"/>
          </p:cNvPicPr>
          <p:nvPr/>
        </p:nvPicPr>
        <p:blipFill rotWithShape="1">
          <a:blip r:embed="rId5"/>
          <a:srcRect t="71078"/>
          <a:stretch/>
        </p:blipFill>
        <p:spPr>
          <a:xfrm>
            <a:off x="7167419" y="1817449"/>
            <a:ext cx="2854056" cy="407948"/>
          </a:xfrm>
          <a:prstGeom prst="rect">
            <a:avLst/>
          </a:prstGeom>
          <a:effectLst>
            <a:glow rad="76200">
              <a:schemeClr val="accent1">
                <a:lumMod val="20000"/>
                <a:lumOff val="80000"/>
              </a:schemeClr>
            </a:glow>
          </a:effectLst>
        </p:spPr>
      </p:pic>
      <p:pic>
        <p:nvPicPr>
          <p:cNvPr id="9" name="Image 8">
            <a:extLst>
              <a:ext uri="{FF2B5EF4-FFF2-40B4-BE49-F238E27FC236}">
                <a16:creationId xmlns:a16="http://schemas.microsoft.com/office/drawing/2014/main" id="{3B71B1EA-E8DA-964A-98F1-2419AC1CAD74}"/>
              </a:ext>
            </a:extLst>
          </p:cNvPr>
          <p:cNvPicPr>
            <a:picLocks noChangeAspect="1"/>
          </p:cNvPicPr>
          <p:nvPr/>
        </p:nvPicPr>
        <p:blipFill rotWithShape="1">
          <a:blip r:embed="rId5"/>
          <a:srcRect l="14769" r="17977" b="29280"/>
          <a:stretch/>
        </p:blipFill>
        <p:spPr>
          <a:xfrm>
            <a:off x="7167419" y="2738522"/>
            <a:ext cx="2854056" cy="1483210"/>
          </a:xfrm>
          <a:prstGeom prst="rect">
            <a:avLst/>
          </a:prstGeom>
          <a:effectLst>
            <a:glow rad="76200">
              <a:schemeClr val="accent1">
                <a:lumMod val="20000"/>
                <a:lumOff val="80000"/>
              </a:schemeClr>
            </a:glow>
          </a:effectLst>
        </p:spPr>
      </p:pic>
      <p:pic>
        <p:nvPicPr>
          <p:cNvPr id="10" name="Image 9">
            <a:extLst>
              <a:ext uri="{FF2B5EF4-FFF2-40B4-BE49-F238E27FC236}">
                <a16:creationId xmlns:a16="http://schemas.microsoft.com/office/drawing/2014/main" id="{59C84938-1753-772D-82F3-226D6A80AC03}"/>
              </a:ext>
            </a:extLst>
          </p:cNvPr>
          <p:cNvPicPr>
            <a:picLocks noChangeAspect="1"/>
          </p:cNvPicPr>
          <p:nvPr/>
        </p:nvPicPr>
        <p:blipFill rotWithShape="1">
          <a:blip r:embed="rId5"/>
          <a:srcRect t="71078"/>
          <a:stretch/>
        </p:blipFill>
        <p:spPr>
          <a:xfrm rot="16200000">
            <a:off x="4927590" y="2191461"/>
            <a:ext cx="2854056" cy="407948"/>
          </a:xfrm>
          <a:prstGeom prst="rect">
            <a:avLst/>
          </a:prstGeom>
          <a:effectLst>
            <a:glow>
              <a:schemeClr val="accent1">
                <a:lumMod val="20000"/>
                <a:lumOff val="80000"/>
              </a:schemeClr>
            </a:glow>
          </a:effectLst>
        </p:spPr>
      </p:pic>
      <p:sp>
        <p:nvSpPr>
          <p:cNvPr id="13" name="ZoneTexte 12">
            <a:extLst>
              <a:ext uri="{FF2B5EF4-FFF2-40B4-BE49-F238E27FC236}">
                <a16:creationId xmlns:a16="http://schemas.microsoft.com/office/drawing/2014/main" id="{A126C4A0-DA48-D0B0-2582-12B158EB3F53}"/>
              </a:ext>
            </a:extLst>
          </p:cNvPr>
          <p:cNvSpPr txBox="1"/>
          <p:nvPr/>
        </p:nvSpPr>
        <p:spPr>
          <a:xfrm>
            <a:off x="2616940" y="3128180"/>
            <a:ext cx="2966383" cy="784830"/>
          </a:xfrm>
          <a:prstGeom prst="rect">
            <a:avLst/>
          </a:prstGeom>
          <a:noFill/>
        </p:spPr>
        <p:txBody>
          <a:bodyPr wrap="square">
            <a:spAutoFit/>
          </a:bodyPr>
          <a:lstStyle/>
          <a:p>
            <a:pPr algn="just"/>
            <a:r>
              <a:rPr lang="en-US" sz="900" dirty="0" err="1">
                <a:solidFill>
                  <a:srgbClr val="0070C0"/>
                </a:solidFill>
                <a:latin typeface="Bauhaus 93" panose="04030905020B02020C02" pitchFamily="82" charset="0"/>
              </a:rPr>
              <a:t>Mabool</a:t>
            </a:r>
            <a:r>
              <a:rPr lang="en-US" sz="900" dirty="0">
                <a:solidFill>
                  <a:srgbClr val="0070C0"/>
                </a:solidFill>
                <a:latin typeface="Bauhaus 93" panose="04030905020B02020C02" pitchFamily="82" charset="0"/>
              </a:rPr>
              <a:t>, a spherical adventurer, finds himself locked in a dark castle. In order to escape, he will have to leave each of the rooms of this gloomy building, picking up all the stars and keys present, which will open the exit door.</a:t>
            </a:r>
          </a:p>
        </p:txBody>
      </p:sp>
      <p:pic>
        <p:nvPicPr>
          <p:cNvPr id="15" name="Image 14">
            <a:extLst>
              <a:ext uri="{FF2B5EF4-FFF2-40B4-BE49-F238E27FC236}">
                <a16:creationId xmlns:a16="http://schemas.microsoft.com/office/drawing/2014/main" id="{583F8630-761B-8329-3DCE-341A67E634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4232" y="2911846"/>
            <a:ext cx="219686" cy="219686"/>
          </a:xfrm>
          <a:prstGeom prst="rect">
            <a:avLst/>
          </a:prstGeom>
        </p:spPr>
      </p:pic>
      <p:sp>
        <p:nvSpPr>
          <p:cNvPr id="19" name="ZoneTexte 18">
            <a:extLst>
              <a:ext uri="{FF2B5EF4-FFF2-40B4-BE49-F238E27FC236}">
                <a16:creationId xmlns:a16="http://schemas.microsoft.com/office/drawing/2014/main" id="{7ACD9004-F8F5-76F7-B355-1365E3E06A7A}"/>
              </a:ext>
            </a:extLst>
          </p:cNvPr>
          <p:cNvSpPr txBox="1"/>
          <p:nvPr/>
        </p:nvSpPr>
        <p:spPr>
          <a:xfrm>
            <a:off x="4333189" y="5556035"/>
            <a:ext cx="1250135" cy="200055"/>
          </a:xfrm>
          <a:prstGeom prst="rect">
            <a:avLst/>
          </a:prstGeom>
          <a:noFill/>
        </p:spPr>
        <p:txBody>
          <a:bodyPr wrap="square" rtlCol="0">
            <a:spAutoFit/>
          </a:bodyPr>
          <a:lstStyle/>
          <a:p>
            <a:pPr algn="ctr"/>
            <a:r>
              <a:rPr lang="fr-FR" sz="700" dirty="0">
                <a:latin typeface="Century Gothic" panose="020B0502020202020204" pitchFamily="34" charset="0"/>
              </a:rPr>
              <a:t>© Baptiste BIDEAUX 2022</a:t>
            </a:r>
          </a:p>
        </p:txBody>
      </p:sp>
      <p:pic>
        <p:nvPicPr>
          <p:cNvPr id="25" name="Picture 2">
            <a:extLst>
              <a:ext uri="{FF2B5EF4-FFF2-40B4-BE49-F238E27FC236}">
                <a16:creationId xmlns:a16="http://schemas.microsoft.com/office/drawing/2014/main" id="{8C3B3CC0-5982-7D22-A414-1848936E8C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7419" y="4570866"/>
            <a:ext cx="661672" cy="859838"/>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610EAE8C-CFA9-2D07-D328-4C93ED896239}"/>
              </a:ext>
            </a:extLst>
          </p:cNvPr>
          <p:cNvSpPr txBox="1"/>
          <p:nvPr/>
        </p:nvSpPr>
        <p:spPr>
          <a:xfrm>
            <a:off x="2635509" y="4199981"/>
            <a:ext cx="2947814" cy="784830"/>
          </a:xfrm>
          <a:prstGeom prst="rect">
            <a:avLst/>
          </a:prstGeom>
          <a:noFill/>
        </p:spPr>
        <p:txBody>
          <a:bodyPr wrap="square">
            <a:spAutoFit/>
          </a:bodyPr>
          <a:lstStyle>
            <a:defPPr>
              <a:defRPr lang="fr-FR"/>
            </a:defPPr>
            <a:lvl1pPr algn="just">
              <a:defRPr sz="900">
                <a:solidFill>
                  <a:srgbClr val="0070C0"/>
                </a:solidFill>
                <a:latin typeface="Bauhaus 93" panose="04030905020B02020C02" pitchFamily="82" charset="0"/>
              </a:defRPr>
            </a:lvl1pPr>
          </a:lstStyle>
          <a:p>
            <a:r>
              <a:rPr lang="fr-FR" dirty="0" err="1"/>
              <a:t>Mabool</a:t>
            </a:r>
            <a:r>
              <a:rPr lang="fr-FR" dirty="0"/>
              <a:t>, aventurier rondouillard, se retrouve enfermé dans un château obscure. Afin de s’échapper, il devra sortir de chacune des salles de ce lugubre bâtiment, en ramassant toutes les étoiles et clé présentes, qui ouvriront la porte de sortie.</a:t>
            </a:r>
          </a:p>
        </p:txBody>
      </p:sp>
      <p:pic>
        <p:nvPicPr>
          <p:cNvPr id="27" name="Image 26">
            <a:extLst>
              <a:ext uri="{FF2B5EF4-FFF2-40B4-BE49-F238E27FC236}">
                <a16:creationId xmlns:a16="http://schemas.microsoft.com/office/drawing/2014/main" id="{DF989A38-7C9D-D168-BF2A-BC299F7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4232" y="3990416"/>
            <a:ext cx="231318" cy="231318"/>
          </a:xfrm>
          <a:prstGeom prst="rect">
            <a:avLst/>
          </a:prstGeom>
        </p:spPr>
      </p:pic>
      <p:grpSp>
        <p:nvGrpSpPr>
          <p:cNvPr id="28" name="Groupe 27">
            <a:extLst>
              <a:ext uri="{FF2B5EF4-FFF2-40B4-BE49-F238E27FC236}">
                <a16:creationId xmlns:a16="http://schemas.microsoft.com/office/drawing/2014/main" id="{45093541-1F9E-7B1B-315E-8263C548593F}"/>
              </a:ext>
            </a:extLst>
          </p:cNvPr>
          <p:cNvGrpSpPr/>
          <p:nvPr/>
        </p:nvGrpSpPr>
        <p:grpSpPr>
          <a:xfrm>
            <a:off x="2662962" y="5111824"/>
            <a:ext cx="958978" cy="592297"/>
            <a:chOff x="6910940" y="3429000"/>
            <a:chExt cx="1463039" cy="1016514"/>
          </a:xfrm>
        </p:grpSpPr>
        <p:sp>
          <p:nvSpPr>
            <p:cNvPr id="29" name="Rectangle 28">
              <a:extLst>
                <a:ext uri="{FF2B5EF4-FFF2-40B4-BE49-F238E27FC236}">
                  <a16:creationId xmlns:a16="http://schemas.microsoft.com/office/drawing/2014/main" id="{1A1C4033-C681-6C1A-2B2A-7E4E5F093319}"/>
                </a:ext>
              </a:extLst>
            </p:cNvPr>
            <p:cNvSpPr/>
            <p:nvPr/>
          </p:nvSpPr>
          <p:spPr>
            <a:xfrm>
              <a:off x="6910940" y="3429000"/>
              <a:ext cx="1463039" cy="883118"/>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p>
          </p:txBody>
        </p:sp>
        <p:sp>
          <p:nvSpPr>
            <p:cNvPr id="30" name="ZoneTexte 29">
              <a:extLst>
                <a:ext uri="{FF2B5EF4-FFF2-40B4-BE49-F238E27FC236}">
                  <a16:creationId xmlns:a16="http://schemas.microsoft.com/office/drawing/2014/main" id="{50DCE4A7-C5C0-EF01-8038-4A389A64ECAC}"/>
                </a:ext>
              </a:extLst>
            </p:cNvPr>
            <p:cNvSpPr txBox="1"/>
            <p:nvPr/>
          </p:nvSpPr>
          <p:spPr>
            <a:xfrm>
              <a:off x="6987938" y="3504784"/>
              <a:ext cx="1209144" cy="940730"/>
            </a:xfrm>
            <a:prstGeom prst="rect">
              <a:avLst/>
            </a:prstGeom>
            <a:noFill/>
          </p:spPr>
          <p:txBody>
            <a:bodyPr wrap="square" rtlCol="0">
              <a:spAutoFit/>
            </a:bodyPr>
            <a:lstStyle/>
            <a:p>
              <a:r>
                <a:rPr lang="fr-FR" sz="700" b="1" dirty="0"/>
                <a:t>EXL-100</a:t>
              </a:r>
              <a:br>
                <a:rPr lang="fr-FR" sz="700" b="1" dirty="0"/>
              </a:br>
              <a:r>
                <a:rPr lang="fr-FR" sz="700" b="1" dirty="0"/>
                <a:t>MABOOL</a:t>
              </a:r>
              <a:br>
                <a:rPr lang="fr-FR" sz="700" b="1" dirty="0"/>
              </a:br>
              <a:r>
                <a:rPr lang="fr-FR" sz="700" b="1" dirty="0"/>
                <a:t>CASSETTE</a:t>
              </a:r>
            </a:p>
          </p:txBody>
        </p:sp>
      </p:grpSp>
      <p:grpSp>
        <p:nvGrpSpPr>
          <p:cNvPr id="3" name="Groupe 2">
            <a:extLst>
              <a:ext uri="{FF2B5EF4-FFF2-40B4-BE49-F238E27FC236}">
                <a16:creationId xmlns:a16="http://schemas.microsoft.com/office/drawing/2014/main" id="{7DF43CAC-52B8-F9DC-39FD-64A36C08124D}"/>
              </a:ext>
            </a:extLst>
          </p:cNvPr>
          <p:cNvGrpSpPr/>
          <p:nvPr/>
        </p:nvGrpSpPr>
        <p:grpSpPr>
          <a:xfrm>
            <a:off x="4483980" y="5163013"/>
            <a:ext cx="997904" cy="362104"/>
            <a:chOff x="4539344" y="5107213"/>
            <a:chExt cx="1679084" cy="628874"/>
          </a:xfrm>
        </p:grpSpPr>
        <p:grpSp>
          <p:nvGrpSpPr>
            <p:cNvPr id="4" name="Groupe 3">
              <a:extLst>
                <a:ext uri="{FF2B5EF4-FFF2-40B4-BE49-F238E27FC236}">
                  <a16:creationId xmlns:a16="http://schemas.microsoft.com/office/drawing/2014/main" id="{4A54C98A-3D7A-D42F-7C96-2DD95A130CFE}"/>
                </a:ext>
              </a:extLst>
            </p:cNvPr>
            <p:cNvGrpSpPr/>
            <p:nvPr/>
          </p:nvGrpSpPr>
          <p:grpSpPr>
            <a:xfrm>
              <a:off x="4539344" y="5107213"/>
              <a:ext cx="1679084" cy="628874"/>
              <a:chOff x="4193913" y="4923068"/>
              <a:chExt cx="2037324" cy="772522"/>
            </a:xfrm>
            <a:noFill/>
          </p:grpSpPr>
          <p:sp>
            <p:nvSpPr>
              <p:cNvPr id="7" name="Rectangle : coins arrondis 6">
                <a:extLst>
                  <a:ext uri="{FF2B5EF4-FFF2-40B4-BE49-F238E27FC236}">
                    <a16:creationId xmlns:a16="http://schemas.microsoft.com/office/drawing/2014/main" id="{8AB239EE-111D-82AE-AAE8-2698267B6994}"/>
                  </a:ext>
                </a:extLst>
              </p:cNvPr>
              <p:cNvSpPr/>
              <p:nvPr/>
            </p:nvSpPr>
            <p:spPr>
              <a:xfrm>
                <a:off x="4193913" y="4923068"/>
                <a:ext cx="2037324" cy="772522"/>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4">
                <a:extLst>
                  <a:ext uri="{FF2B5EF4-FFF2-40B4-BE49-F238E27FC236}">
                    <a16:creationId xmlns:a16="http://schemas.microsoft.com/office/drawing/2014/main" id="{EF5379D2-18E0-665C-38D4-7F4C70960089}"/>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grpFill/>
              <a:ln>
                <a:noFill/>
              </a:ln>
            </p:spPr>
          </p:pic>
          <p:pic>
            <p:nvPicPr>
              <p:cNvPr id="14" name="Picture 6" descr="Icône Profil, image, l'utilisateur dans Business and Management (Glyph)">
                <a:extLst>
                  <a:ext uri="{FF2B5EF4-FFF2-40B4-BE49-F238E27FC236}">
                    <a16:creationId xmlns:a16="http://schemas.microsoft.com/office/drawing/2014/main" id="{97AA6D45-9D79-9F6D-37B1-8B08F937049C}"/>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grpFill/>
              <a:ln>
                <a:noFill/>
              </a:ln>
            </p:spPr>
          </p:pic>
        </p:grpSp>
        <p:pic>
          <p:nvPicPr>
            <p:cNvPr id="6" name="Picture 2" descr="Résultat de recherche d'images pour &quot;icon joystick&quot;">
              <a:extLst>
                <a:ext uri="{FF2B5EF4-FFF2-40B4-BE49-F238E27FC236}">
                  <a16:creationId xmlns:a16="http://schemas.microsoft.com/office/drawing/2014/main" id="{E781DCE7-BB77-9D6A-0EFF-5771A9C145F0}"/>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03808" y="5272369"/>
              <a:ext cx="346692" cy="3466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40685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2"/>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3"/>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Fragile slab</a:t>
            </a:r>
            <a:br>
              <a:rPr lang="fr-FR" sz="1600" i="1" dirty="0">
                <a:latin typeface="Century Gothic" panose="020B0502020202020204" pitchFamily="34" charset="0"/>
              </a:rPr>
            </a:br>
            <a:r>
              <a:rPr lang="en-US" sz="1200" i="1" dirty="0">
                <a:latin typeface="Century Gothic" panose="020B0502020202020204" pitchFamily="34" charset="0"/>
              </a:rPr>
              <a:t>They disappear after the passage of </a:t>
            </a:r>
            <a:r>
              <a:rPr lang="en-US"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4"/>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Laser switch </a:t>
            </a:r>
            <a:br>
              <a:rPr lang="fr-FR" sz="1600" i="1" dirty="0">
                <a:latin typeface="Century Gothic" panose="020B0502020202020204" pitchFamily="34" charset="0"/>
              </a:rPr>
            </a:br>
            <a:r>
              <a:rPr lang="en-US" sz="1200" i="1" dirty="0">
                <a:latin typeface="Century Gothic" panose="020B0502020202020204" pitchFamily="34" charset="0"/>
              </a:rPr>
              <a:t>Stand in front of a switch and move in the direction of the switch to disable the lasers in the room</a:t>
            </a:r>
            <a:r>
              <a:rPr lang="fr-FR" sz="1200" i="1" dirty="0">
                <a:latin typeface="Century Gothic" panose="020B0502020202020204" pitchFamily="34" charset="0"/>
              </a:rPr>
              <a:t>.</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5"/>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707886"/>
          </a:xfrm>
          <a:prstGeom prst="rect">
            <a:avLst/>
          </a:prstGeom>
          <a:noFill/>
        </p:spPr>
        <p:txBody>
          <a:bodyPr wrap="square" rtlCol="0">
            <a:spAutoFit/>
          </a:bodyPr>
          <a:lstStyle/>
          <a:p>
            <a:r>
              <a:rPr lang="fr-FR" sz="1600" i="1" dirty="0" err="1">
                <a:latin typeface="Century Gothic" panose="020B0502020202020204" pitchFamily="34" charset="0"/>
              </a:rPr>
              <a:t>Wooden</a:t>
            </a:r>
            <a:r>
              <a:rPr lang="fr-FR" sz="1600" i="1" dirty="0">
                <a:latin typeface="Century Gothic" panose="020B0502020202020204" pitchFamily="34" charset="0"/>
              </a:rPr>
              <a:t> box</a:t>
            </a:r>
            <a:br>
              <a:rPr lang="fr-FR" sz="1600" i="1" dirty="0">
                <a:latin typeface="Century Gothic" panose="020B0502020202020204" pitchFamily="34" charset="0"/>
              </a:rPr>
            </a:br>
            <a:r>
              <a:rPr lang="en-US" sz="1200" i="1" dirty="0" err="1">
                <a:latin typeface="Century Gothic" panose="020B0502020202020204" pitchFamily="34" charset="0"/>
              </a:rPr>
              <a:t>Mabool</a:t>
            </a:r>
            <a:r>
              <a:rPr lang="en-US" sz="1200" i="1" dirty="0">
                <a:latin typeface="Century Gothic" panose="020B0502020202020204" pitchFamily="34" charset="0"/>
              </a:rPr>
              <a:t> can move these crates by pushing them. Be careful not to block a passage!</a:t>
            </a:r>
            <a:endParaRPr lang="fr-FR" sz="1200" i="1" dirty="0">
              <a:latin typeface="Century Gothic" panose="020B0502020202020204" pitchFamily="34" charset="0"/>
            </a:endParaRPr>
          </a:p>
        </p:txBody>
      </p:sp>
      <p:pic>
        <p:nvPicPr>
          <p:cNvPr id="2" name="Image 1">
            <a:extLst>
              <a:ext uri="{FF2B5EF4-FFF2-40B4-BE49-F238E27FC236}">
                <a16:creationId xmlns:a16="http://schemas.microsoft.com/office/drawing/2014/main" id="{BC9935CB-4F86-3773-298F-FC3EED248FFC}"/>
              </a:ext>
            </a:extLst>
          </p:cNvPr>
          <p:cNvPicPr>
            <a:picLocks noChangeAspect="1"/>
          </p:cNvPicPr>
          <p:nvPr/>
        </p:nvPicPr>
        <p:blipFill>
          <a:blip r:embed="rId6"/>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308184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pour EXL-100 et EXELTEL</a:t>
              </a:r>
              <a:endParaRPr lang="fr-FR" sz="3600" b="1" dirty="0">
                <a:latin typeface="Century Gothic" panose="020B0502020202020204" pitchFamily="34" charset="0"/>
              </a:endParaRPr>
            </a:p>
          </p:txBody>
        </p:sp>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Image 1">
            <a:extLst>
              <a:ext uri="{FF2B5EF4-FFF2-40B4-BE49-F238E27FC236}">
                <a16:creationId xmlns:a16="http://schemas.microsoft.com/office/drawing/2014/main" id="{48D4C64E-8510-52B0-7506-561CCC6795D2}"/>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98500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016758"/>
            </a:xfrm>
            <a:prstGeom prst="rect">
              <a:avLst/>
            </a:prstGeom>
            <a:noFill/>
          </p:spPr>
          <p:txBody>
            <a:bodyPr wrap="square" rtlCol="0">
              <a:spAutoFit/>
            </a:bodyPr>
            <a:lstStyle/>
            <a:p>
              <a:r>
                <a:rPr lang="fr-FR" sz="1600" b="1" dirty="0">
                  <a:latin typeface="Century Gothic" panose="020B0502020202020204" pitchFamily="34" charset="0"/>
                </a:rPr>
                <a:t>LE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aventurier rondouillard, se retrouve enfermé dans un château obscure. Afin de s’échapper, il devra sortir de chacune des salles de ce lugubre bâtiment, en ramassant toutes les étoiles et clé présentes, qui ouvriront la porte de sortie.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Mais attention, </a:t>
              </a:r>
              <a:r>
                <a:rPr lang="fr-FR" sz="1600" dirty="0" err="1">
                  <a:latin typeface="Century Gothic" panose="020B0502020202020204" pitchFamily="34" charset="0"/>
                </a:rPr>
                <a:t>Mabool</a:t>
              </a:r>
              <a:r>
                <a:rPr lang="fr-FR" sz="1600" dirty="0">
                  <a:latin typeface="Century Gothic" panose="020B0502020202020204" pitchFamily="34" charset="0"/>
                </a:rPr>
                <a:t> est de forme sphérique, et une fois lancé, il ne peut s’arrêter que s’il rencontre un obstacle (mur, étoile ou autre objet…). Alors attention à de pas tomber dans le vide.</a:t>
              </a:r>
            </a:p>
            <a:p>
              <a:pPr algn="just"/>
              <a:r>
                <a:rPr lang="fr-FR" sz="1600" dirty="0">
                  <a:latin typeface="Century Gothic" panose="020B0502020202020204" pitchFamily="34" charset="0"/>
                </a:rPr>
                <a:t>Chaque déplacement devra être mûrement réfléchis…</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l’aider , il trouvera sur son chemin des objets bien utiles.</a:t>
              </a:r>
            </a:p>
            <a:p>
              <a:pPr algn="just"/>
              <a:endParaRPr lang="fr-FR" sz="1600"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2" name="Image 1">
            <a:extLst>
              <a:ext uri="{FF2B5EF4-FFF2-40B4-BE49-F238E27FC236}">
                <a16:creationId xmlns:a16="http://schemas.microsoft.com/office/drawing/2014/main" id="{D0E16D92-4E19-A69F-DDC8-47E2BAB40F94}"/>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216704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1569660"/>
            </a:xfrm>
            <a:prstGeom prst="rect">
              <a:avLst/>
            </a:prstGeom>
            <a:noFill/>
          </p:spPr>
          <p:txBody>
            <a:bodyPr wrap="square" rtlCol="0">
              <a:spAutoFit/>
            </a:bodyPr>
            <a:lstStyle/>
            <a:p>
              <a:r>
                <a:rPr lang="fr-FR" sz="1600" b="1" dirty="0" err="1">
                  <a:latin typeface="Century Gothic" panose="020B0502020202020204" pitchFamily="34" charset="0"/>
                </a:rPr>
                <a:t>Pré-Requis</a:t>
              </a:r>
              <a:r>
                <a:rPr lang="fr-FR" sz="1600" b="1" dirty="0">
                  <a:latin typeface="Century Gothic" panose="020B0502020202020204" pitchFamily="34" charset="0"/>
                </a:rPr>
                <a:t>
</a:t>
              </a:r>
            </a:p>
            <a:p>
              <a:pPr algn="just"/>
              <a:r>
                <a:rPr lang="en-US" sz="1600" b="1" dirty="0">
                  <a:latin typeface="Century Gothic" panose="020B0502020202020204" pitchFamily="34" charset="0"/>
                </a:rPr>
                <a:t>Ce </a:t>
              </a:r>
              <a:r>
                <a:rPr lang="en-US" sz="1600" b="1" dirty="0" err="1">
                  <a:latin typeface="Century Gothic" panose="020B0502020202020204" pitchFamily="34" charset="0"/>
                </a:rPr>
                <a:t>produit</a:t>
              </a:r>
              <a:r>
                <a:rPr lang="en-US" sz="1600" b="1" dirty="0">
                  <a:latin typeface="Century Gothic" panose="020B0502020202020204" pitchFamily="34" charset="0"/>
                </a:rPr>
                <a:t> </a:t>
              </a:r>
              <a:r>
                <a:rPr lang="en-US" sz="1600" b="1" dirty="0" err="1">
                  <a:latin typeface="Century Gothic" panose="020B0502020202020204" pitchFamily="34" charset="0"/>
                </a:rPr>
                <a:t>nécessite</a:t>
              </a:r>
              <a:r>
                <a:rPr lang="en-US" sz="1600" b="1" dirty="0">
                  <a:latin typeface="Century Gothic" panose="020B0502020202020204" pitchFamily="34" charset="0"/>
                </a:rPr>
                <a:t> </a:t>
              </a:r>
              <a:r>
                <a:rPr lang="en-US" sz="1600" b="1" dirty="0" err="1">
                  <a:latin typeface="Century Gothic" panose="020B0502020202020204" pitchFamily="34" charset="0"/>
                </a:rPr>
                <a:t>l’utilisation</a:t>
              </a:r>
              <a:r>
                <a:rPr lang="en-US" sz="1600" b="1" dirty="0">
                  <a:latin typeface="Century Gothic" panose="020B0502020202020204" pitchFamily="34" charset="0"/>
                </a:rPr>
                <a:t> de la cartouche EXELBASIC </a:t>
              </a:r>
              <a:r>
                <a:rPr lang="en-US" sz="1600" b="1" dirty="0" err="1">
                  <a:latin typeface="Century Gothic" panose="020B0502020202020204" pitchFamily="34" charset="0"/>
                </a:rPr>
                <a:t>ou</a:t>
              </a:r>
              <a:r>
                <a:rPr lang="en-US" sz="1600" b="1" dirty="0">
                  <a:latin typeface="Century Gothic" panose="020B0502020202020204" pitchFamily="34" charset="0"/>
                </a:rPr>
                <a:t> EXELBASIC+.</a:t>
              </a:r>
            </a:p>
            <a:p>
              <a:pPr algn="just"/>
              <a:r>
                <a:rPr lang="en-US" sz="1600" b="1" dirty="0">
                  <a:latin typeface="Century Gothic" panose="020B0502020202020204" pitchFamily="34" charset="0"/>
                </a:rPr>
                <a:t>
</a:t>
              </a:r>
              <a:endParaRPr lang="fr-FR" sz="1600" b="1"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C7224FC-9DAD-CCD6-B381-4F8C2ADD1349}"/>
              </a:ext>
            </a:extLst>
          </p:cNvPr>
          <p:cNvPicPr>
            <a:picLocks noChangeAspect="1"/>
          </p:cNvPicPr>
          <p:nvPr/>
        </p:nvPicPr>
        <p:blipFill>
          <a:blip r:embed="rId2"/>
          <a:stretch>
            <a:fillRect/>
          </a:stretch>
        </p:blipFill>
        <p:spPr>
          <a:xfrm>
            <a:off x="2722159" y="6227574"/>
            <a:ext cx="2027756" cy="509192"/>
          </a:xfrm>
          <a:prstGeom prst="rect">
            <a:avLst/>
          </a:prstGeom>
        </p:spPr>
      </p:pic>
      <p:pic>
        <p:nvPicPr>
          <p:cNvPr id="1026" name="Picture 2" descr="Exelvision informations techniques">
            <a:extLst>
              <a:ext uri="{FF2B5EF4-FFF2-40B4-BE49-F238E27FC236}">
                <a16:creationId xmlns:a16="http://schemas.microsoft.com/office/drawing/2014/main" id="{5A1B1B27-72BB-2A10-715D-E6006F4DA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534" y="2375614"/>
            <a:ext cx="161925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elbasic-plus">
            <a:extLst>
              <a:ext uri="{FF2B5EF4-FFF2-40B4-BE49-F238E27FC236}">
                <a16:creationId xmlns:a16="http://schemas.microsoft.com/office/drawing/2014/main" id="{2E45F41B-6716-A0C5-DDFD-5C0412E28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219" y="2716205"/>
            <a:ext cx="1448644" cy="213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8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524315"/>
            </a:xfrm>
            <a:prstGeom prst="rect">
              <a:avLst/>
            </a:prstGeom>
            <a:noFill/>
          </p:spPr>
          <p:txBody>
            <a:bodyPr wrap="square" rtlCol="0">
              <a:spAutoFit/>
            </a:bodyPr>
            <a:lstStyle/>
            <a:p>
              <a:r>
                <a:rPr lang="fr-FR" sz="1600" b="1" dirty="0">
                  <a:latin typeface="Century Gothic" panose="020B0502020202020204" pitchFamily="34" charset="0"/>
                </a:rPr>
                <a:t>LANCEMENT DU JEU</a:t>
              </a:r>
            </a:p>
            <a:p>
              <a:endParaRPr lang="fr-FR" sz="1600" b="1" dirty="0">
                <a:latin typeface="Century Gothic" panose="020B0502020202020204" pitchFamily="34" charset="0"/>
              </a:endParaRPr>
            </a:p>
            <a:p>
              <a:pPr algn="just"/>
              <a:r>
                <a:rPr lang="fr-FR" sz="1600" b="1" dirty="0">
                  <a:latin typeface="Century Gothic" panose="020B0502020202020204" pitchFamily="34" charset="0"/>
                </a:rPr>
                <a:t>Insérez la FACE A</a:t>
              </a:r>
              <a:r>
                <a:rPr lang="fr-FR" sz="1600" dirty="0">
                  <a:latin typeface="Century Gothic" panose="020B0502020202020204" pitchFamily="34" charset="0"/>
                </a:rPr>
                <a:t> de la cassette </a:t>
              </a:r>
              <a:r>
                <a:rPr lang="fr-FR" sz="1600" dirty="0" err="1">
                  <a:latin typeface="Century Gothic" panose="020B0502020202020204" pitchFamily="34" charset="0"/>
                </a:rPr>
                <a:t>Mabool</a:t>
              </a:r>
              <a:r>
                <a:rPr lang="fr-FR" sz="1600" dirty="0">
                  <a:latin typeface="Century Gothic" panose="020B0502020202020204" pitchFamily="34" charset="0"/>
                </a:rPr>
                <a:t> dans le magnétophone. Vérifiez qu’elle est bien rembobinée et enfoncez la touche LECTURE.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Saisissez au clavier :</a:t>
              </a:r>
            </a:p>
            <a:p>
              <a:pPr algn="just"/>
              <a:r>
                <a:rPr lang="en-US" sz="1600" dirty="0">
                  <a:latin typeface="Courier New" panose="02070309020205020404" pitchFamily="49" charset="0"/>
                  <a:cs typeface="Courier New" panose="02070309020205020404" pitchFamily="49" charset="0"/>
                </a:rPr>
                <a:t>Load «1.MABOOL»</a:t>
              </a:r>
            </a:p>
            <a:p>
              <a:pPr algn="just"/>
              <a:r>
                <a:rPr lang="en-US" sz="1600" dirty="0">
                  <a:latin typeface="Courier New" panose="02070309020205020404" pitchFamily="49" charset="0"/>
                  <a:cs typeface="Courier New" panose="02070309020205020404" pitchFamily="49" charset="0"/>
                </a:rPr>
                <a:t>et</a:t>
              </a:r>
            </a:p>
            <a:p>
              <a:pPr algn="just"/>
              <a:r>
                <a:rPr lang="en-US" sz="1600" dirty="0">
                  <a:latin typeface="Courier New" panose="02070309020205020404" pitchFamily="49" charset="0"/>
                  <a:cs typeface="Courier New" panose="02070309020205020404" pitchFamily="49" charset="0"/>
                </a:rPr>
                <a:t>RUN</a:t>
              </a:r>
            </a:p>
            <a:p>
              <a:pPr algn="just"/>
              <a:br>
                <a:rPr lang="fr-FR" sz="1600" dirty="0">
                  <a:latin typeface="Century Gothic" panose="020B0502020202020204" pitchFamily="34" charset="0"/>
                </a:rPr>
              </a:br>
              <a:r>
                <a:rPr lang="fr-FR" sz="1600" b="1" dirty="0">
                  <a:latin typeface="Century Gothic" panose="020B0502020202020204" pitchFamily="34" charset="0"/>
                </a:rPr>
                <a:t>CONTRÔLES DU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se déplace à l’aide </a:t>
              </a:r>
              <a:r>
                <a:rPr lang="fr-FR" sz="1600" b="1" dirty="0">
                  <a:latin typeface="Century Gothic" panose="020B0502020202020204" pitchFamily="34" charset="0"/>
                </a:rPr>
                <a:t>du clavier</a:t>
              </a:r>
              <a:r>
                <a:rPr lang="fr-FR" sz="1600" dirty="0">
                  <a:latin typeface="Century Gothic" panose="020B0502020202020204" pitchFamily="34" charset="0"/>
                </a:rPr>
                <a:t> (Flèches + barre d’espacement) ou </a:t>
              </a:r>
              <a:r>
                <a:rPr lang="fr-FR" sz="1600" b="1" dirty="0">
                  <a:latin typeface="Century Gothic" panose="020B0502020202020204" pitchFamily="34" charset="0"/>
                </a:rPr>
                <a:t>de la manette 1</a:t>
              </a:r>
              <a:r>
                <a:rPr lang="fr-FR" sz="1600" dirty="0">
                  <a:latin typeface="Century Gothic" panose="020B0502020202020204" pitchFamily="34" charset="0"/>
                </a:rPr>
                <a:t>.</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abandonner une partie, </a:t>
              </a:r>
              <a:r>
                <a:rPr lang="fr-FR" sz="1600" b="1" dirty="0">
                  <a:latin typeface="Century Gothic" panose="020B0502020202020204" pitchFamily="34" charset="0"/>
                </a:rPr>
                <a:t>appuyez sur la touche S </a:t>
              </a:r>
              <a:r>
                <a:rPr lang="fr-FR" sz="1600" dirty="0">
                  <a:latin typeface="Century Gothic" panose="020B0502020202020204" pitchFamily="34" charset="0"/>
                </a:rPr>
                <a:t>(vous perdrez une de vos 4 vies)</a:t>
              </a:r>
              <a:r>
                <a:rPr lang="fr-FR" sz="1600" b="1" dirty="0">
                  <a:latin typeface="Century Gothic" panose="020B0502020202020204" pitchFamily="34" charset="0"/>
                </a:rPr>
                <a:t>.</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2" name="Image 1">
            <a:extLst>
              <a:ext uri="{FF2B5EF4-FFF2-40B4-BE49-F238E27FC236}">
                <a16:creationId xmlns:a16="http://schemas.microsoft.com/office/drawing/2014/main" id="{4E4789C8-C30D-DEB5-349D-987937728DC7}"/>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082700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Notre héros,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2"/>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3"/>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3"/>
          </a:xfrm>
          <a:prstGeom prst="rect">
            <a:avLst/>
          </a:prstGeom>
          <a:noFill/>
        </p:spPr>
        <p:txBody>
          <a:bodyPr wrap="square" rtlCol="0">
            <a:spAutoFit/>
          </a:bodyPr>
          <a:lstStyle/>
          <a:p>
            <a:r>
              <a:rPr lang="fr-FR" sz="1600" i="1" dirty="0">
                <a:latin typeface="Century Gothic" panose="020B0502020202020204" pitchFamily="34" charset="0"/>
              </a:rPr>
              <a:t>Etoiles et clé à ramasser.</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5"/>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707886"/>
          </a:xfrm>
          <a:prstGeom prst="rect">
            <a:avLst/>
          </a:prstGeom>
          <a:noFill/>
        </p:spPr>
        <p:txBody>
          <a:bodyPr wrap="square" rtlCol="0">
            <a:spAutoFit/>
          </a:bodyPr>
          <a:lstStyle/>
          <a:p>
            <a:r>
              <a:rPr lang="fr-FR" sz="1600" i="1" dirty="0">
                <a:latin typeface="Century Gothic" panose="020B0502020202020204" pitchFamily="34" charset="0"/>
              </a:rPr>
              <a:t>Bombe. </a:t>
            </a:r>
            <a:br>
              <a:rPr lang="fr-FR" sz="1600" i="1" dirty="0">
                <a:latin typeface="Century Gothic" panose="020B0502020202020204" pitchFamily="34" charset="0"/>
              </a:rPr>
            </a:br>
            <a:r>
              <a:rPr lang="fr-FR" sz="1200" i="1" dirty="0">
                <a:latin typeface="Century Gothic" panose="020B0502020202020204" pitchFamily="34" charset="0"/>
              </a:rPr>
              <a:t>Collez-vous à un mur et appuyez sur FEU. </a:t>
            </a:r>
            <a:br>
              <a:rPr lang="fr-FR" sz="1200" i="1" dirty="0">
                <a:latin typeface="Century Gothic" panose="020B0502020202020204" pitchFamily="34" charset="0"/>
              </a:rPr>
            </a:br>
            <a:r>
              <a:rPr lang="fr-FR" sz="1200" i="1" dirty="0">
                <a:latin typeface="Century Gothic" panose="020B0502020202020204" pitchFamily="34" charset="0"/>
              </a:rPr>
              <a:t>Tous les murs autour de </a:t>
            </a:r>
            <a:r>
              <a:rPr lang="fr-FR" sz="1200" i="1" dirty="0" err="1">
                <a:latin typeface="Century Gothic" panose="020B0502020202020204" pitchFamily="34" charset="0"/>
              </a:rPr>
              <a:t>Mabool</a:t>
            </a:r>
            <a:r>
              <a:rPr lang="fr-FR" sz="1200" i="1" dirty="0">
                <a:latin typeface="Century Gothic" panose="020B0502020202020204" pitchFamily="34" charset="0"/>
              </a:rPr>
              <a:t> seront détruits.</a:t>
            </a: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6"/>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Porte de sortie. </a:t>
            </a:r>
            <a:br>
              <a:rPr lang="fr-FR" sz="1600" i="1" dirty="0">
                <a:latin typeface="Century Gothic" panose="020B0502020202020204" pitchFamily="34" charset="0"/>
              </a:rPr>
            </a:br>
            <a:r>
              <a:rPr lang="fr-FR" sz="1200" i="1" dirty="0">
                <a:latin typeface="Century Gothic" panose="020B0502020202020204" pitchFamily="34" charset="0"/>
              </a:rPr>
              <a:t>Elle ne s’ouvrira que si </a:t>
            </a:r>
            <a:r>
              <a:rPr lang="fr-FR" sz="1200" i="1" dirty="0" err="1">
                <a:latin typeface="Century Gothic" panose="020B0502020202020204" pitchFamily="34" charset="0"/>
              </a:rPr>
              <a:t>Mabool</a:t>
            </a:r>
            <a:r>
              <a:rPr lang="fr-FR" sz="1200" i="1" dirty="0">
                <a:latin typeface="Century Gothic" panose="020B0502020202020204" pitchFamily="34" charset="0"/>
              </a:rPr>
              <a:t> a ramassé toutes les étoiles et la clé de chaque salle.</a:t>
            </a: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7"/>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707886"/>
          </a:xfrm>
          <a:prstGeom prst="rect">
            <a:avLst/>
          </a:prstGeom>
          <a:noFill/>
        </p:spPr>
        <p:txBody>
          <a:bodyPr wrap="square" rtlCol="0">
            <a:spAutoFit/>
          </a:bodyPr>
          <a:lstStyle/>
          <a:p>
            <a:r>
              <a:rPr lang="fr-FR" sz="1600" i="1" dirty="0">
                <a:latin typeface="Century Gothic" panose="020B0502020202020204" pitchFamily="34" charset="0"/>
              </a:rPr>
              <a:t>Plateforme mobile.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au-dessus du vide.</a:t>
            </a: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8"/>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a:latin typeface="Century Gothic" panose="020B0502020202020204" pitchFamily="34" charset="0"/>
              </a:rPr>
              <a:t>Téléporteur.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vers un autre téléporteur présent dans la salle.</a:t>
            </a:r>
          </a:p>
        </p:txBody>
      </p:sp>
      <p:pic>
        <p:nvPicPr>
          <p:cNvPr id="2" name="Image 1">
            <a:extLst>
              <a:ext uri="{FF2B5EF4-FFF2-40B4-BE49-F238E27FC236}">
                <a16:creationId xmlns:a16="http://schemas.microsoft.com/office/drawing/2014/main" id="{32250BAD-1BA7-4F14-1A71-905EB033636D}"/>
              </a:ext>
            </a:extLst>
          </p:cNvPr>
          <p:cNvPicPr>
            <a:picLocks noChangeAspect="1"/>
          </p:cNvPicPr>
          <p:nvPr/>
        </p:nvPicPr>
        <p:blipFill>
          <a:blip r:embed="rId9"/>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424759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2"/>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3"/>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Dalle fragile</a:t>
            </a:r>
            <a:br>
              <a:rPr lang="fr-FR" sz="1600" i="1" dirty="0">
                <a:latin typeface="Century Gothic" panose="020B0502020202020204" pitchFamily="34" charset="0"/>
              </a:rPr>
            </a:br>
            <a:r>
              <a:rPr lang="fr-FR" sz="1200" i="1" dirty="0">
                <a:latin typeface="Century Gothic" panose="020B0502020202020204" pitchFamily="34" charset="0"/>
              </a:rPr>
              <a:t>Elles disparaissent après le passage de </a:t>
            </a:r>
            <a:r>
              <a:rPr lang="fr-FR"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4"/>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Interrupteur des lasers </a:t>
            </a:r>
            <a:br>
              <a:rPr lang="fr-FR" sz="1600" i="1" dirty="0">
                <a:latin typeface="Century Gothic" panose="020B0502020202020204" pitchFamily="34" charset="0"/>
              </a:rPr>
            </a:br>
            <a:r>
              <a:rPr lang="fr-FR" sz="1200" i="1" dirty="0">
                <a:latin typeface="Century Gothic" panose="020B0502020202020204" pitchFamily="34" charset="0"/>
              </a:rPr>
              <a:t>Placez-vous face à un interrupteur et bougez dans la direction de ce dernier pour désactiver les lasers présents dans la salle.</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5"/>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892552"/>
          </a:xfrm>
          <a:prstGeom prst="rect">
            <a:avLst/>
          </a:prstGeom>
          <a:noFill/>
        </p:spPr>
        <p:txBody>
          <a:bodyPr wrap="square" rtlCol="0">
            <a:spAutoFit/>
          </a:bodyPr>
          <a:lstStyle/>
          <a:p>
            <a:r>
              <a:rPr lang="fr-FR" sz="1600" i="1" dirty="0">
                <a:latin typeface="Century Gothic" panose="020B0502020202020204" pitchFamily="34" charset="0"/>
              </a:rPr>
              <a:t>Caisse en bois</a:t>
            </a:r>
            <a:br>
              <a:rPr lang="fr-FR" sz="1600" i="1" dirty="0">
                <a:latin typeface="Century Gothic" panose="020B0502020202020204" pitchFamily="34" charset="0"/>
              </a:rPr>
            </a:br>
            <a:r>
              <a:rPr lang="fr-FR" sz="1200" i="1" dirty="0" err="1">
                <a:latin typeface="Century Gothic" panose="020B0502020202020204" pitchFamily="34" charset="0"/>
              </a:rPr>
              <a:t>Mabool</a:t>
            </a:r>
            <a:r>
              <a:rPr lang="fr-FR" sz="1200" i="1" dirty="0">
                <a:latin typeface="Century Gothic" panose="020B0502020202020204" pitchFamily="34" charset="0"/>
              </a:rPr>
              <a:t> peut déplacer ces caisses en les poussant. Attention à ne pas bloquer un passage!</a:t>
            </a:r>
          </a:p>
        </p:txBody>
      </p:sp>
      <p:pic>
        <p:nvPicPr>
          <p:cNvPr id="2" name="Image 1">
            <a:extLst>
              <a:ext uri="{FF2B5EF4-FFF2-40B4-BE49-F238E27FC236}">
                <a16:creationId xmlns:a16="http://schemas.microsoft.com/office/drawing/2014/main" id="{2682F957-55A0-F93E-AFFC-ED7040CE6F7C}"/>
              </a:ext>
            </a:extLst>
          </p:cNvPr>
          <p:cNvPicPr>
            <a:picLocks noChangeAspect="1"/>
          </p:cNvPicPr>
          <p:nvPr/>
        </p:nvPicPr>
        <p:blipFill>
          <a:blip r:embed="rId6"/>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08762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6271CB-7CB1-8AF6-1FA1-E3EF4709453A}"/>
              </a:ext>
            </a:extLst>
          </p:cNvPr>
          <p:cNvSpPr/>
          <p:nvPr/>
        </p:nvSpPr>
        <p:spPr>
          <a:xfrm>
            <a:off x="1345018" y="0"/>
            <a:ext cx="5108609" cy="685313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2FC8A62-F454-FA8D-8F5C-8ED3DFE7677B}"/>
              </a:ext>
            </a:extLst>
          </p:cNvPr>
          <p:cNvSpPr/>
          <p:nvPr/>
        </p:nvSpPr>
        <p:spPr>
          <a:xfrm>
            <a:off x="1345018" y="1"/>
            <a:ext cx="510860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6EED9F1E-E1E7-A136-2FD4-2C8B10DF0EF7}"/>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2659633" y="6258449"/>
            <a:ext cx="2050472" cy="514896"/>
          </a:xfrm>
          <a:prstGeom prst="rect">
            <a:avLst/>
          </a:prstGeom>
        </p:spPr>
      </p:pic>
      <p:pic>
        <p:nvPicPr>
          <p:cNvPr id="14" name="Image 13">
            <a:extLst>
              <a:ext uri="{FF2B5EF4-FFF2-40B4-BE49-F238E27FC236}">
                <a16:creationId xmlns:a16="http://schemas.microsoft.com/office/drawing/2014/main" id="{E09EF852-DA6D-EEDF-CAA1-156C679FA389}"/>
              </a:ext>
            </a:extLst>
          </p:cNvPr>
          <p:cNvPicPr>
            <a:picLocks noChangeAspect="1"/>
          </p:cNvPicPr>
          <p:nvPr/>
        </p:nvPicPr>
        <p:blipFill rotWithShape="1">
          <a:blip r:embed="rId4"/>
          <a:srcRect t="71078"/>
          <a:stretch/>
        </p:blipFill>
        <p:spPr>
          <a:xfrm>
            <a:off x="2315275" y="254884"/>
            <a:ext cx="3168094" cy="452836"/>
          </a:xfrm>
          <a:prstGeom prst="rect">
            <a:avLst/>
          </a:prstGeom>
          <a:effectLst>
            <a:glow rad="38100">
              <a:schemeClr val="accent1">
                <a:lumMod val="20000"/>
                <a:lumOff val="80000"/>
                <a:alpha val="23000"/>
              </a:schemeClr>
            </a:glow>
          </a:effectLst>
        </p:spPr>
      </p:pic>
      <p:pic>
        <p:nvPicPr>
          <p:cNvPr id="2" name="Picture 2">
            <a:extLst>
              <a:ext uri="{FF2B5EF4-FFF2-40B4-BE49-F238E27FC236}">
                <a16:creationId xmlns:a16="http://schemas.microsoft.com/office/drawing/2014/main" id="{927BC53E-8195-3D36-4521-F2E1526236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8049" y="159092"/>
            <a:ext cx="495902" cy="64442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C730E1FE-B3BC-FC35-A108-B7BCFECE9579}"/>
              </a:ext>
            </a:extLst>
          </p:cNvPr>
          <p:cNvSpPr txBox="1"/>
          <p:nvPr/>
        </p:nvSpPr>
        <p:spPr>
          <a:xfrm>
            <a:off x="1637227" y="1767465"/>
            <a:ext cx="2444916" cy="1569660"/>
          </a:xfrm>
          <a:prstGeom prst="rect">
            <a:avLst/>
          </a:prstGeom>
          <a:noFill/>
        </p:spPr>
        <p:txBody>
          <a:bodyPr wrap="square">
            <a:spAutoFit/>
          </a:bodyPr>
          <a:lstStyle/>
          <a:p>
            <a:pPr algn="just"/>
            <a:r>
              <a:rPr lang="en-US" sz="1200" dirty="0" err="1">
                <a:solidFill>
                  <a:schemeClr val="bg1">
                    <a:lumMod val="85000"/>
                  </a:schemeClr>
                </a:solidFill>
                <a:latin typeface="Bauhaus 93" panose="04030905020B02020C02" pitchFamily="82" charset="0"/>
              </a:rPr>
              <a:t>Mabool</a:t>
            </a:r>
            <a:r>
              <a:rPr lang="en-US" sz="1200" dirty="0">
                <a:solidFill>
                  <a:schemeClr val="bg1">
                    <a:lumMod val="85000"/>
                  </a:schemeClr>
                </a:solidFill>
                <a:latin typeface="Bauhaus 93" panose="04030905020B02020C02" pitchFamily="82" charset="0"/>
              </a:rPr>
              <a:t>, a spherical adventurer, finds himself locked in a dark castle. In order to escape, he will have to leave each of the rooms of this gloomy building, picking up all the stars and keys present, which will open the exit door.</a:t>
            </a:r>
          </a:p>
        </p:txBody>
      </p:sp>
      <p:pic>
        <p:nvPicPr>
          <p:cNvPr id="4" name="Image 3">
            <a:extLst>
              <a:ext uri="{FF2B5EF4-FFF2-40B4-BE49-F238E27FC236}">
                <a16:creationId xmlns:a16="http://schemas.microsoft.com/office/drawing/2014/main" id="{DCED6064-2D14-E0F8-3F15-56E9082559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4517" y="1456059"/>
            <a:ext cx="314759" cy="314759"/>
          </a:xfrm>
          <a:prstGeom prst="rect">
            <a:avLst/>
          </a:prstGeom>
        </p:spPr>
      </p:pic>
      <p:sp>
        <p:nvSpPr>
          <p:cNvPr id="6" name="ZoneTexte 5">
            <a:extLst>
              <a:ext uri="{FF2B5EF4-FFF2-40B4-BE49-F238E27FC236}">
                <a16:creationId xmlns:a16="http://schemas.microsoft.com/office/drawing/2014/main" id="{86FC071A-544A-DB2A-4522-A0580EAF4356}"/>
              </a:ext>
            </a:extLst>
          </p:cNvPr>
          <p:cNvSpPr txBox="1"/>
          <p:nvPr/>
        </p:nvSpPr>
        <p:spPr>
          <a:xfrm>
            <a:off x="1637226" y="3858096"/>
            <a:ext cx="2530646" cy="1569660"/>
          </a:xfrm>
          <a:prstGeom prst="rect">
            <a:avLst/>
          </a:prstGeom>
          <a:noFill/>
        </p:spPr>
        <p:txBody>
          <a:bodyPr wrap="square">
            <a:spAutoFit/>
          </a:bodyPr>
          <a:lstStyle>
            <a:defPPr>
              <a:defRPr lang="fr-FR"/>
            </a:defPPr>
            <a:lvl1pPr algn="just">
              <a:defRPr sz="1100">
                <a:solidFill>
                  <a:srgbClr val="0070C0"/>
                </a:solidFill>
                <a:latin typeface="Bauhaus 93" panose="04030905020B02020C02" pitchFamily="82" charset="0"/>
              </a:defRPr>
            </a:lvl1pPr>
          </a:lstStyle>
          <a:p>
            <a:r>
              <a:rPr lang="fr-FR" sz="1200" dirty="0" err="1">
                <a:solidFill>
                  <a:schemeClr val="bg1">
                    <a:lumMod val="85000"/>
                  </a:schemeClr>
                </a:solidFill>
              </a:rPr>
              <a:t>Mabool</a:t>
            </a:r>
            <a:r>
              <a:rPr lang="fr-FR" sz="1200" dirty="0">
                <a:solidFill>
                  <a:schemeClr val="bg1">
                    <a:lumMod val="85000"/>
                  </a:schemeClr>
                </a:solidFill>
              </a:rPr>
              <a:t>, aventurier rondouillard, se retrouve enfermé dans un château obscure. Afin de s’échapper, il devra sortir de chacune des salles de ce lugubre bâtiment, en ramassant toutes les étoiles et clé présentes, qui ouvriront la porte de sortie.</a:t>
            </a:r>
          </a:p>
        </p:txBody>
      </p:sp>
      <p:pic>
        <p:nvPicPr>
          <p:cNvPr id="7" name="Image 6">
            <a:extLst>
              <a:ext uri="{FF2B5EF4-FFF2-40B4-BE49-F238E27FC236}">
                <a16:creationId xmlns:a16="http://schemas.microsoft.com/office/drawing/2014/main" id="{3FE9ED1B-A9C2-5947-ED59-9BF2A8A3DB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5948" y="3538282"/>
            <a:ext cx="341567" cy="341567"/>
          </a:xfrm>
          <a:prstGeom prst="rect">
            <a:avLst/>
          </a:prstGeom>
        </p:spPr>
      </p:pic>
      <p:pic>
        <p:nvPicPr>
          <p:cNvPr id="9" name="Image 8" descr="Une image contenant texte, lumière, rouge, trafic&#10;&#10;Description générée automatiquement">
            <a:extLst>
              <a:ext uri="{FF2B5EF4-FFF2-40B4-BE49-F238E27FC236}">
                <a16:creationId xmlns:a16="http://schemas.microsoft.com/office/drawing/2014/main" id="{D75AFCBB-0992-3C15-FF7B-F16CC6C1BE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95885" y="1174927"/>
            <a:ext cx="1872556" cy="1504732"/>
          </a:xfrm>
          <a:prstGeom prst="rect">
            <a:avLst/>
          </a:prstGeom>
          <a:ln>
            <a:solidFill>
              <a:schemeClr val="bg1"/>
            </a:solidFill>
          </a:ln>
        </p:spPr>
      </p:pic>
      <p:pic>
        <p:nvPicPr>
          <p:cNvPr id="18" name="Image 17">
            <a:extLst>
              <a:ext uri="{FF2B5EF4-FFF2-40B4-BE49-F238E27FC236}">
                <a16:creationId xmlns:a16="http://schemas.microsoft.com/office/drawing/2014/main" id="{F8580706-9D41-6940-E044-8CCF8C8D48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95885" y="3096077"/>
            <a:ext cx="1872556" cy="1504732"/>
          </a:xfrm>
          <a:prstGeom prst="rect">
            <a:avLst/>
          </a:prstGeom>
          <a:ln>
            <a:solidFill>
              <a:schemeClr val="bg1"/>
            </a:solidFill>
          </a:ln>
        </p:spPr>
      </p:pic>
      <p:sp>
        <p:nvSpPr>
          <p:cNvPr id="19" name="Rectangle 18">
            <a:extLst>
              <a:ext uri="{FF2B5EF4-FFF2-40B4-BE49-F238E27FC236}">
                <a16:creationId xmlns:a16="http://schemas.microsoft.com/office/drawing/2014/main" id="{3ECED050-61AC-633E-D628-7C71BEB36463}"/>
              </a:ext>
            </a:extLst>
          </p:cNvPr>
          <p:cNvSpPr/>
          <p:nvPr/>
        </p:nvSpPr>
        <p:spPr>
          <a:xfrm>
            <a:off x="1345018" y="934140"/>
            <a:ext cx="5108609"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0F37CA20-DBF9-F945-5FC8-1077E610C995}"/>
              </a:ext>
            </a:extLst>
          </p:cNvPr>
          <p:cNvSpPr/>
          <p:nvPr/>
        </p:nvSpPr>
        <p:spPr>
          <a:xfrm>
            <a:off x="1345018" y="6127419"/>
            <a:ext cx="5108609"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AE7D9E20-BC1F-34DF-B54D-4AD1FF96E890}"/>
              </a:ext>
            </a:extLst>
          </p:cNvPr>
          <p:cNvSpPr txBox="1"/>
          <p:nvPr/>
        </p:nvSpPr>
        <p:spPr>
          <a:xfrm>
            <a:off x="4842769" y="5815683"/>
            <a:ext cx="1501182" cy="215444"/>
          </a:xfrm>
          <a:prstGeom prst="rect">
            <a:avLst/>
          </a:prstGeom>
          <a:noFill/>
        </p:spPr>
        <p:txBody>
          <a:bodyPr wrap="square" rtlCol="0">
            <a:spAutoFit/>
          </a:bodyPr>
          <a:lstStyle/>
          <a:p>
            <a:pPr algn="r"/>
            <a:r>
              <a:rPr lang="fr-FR" sz="800" dirty="0">
                <a:solidFill>
                  <a:schemeClr val="bg1">
                    <a:lumMod val="85000"/>
                  </a:schemeClr>
                </a:solidFill>
                <a:latin typeface="Century Gothic" panose="020B0502020202020204" pitchFamily="34" charset="0"/>
              </a:rPr>
              <a:t>© Baptiste BIDEAUX 2022</a:t>
            </a:r>
          </a:p>
        </p:txBody>
      </p:sp>
      <p:grpSp>
        <p:nvGrpSpPr>
          <p:cNvPr id="28" name="Groupe 27">
            <a:extLst>
              <a:ext uri="{FF2B5EF4-FFF2-40B4-BE49-F238E27FC236}">
                <a16:creationId xmlns:a16="http://schemas.microsoft.com/office/drawing/2014/main" id="{C9B39366-B466-6667-E1C8-1A357A3A08D8}"/>
              </a:ext>
            </a:extLst>
          </p:cNvPr>
          <p:cNvGrpSpPr/>
          <p:nvPr/>
        </p:nvGrpSpPr>
        <p:grpSpPr>
          <a:xfrm>
            <a:off x="4539344" y="5107213"/>
            <a:ext cx="1679084" cy="628874"/>
            <a:chOff x="4539344" y="5107213"/>
            <a:chExt cx="1679084" cy="628874"/>
          </a:xfrm>
        </p:grpSpPr>
        <p:grpSp>
          <p:nvGrpSpPr>
            <p:cNvPr id="10" name="Groupe 9">
              <a:extLst>
                <a:ext uri="{FF2B5EF4-FFF2-40B4-BE49-F238E27FC236}">
                  <a16:creationId xmlns:a16="http://schemas.microsoft.com/office/drawing/2014/main" id="{0CB7A229-6CFC-CEA1-B7BB-E734AAEE1FC5}"/>
                </a:ext>
              </a:extLst>
            </p:cNvPr>
            <p:cNvGrpSpPr/>
            <p:nvPr/>
          </p:nvGrpSpPr>
          <p:grpSpPr>
            <a:xfrm>
              <a:off x="4539344" y="5107213"/>
              <a:ext cx="1679084" cy="628874"/>
              <a:chOff x="4193913" y="4923068"/>
              <a:chExt cx="2037324" cy="772522"/>
            </a:xfrm>
            <a:noFill/>
          </p:grpSpPr>
          <p:sp>
            <p:nvSpPr>
              <p:cNvPr id="13" name="Rectangle : coins arrondis 12">
                <a:extLst>
                  <a:ext uri="{FF2B5EF4-FFF2-40B4-BE49-F238E27FC236}">
                    <a16:creationId xmlns:a16="http://schemas.microsoft.com/office/drawing/2014/main" id="{E39A5E8C-B92D-256E-43CC-0908606BDCC3}"/>
                  </a:ext>
                </a:extLst>
              </p:cNvPr>
              <p:cNvSpPr/>
              <p:nvPr/>
            </p:nvSpPr>
            <p:spPr>
              <a:xfrm>
                <a:off x="4193913" y="4923068"/>
                <a:ext cx="2037324" cy="772522"/>
              </a:xfrm>
              <a:prstGeom prst="roundRect">
                <a:avLst/>
              </a:prstGeom>
              <a:grp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4">
                <a:extLst>
                  <a:ext uri="{FF2B5EF4-FFF2-40B4-BE49-F238E27FC236}">
                    <a16:creationId xmlns:a16="http://schemas.microsoft.com/office/drawing/2014/main" id="{78A51F11-EDB4-DEA7-2A61-F353F6BB9CB9}"/>
                  </a:ext>
                </a:extLst>
              </p:cNvPr>
              <p:cNvPicPr>
                <a:picLocks noChangeAspect="1" noChangeArrowheads="1"/>
              </p:cNvPicPr>
              <p:nvPr/>
            </p:nvPicPr>
            <p:blipFill>
              <a:blip r:embed="rId10">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grpFill/>
              <a:ln>
                <a:noFill/>
              </a:ln>
            </p:spPr>
          </p:pic>
          <p:pic>
            <p:nvPicPr>
              <p:cNvPr id="17" name="Picture 6" descr="Icône Profil, image, l'utilisateur dans Business and Management (Glyph)">
                <a:extLst>
                  <a:ext uri="{FF2B5EF4-FFF2-40B4-BE49-F238E27FC236}">
                    <a16:creationId xmlns:a16="http://schemas.microsoft.com/office/drawing/2014/main" id="{F8E909B9-AE17-4B78-18F8-9F7D2770F179}"/>
                  </a:ext>
                </a:extLst>
              </p:cNvPr>
              <p:cNvPicPr>
                <a:picLocks noChangeAspect="1" noChangeArrowheads="1"/>
              </p:cNvPicPr>
              <p:nvPr/>
            </p:nvPicPr>
            <p:blipFill>
              <a:blip r:embed="rId11">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grpFill/>
              <a:ln>
                <a:noFill/>
              </a:ln>
            </p:spPr>
          </p:pic>
        </p:grpSp>
        <p:pic>
          <p:nvPicPr>
            <p:cNvPr id="27" name="Picture 2" descr="Résultat de recherche d'images pour &quot;icon joystick&quot;">
              <a:extLst>
                <a:ext uri="{FF2B5EF4-FFF2-40B4-BE49-F238E27FC236}">
                  <a16:creationId xmlns:a16="http://schemas.microsoft.com/office/drawing/2014/main" id="{93A261E6-85CB-0C91-419D-476DDB18C21E}"/>
                </a:ext>
              </a:extLst>
            </p:cNvPr>
            <p:cNvPicPr>
              <a:picLocks noChangeAspect="1" noChangeArrowheads="1"/>
            </p:cNvPicPr>
            <p:nvPr/>
          </p:nvPicPr>
          <p:blipFill>
            <a:blip r:embed="rId12">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703808" y="5272369"/>
              <a:ext cx="346692" cy="3466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2449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1615440" y="1035368"/>
            <a:ext cx="8711089" cy="4648200"/>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347456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2482412" y="929904"/>
            <a:ext cx="6920625" cy="3692816"/>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18" name="Groupe 17">
            <a:extLst>
              <a:ext uri="{FF2B5EF4-FFF2-40B4-BE49-F238E27FC236}">
                <a16:creationId xmlns:a16="http://schemas.microsoft.com/office/drawing/2014/main" id="{4DB4AB94-A4CA-EB4F-7146-F730E25A3CD8}"/>
              </a:ext>
            </a:extLst>
          </p:cNvPr>
          <p:cNvGrpSpPr/>
          <p:nvPr/>
        </p:nvGrpSpPr>
        <p:grpSpPr>
          <a:xfrm>
            <a:off x="603721" y="4851312"/>
            <a:ext cx="10984557" cy="1445693"/>
            <a:chOff x="603721" y="968322"/>
            <a:chExt cx="10984557" cy="1445693"/>
          </a:xfrm>
        </p:grpSpPr>
        <p:grpSp>
          <p:nvGrpSpPr>
            <p:cNvPr id="23" name="Groupe 22">
              <a:extLst>
                <a:ext uri="{FF2B5EF4-FFF2-40B4-BE49-F238E27FC236}">
                  <a16:creationId xmlns:a16="http://schemas.microsoft.com/office/drawing/2014/main" id="{DF3A3B0B-5573-A362-F4F5-050312774A7A}"/>
                </a:ext>
              </a:extLst>
            </p:cNvPr>
            <p:cNvGrpSpPr/>
            <p:nvPr/>
          </p:nvGrpSpPr>
          <p:grpSpPr>
            <a:xfrm>
              <a:off x="603721" y="968322"/>
              <a:ext cx="10984557" cy="1445693"/>
              <a:chOff x="134754" y="3596019"/>
              <a:chExt cx="10984557" cy="1445693"/>
            </a:xfrm>
          </p:grpSpPr>
          <p:sp>
            <p:nvSpPr>
              <p:cNvPr id="40" name="Forme libre : forme 39">
                <a:extLst>
                  <a:ext uri="{FF2B5EF4-FFF2-40B4-BE49-F238E27FC236}">
                    <a16:creationId xmlns:a16="http://schemas.microsoft.com/office/drawing/2014/main" id="{3C30F22E-972C-4BA6-781C-6F42D1003B0E}"/>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1" name="Triangle isocèle 40">
                <a:extLst>
                  <a:ext uri="{FF2B5EF4-FFF2-40B4-BE49-F238E27FC236}">
                    <a16:creationId xmlns:a16="http://schemas.microsoft.com/office/drawing/2014/main" id="{042B99A7-A635-DCD1-CECD-4D1E36B188DD}"/>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2" name="Forme libre : forme 41">
                <a:extLst>
                  <a:ext uri="{FF2B5EF4-FFF2-40B4-BE49-F238E27FC236}">
                    <a16:creationId xmlns:a16="http://schemas.microsoft.com/office/drawing/2014/main" id="{9EDD4EF7-4D85-8B2C-709D-90B04E57585B}"/>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3" name="Forme libre : forme 42">
                <a:extLst>
                  <a:ext uri="{FF2B5EF4-FFF2-40B4-BE49-F238E27FC236}">
                    <a16:creationId xmlns:a16="http://schemas.microsoft.com/office/drawing/2014/main" id="{9FC789EA-EA54-6D49-7A02-2E9B90FAE62D}"/>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44" name="Groupe 43">
                <a:extLst>
                  <a:ext uri="{FF2B5EF4-FFF2-40B4-BE49-F238E27FC236}">
                    <a16:creationId xmlns:a16="http://schemas.microsoft.com/office/drawing/2014/main" id="{5BAF0C0A-ACF0-6D6A-C8B1-B23219E03F57}"/>
                  </a:ext>
                </a:extLst>
              </p:cNvPr>
              <p:cNvGrpSpPr/>
              <p:nvPr/>
            </p:nvGrpSpPr>
            <p:grpSpPr>
              <a:xfrm>
                <a:off x="4357036" y="3741601"/>
                <a:ext cx="2213811" cy="1289785"/>
                <a:chOff x="3311092" y="695644"/>
                <a:chExt cx="2213811" cy="1289785"/>
              </a:xfrm>
            </p:grpSpPr>
            <p:sp>
              <p:nvSpPr>
                <p:cNvPr id="45" name="Forme libre : forme 44">
                  <a:extLst>
                    <a:ext uri="{FF2B5EF4-FFF2-40B4-BE49-F238E27FC236}">
                      <a16:creationId xmlns:a16="http://schemas.microsoft.com/office/drawing/2014/main" id="{834F28FE-BEC3-C9EE-9A8F-098DE1F66F18}"/>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6" name="Rectangle 45">
                  <a:extLst>
                    <a:ext uri="{FF2B5EF4-FFF2-40B4-BE49-F238E27FC236}">
                      <a16:creationId xmlns:a16="http://schemas.microsoft.com/office/drawing/2014/main" id="{35DCB24C-F26F-A81A-662D-3339F10E420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7" name="Groupe 46">
                  <a:extLst>
                    <a:ext uri="{FF2B5EF4-FFF2-40B4-BE49-F238E27FC236}">
                      <a16:creationId xmlns:a16="http://schemas.microsoft.com/office/drawing/2014/main" id="{F656E496-ABB4-F88D-E023-C6C79768A5AB}"/>
                    </a:ext>
                  </a:extLst>
                </p:cNvPr>
                <p:cNvGrpSpPr/>
                <p:nvPr/>
              </p:nvGrpSpPr>
              <p:grpSpPr>
                <a:xfrm>
                  <a:off x="4785264" y="951267"/>
                  <a:ext cx="262234" cy="572239"/>
                  <a:chOff x="4641331" y="1008715"/>
                  <a:chExt cx="262234" cy="572239"/>
                </a:xfrm>
              </p:grpSpPr>
              <p:sp>
                <p:nvSpPr>
                  <p:cNvPr id="48" name="Rectangle 47">
                    <a:extLst>
                      <a:ext uri="{FF2B5EF4-FFF2-40B4-BE49-F238E27FC236}">
                        <a16:creationId xmlns:a16="http://schemas.microsoft.com/office/drawing/2014/main" id="{5325882B-7451-72F9-3F46-F710A7281B7E}"/>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0979C2D-7FD8-0709-ABCE-A03028E7A505}"/>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19106125-E7B7-EF08-A1F4-E31E87D227CA}"/>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24" name="Forme libre : forme 23">
              <a:extLst>
                <a:ext uri="{FF2B5EF4-FFF2-40B4-BE49-F238E27FC236}">
                  <a16:creationId xmlns:a16="http://schemas.microsoft.com/office/drawing/2014/main" id="{13341C66-5E4A-4391-F025-39406885D98E}"/>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2434355A-7660-54AD-FFF4-4FB7F32835E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 forme 25">
              <a:extLst>
                <a:ext uri="{FF2B5EF4-FFF2-40B4-BE49-F238E27FC236}">
                  <a16:creationId xmlns:a16="http://schemas.microsoft.com/office/drawing/2014/main" id="{B93F6B0E-F54F-2705-5073-43C15116F8D2}"/>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 forme 26">
              <a:extLst>
                <a:ext uri="{FF2B5EF4-FFF2-40B4-BE49-F238E27FC236}">
                  <a16:creationId xmlns:a16="http://schemas.microsoft.com/office/drawing/2014/main" id="{99B97167-A54C-9EFE-4278-946CFEF46E0D}"/>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 forme 27">
              <a:extLst>
                <a:ext uri="{FF2B5EF4-FFF2-40B4-BE49-F238E27FC236}">
                  <a16:creationId xmlns:a16="http://schemas.microsoft.com/office/drawing/2014/main" id="{0AA12E68-9606-95FD-201A-0D260F2A9919}"/>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DE6014E5-0DFD-6C20-5BCE-C1135FC2CBA4}"/>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BB2DBA40-CBE3-7E32-E0F8-2B1A2E4C3CF4}"/>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F6A619BC-F3B0-0E0F-7ABF-DF4D948F12D5}"/>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B46E62C8-878D-1641-BDEA-FCAA3C7C810C}"/>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6FE532EE-04D4-3FB3-CF19-DC95DBCD03F7}"/>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001A4EEA-998B-9FD2-987C-2ABEDE434B30}"/>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6790831A-A94B-5092-C515-06D1E9E87D17}"/>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Lune 35">
              <a:extLst>
                <a:ext uri="{FF2B5EF4-FFF2-40B4-BE49-F238E27FC236}">
                  <a16:creationId xmlns:a16="http://schemas.microsoft.com/office/drawing/2014/main" id="{7B881724-2780-0716-3D25-62EF4121498F}"/>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Lune 36">
              <a:extLst>
                <a:ext uri="{FF2B5EF4-FFF2-40B4-BE49-F238E27FC236}">
                  <a16:creationId xmlns:a16="http://schemas.microsoft.com/office/drawing/2014/main" id="{13ADA3C5-2577-FDF1-ADDB-BCAF266CE4EB}"/>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 forme 37">
              <a:extLst>
                <a:ext uri="{FF2B5EF4-FFF2-40B4-BE49-F238E27FC236}">
                  <a16:creationId xmlns:a16="http://schemas.microsoft.com/office/drawing/2014/main" id="{37839E97-F8E2-1739-D170-EF9B53B20783}"/>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Lune 38">
              <a:extLst>
                <a:ext uri="{FF2B5EF4-FFF2-40B4-BE49-F238E27FC236}">
                  <a16:creationId xmlns:a16="http://schemas.microsoft.com/office/drawing/2014/main" id="{03D6FA70-8E75-7BA7-9FE5-D75B343B44C5}"/>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9777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96EDF5-A031-52C5-FB8E-D81632735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66" t="23675" r="9132" b="24419"/>
          <a:stretch/>
        </p:blipFill>
        <p:spPr bwMode="auto">
          <a:xfrm>
            <a:off x="2391439" y="1425942"/>
            <a:ext cx="7409121" cy="4730309"/>
          </a:xfrm>
          <a:prstGeom prst="rect">
            <a:avLst/>
          </a:prstGeom>
          <a:noFill/>
          <a:extLst>
            <a:ext uri="{909E8E84-426E-40DD-AFC4-6F175D3DCCD1}">
              <a14:hiddenFill xmlns:a14="http://schemas.microsoft.com/office/drawing/2010/main">
                <a:solidFill>
                  <a:srgbClr val="FFFFFF"/>
                </a:solidFill>
              </a14:hiddenFill>
            </a:ext>
          </a:extLst>
        </p:spPr>
      </p:pic>
      <p:sp>
        <p:nvSpPr>
          <p:cNvPr id="16" name="Forme libre : forme 15">
            <a:extLst>
              <a:ext uri="{FF2B5EF4-FFF2-40B4-BE49-F238E27FC236}">
                <a16:creationId xmlns:a16="http://schemas.microsoft.com/office/drawing/2014/main" id="{D467B6A8-93B1-BAF7-8F0F-F4D8390F996B}"/>
              </a:ext>
            </a:extLst>
          </p:cNvPr>
          <p:cNvSpPr/>
          <p:nvPr/>
        </p:nvSpPr>
        <p:spPr>
          <a:xfrm>
            <a:off x="2803449" y="1835291"/>
            <a:ext cx="6521303" cy="2966489"/>
          </a:xfrm>
          <a:custGeom>
            <a:avLst/>
            <a:gdLst>
              <a:gd name="connsiteX0" fmla="*/ 1680242 w 6521303"/>
              <a:gd name="connsiteY0" fmla="*/ 1073895 h 2966489"/>
              <a:gd name="connsiteX1" fmla="*/ 1077435 w 6521303"/>
              <a:gd name="connsiteY1" fmla="*/ 1676702 h 2966489"/>
              <a:gd name="connsiteX2" fmla="*/ 1680242 w 6521303"/>
              <a:gd name="connsiteY2" fmla="*/ 2279509 h 2966489"/>
              <a:gd name="connsiteX3" fmla="*/ 4887139 w 6521303"/>
              <a:gd name="connsiteY3" fmla="*/ 2279509 h 2966489"/>
              <a:gd name="connsiteX4" fmla="*/ 5489946 w 6521303"/>
              <a:gd name="connsiteY4" fmla="*/ 1676702 h 2966489"/>
              <a:gd name="connsiteX5" fmla="*/ 4887139 w 6521303"/>
              <a:gd name="connsiteY5" fmla="*/ 1073895 h 2966489"/>
              <a:gd name="connsiteX6" fmla="*/ 350878 w 6521303"/>
              <a:gd name="connsiteY6" fmla="*/ 0 h 2966489"/>
              <a:gd name="connsiteX7" fmla="*/ 6170426 w 6521303"/>
              <a:gd name="connsiteY7" fmla="*/ 0 h 2966489"/>
              <a:gd name="connsiteX8" fmla="*/ 6521303 w 6521303"/>
              <a:gd name="connsiteY8" fmla="*/ 350877 h 2966489"/>
              <a:gd name="connsiteX9" fmla="*/ 6521303 w 6521303"/>
              <a:gd name="connsiteY9" fmla="*/ 701754 h 2966489"/>
              <a:gd name="connsiteX10" fmla="*/ 6521302 w 6521303"/>
              <a:gd name="connsiteY10" fmla="*/ 701754 h 2966489"/>
              <a:gd name="connsiteX11" fmla="*/ 6521302 w 6521303"/>
              <a:gd name="connsiteY11" fmla="*/ 2732565 h 2966489"/>
              <a:gd name="connsiteX12" fmla="*/ 6287378 w 6521303"/>
              <a:gd name="connsiteY12" fmla="*/ 2966489 h 2966489"/>
              <a:gd name="connsiteX13" fmla="*/ 233924 w 6521303"/>
              <a:gd name="connsiteY13" fmla="*/ 2966489 h 2966489"/>
              <a:gd name="connsiteX14" fmla="*/ 0 w 6521303"/>
              <a:gd name="connsiteY14" fmla="*/ 2732565 h 2966489"/>
              <a:gd name="connsiteX15" fmla="*/ 0 w 6521303"/>
              <a:gd name="connsiteY15" fmla="*/ 701754 h 2966489"/>
              <a:gd name="connsiteX16" fmla="*/ 1 w 6521303"/>
              <a:gd name="connsiteY16" fmla="*/ 701754 h 2966489"/>
              <a:gd name="connsiteX17" fmla="*/ 1 w 6521303"/>
              <a:gd name="connsiteY17" fmla="*/ 350877 h 296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21303" h="2966489">
                <a:moveTo>
                  <a:pt x="1680242" y="1073895"/>
                </a:moveTo>
                <a:cubicBezTo>
                  <a:pt x="1347321" y="1073895"/>
                  <a:pt x="1077435" y="1343781"/>
                  <a:pt x="1077435" y="1676702"/>
                </a:cubicBezTo>
                <a:cubicBezTo>
                  <a:pt x="1077435" y="2009623"/>
                  <a:pt x="1347321" y="2279509"/>
                  <a:pt x="1680242" y="2279509"/>
                </a:cubicBezTo>
                <a:lnTo>
                  <a:pt x="4887139" y="2279509"/>
                </a:lnTo>
                <a:cubicBezTo>
                  <a:pt x="5220060" y="2279509"/>
                  <a:pt x="5489946" y="2009623"/>
                  <a:pt x="5489946" y="1676702"/>
                </a:cubicBezTo>
                <a:cubicBezTo>
                  <a:pt x="5489946" y="1343781"/>
                  <a:pt x="5220060" y="1073895"/>
                  <a:pt x="4887139" y="1073895"/>
                </a:cubicBezTo>
                <a:close/>
                <a:moveTo>
                  <a:pt x="350878" y="0"/>
                </a:moveTo>
                <a:lnTo>
                  <a:pt x="6170426" y="0"/>
                </a:lnTo>
                <a:lnTo>
                  <a:pt x="6521303" y="350877"/>
                </a:lnTo>
                <a:lnTo>
                  <a:pt x="6521303" y="701754"/>
                </a:lnTo>
                <a:lnTo>
                  <a:pt x="6521302" y="701754"/>
                </a:lnTo>
                <a:lnTo>
                  <a:pt x="6521302" y="2732565"/>
                </a:lnTo>
                <a:cubicBezTo>
                  <a:pt x="6521302" y="2861758"/>
                  <a:pt x="6416571" y="2966489"/>
                  <a:pt x="6287378" y="2966489"/>
                </a:cubicBezTo>
                <a:lnTo>
                  <a:pt x="233924" y="2966489"/>
                </a:lnTo>
                <a:cubicBezTo>
                  <a:pt x="104731" y="2966489"/>
                  <a:pt x="0" y="2861758"/>
                  <a:pt x="0" y="2732565"/>
                </a:cubicBezTo>
                <a:lnTo>
                  <a:pt x="0" y="701754"/>
                </a:lnTo>
                <a:lnTo>
                  <a:pt x="1" y="701754"/>
                </a:lnTo>
                <a:lnTo>
                  <a:pt x="1" y="35087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3189767" y="2374685"/>
            <a:ext cx="3120654" cy="26496"/>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3099610" y="2016122"/>
            <a:ext cx="2267475" cy="338554"/>
          </a:xfrm>
          <a:prstGeom prst="rect">
            <a:avLst/>
          </a:prstGeom>
          <a:noFill/>
        </p:spPr>
        <p:txBody>
          <a:bodyPr wrap="square" rtlCol="0">
            <a:spAutoFit/>
          </a:bodyPr>
          <a:lstStyle/>
          <a:p>
            <a:r>
              <a:rPr lang="fr-FR" sz="1600" b="1" i="1" dirty="0">
                <a:solidFill>
                  <a:schemeClr val="bg1">
                    <a:lumMod val="95000"/>
                  </a:schemeClr>
                </a:solidFill>
                <a:latin typeface="Century Gothic" panose="020B0502020202020204" pitchFamily="34" charset="0"/>
              </a:rPr>
              <a:t>MABOOL</a:t>
            </a:r>
          </a:p>
        </p:txBody>
      </p:sp>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solidFill>
                  <a:schemeClr val="bg1">
                    <a:lumMod val="85000"/>
                  </a:schemeClr>
                </a:solidFill>
                <a:latin typeface="Century Gothic" panose="020B0502020202020204" pitchFamily="34" charset="0"/>
              </a:rPr>
              <a:t>© Baptiste BIDEAUX 2022</a:t>
            </a:r>
          </a:p>
        </p:txBody>
      </p:sp>
      <p:pic>
        <p:nvPicPr>
          <p:cNvPr id="3" name="Image 2">
            <a:extLst>
              <a:ext uri="{FF2B5EF4-FFF2-40B4-BE49-F238E27FC236}">
                <a16:creationId xmlns:a16="http://schemas.microsoft.com/office/drawing/2014/main" id="{D6641FCC-9208-607F-1E1C-DFFE27964673}"/>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6824917" y="2016122"/>
            <a:ext cx="2050472" cy="514896"/>
          </a:xfrm>
          <a:prstGeom prst="rect">
            <a:avLst/>
          </a:prstGeom>
        </p:spPr>
      </p:pic>
    </p:spTree>
    <p:extLst>
      <p:ext uri="{BB962C8B-B14F-4D97-AF65-F5344CB8AC3E}">
        <p14:creationId xmlns:p14="http://schemas.microsoft.com/office/powerpoint/2010/main" val="822832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C65CD0F0-FAA9-8647-E7F3-F0860F76579B}"/>
              </a:ext>
            </a:extLst>
          </p:cNvPr>
          <p:cNvGrpSpPr/>
          <p:nvPr/>
        </p:nvGrpSpPr>
        <p:grpSpPr>
          <a:xfrm>
            <a:off x="603721" y="968322"/>
            <a:ext cx="10984557" cy="1445693"/>
            <a:chOff x="603721" y="968322"/>
            <a:chExt cx="10984557" cy="1445693"/>
          </a:xfrm>
        </p:grpSpPr>
        <p:grpSp>
          <p:nvGrpSpPr>
            <p:cNvPr id="5" name="Groupe 4">
              <a:extLst>
                <a:ext uri="{FF2B5EF4-FFF2-40B4-BE49-F238E27FC236}">
                  <a16:creationId xmlns:a16="http://schemas.microsoft.com/office/drawing/2014/main" id="{9236E756-2EA6-F1C8-AFAD-4D713FDA13BB}"/>
                </a:ext>
              </a:extLst>
            </p:cNvPr>
            <p:cNvGrpSpPr/>
            <p:nvPr/>
          </p:nvGrpSpPr>
          <p:grpSpPr>
            <a:xfrm>
              <a:off x="603721" y="968322"/>
              <a:ext cx="10984557" cy="1445693"/>
              <a:chOff x="134754" y="3596019"/>
              <a:chExt cx="10984557" cy="1445693"/>
            </a:xfrm>
          </p:grpSpPr>
          <p:sp>
            <p:nvSpPr>
              <p:cNvPr id="22" name="Forme libre : forme 21">
                <a:extLst>
                  <a:ext uri="{FF2B5EF4-FFF2-40B4-BE49-F238E27FC236}">
                    <a16:creationId xmlns:a16="http://schemas.microsoft.com/office/drawing/2014/main" id="{3234602D-A9C6-70F7-6D5E-02C10DAF5656}"/>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Triangle isocèle 22">
                <a:extLst>
                  <a:ext uri="{FF2B5EF4-FFF2-40B4-BE49-F238E27FC236}">
                    <a16:creationId xmlns:a16="http://schemas.microsoft.com/office/drawing/2014/main" id="{6FF85E37-A374-B554-F17A-20438A1AD5AA}"/>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4" name="Forme libre : forme 23">
                <a:extLst>
                  <a:ext uri="{FF2B5EF4-FFF2-40B4-BE49-F238E27FC236}">
                    <a16:creationId xmlns:a16="http://schemas.microsoft.com/office/drawing/2014/main" id="{87969CD0-7545-09E2-3E2D-EAB498B1C028}"/>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5" name="Forme libre : forme 24">
                <a:extLst>
                  <a:ext uri="{FF2B5EF4-FFF2-40B4-BE49-F238E27FC236}">
                    <a16:creationId xmlns:a16="http://schemas.microsoft.com/office/drawing/2014/main" id="{9443904D-4991-6196-BCA9-833B89D13B73}"/>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26" name="Groupe 25">
                <a:extLst>
                  <a:ext uri="{FF2B5EF4-FFF2-40B4-BE49-F238E27FC236}">
                    <a16:creationId xmlns:a16="http://schemas.microsoft.com/office/drawing/2014/main" id="{74BBE467-0013-8E81-82E0-D2C6EBB0E8B6}"/>
                  </a:ext>
                </a:extLst>
              </p:cNvPr>
              <p:cNvGrpSpPr/>
              <p:nvPr/>
            </p:nvGrpSpPr>
            <p:grpSpPr>
              <a:xfrm>
                <a:off x="4357036" y="3741601"/>
                <a:ext cx="2213811" cy="1289785"/>
                <a:chOff x="3311092" y="695644"/>
                <a:chExt cx="2213811" cy="1289785"/>
              </a:xfrm>
            </p:grpSpPr>
            <p:sp>
              <p:nvSpPr>
                <p:cNvPr id="27" name="Forme libre : forme 26">
                  <a:extLst>
                    <a:ext uri="{FF2B5EF4-FFF2-40B4-BE49-F238E27FC236}">
                      <a16:creationId xmlns:a16="http://schemas.microsoft.com/office/drawing/2014/main" id="{CCC74621-ECBF-B311-7B8A-43EBDE28A252}"/>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Rectangle 27">
                  <a:extLst>
                    <a:ext uri="{FF2B5EF4-FFF2-40B4-BE49-F238E27FC236}">
                      <a16:creationId xmlns:a16="http://schemas.microsoft.com/office/drawing/2014/main" id="{92776D09-D338-A646-FF13-275A790ABC7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a:extLst>
                    <a:ext uri="{FF2B5EF4-FFF2-40B4-BE49-F238E27FC236}">
                      <a16:creationId xmlns:a16="http://schemas.microsoft.com/office/drawing/2014/main" id="{0BCF7798-BD97-321F-833E-8379C02C3A8B}"/>
                    </a:ext>
                  </a:extLst>
                </p:cNvPr>
                <p:cNvGrpSpPr/>
                <p:nvPr/>
              </p:nvGrpSpPr>
              <p:grpSpPr>
                <a:xfrm>
                  <a:off x="4785264" y="951267"/>
                  <a:ext cx="262234" cy="572239"/>
                  <a:chOff x="4641331" y="1008715"/>
                  <a:chExt cx="262234" cy="572239"/>
                </a:xfrm>
              </p:grpSpPr>
              <p:sp>
                <p:nvSpPr>
                  <p:cNvPr id="30" name="Rectangle 29">
                    <a:extLst>
                      <a:ext uri="{FF2B5EF4-FFF2-40B4-BE49-F238E27FC236}">
                        <a16:creationId xmlns:a16="http://schemas.microsoft.com/office/drawing/2014/main" id="{D6B9A182-7309-8EDC-11D2-01609627FA04}"/>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4CB93B25-A958-47E4-0575-2BCCD744613D}"/>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811A70B-FE11-ABB2-78FC-CBACD86EFBDD}"/>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6" name="Forme libre : forme 5">
              <a:extLst>
                <a:ext uri="{FF2B5EF4-FFF2-40B4-BE49-F238E27FC236}">
                  <a16:creationId xmlns:a16="http://schemas.microsoft.com/office/drawing/2014/main" id="{3A08E736-E1F8-D1BB-E9FA-B0EE0EA91C0D}"/>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652E32B-0F03-7AE3-1F66-489051CA39B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D4ABF136-ED93-4E4A-EB32-49AD4CA6A057}"/>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259A7392-8975-B9C4-BFD6-AB588F6144C3}"/>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 forme 9">
              <a:extLst>
                <a:ext uri="{FF2B5EF4-FFF2-40B4-BE49-F238E27FC236}">
                  <a16:creationId xmlns:a16="http://schemas.microsoft.com/office/drawing/2014/main" id="{D2B2B439-6ACB-8CE6-8266-EAE8B5A07F8F}"/>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AA0875-9CEF-A737-FE38-3AFDF995EFD2}"/>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010015D6-8BCC-8404-B0CF-59E1AEE59205}"/>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5588DF3D-B845-836B-D8D4-A906392A48F9}"/>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7E62B16F-6027-2035-DA60-2D456C14CB82}"/>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E14A93CD-934D-F929-8C44-18A932388796}"/>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724C74DD-6C1C-83EA-C395-71A9810091C3}"/>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45F6ED0C-0E7D-0463-60BA-DFDA9D26E66D}"/>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Lune 17">
              <a:extLst>
                <a:ext uri="{FF2B5EF4-FFF2-40B4-BE49-F238E27FC236}">
                  <a16:creationId xmlns:a16="http://schemas.microsoft.com/office/drawing/2014/main" id="{D8266173-D3A3-736E-2366-DB453888E321}"/>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Lune 18">
              <a:extLst>
                <a:ext uri="{FF2B5EF4-FFF2-40B4-BE49-F238E27FC236}">
                  <a16:creationId xmlns:a16="http://schemas.microsoft.com/office/drawing/2014/main" id="{9BCB6D7D-327B-8CDE-0D80-37DE2242FB2F}"/>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orme libre : forme 19">
              <a:extLst>
                <a:ext uri="{FF2B5EF4-FFF2-40B4-BE49-F238E27FC236}">
                  <a16:creationId xmlns:a16="http://schemas.microsoft.com/office/drawing/2014/main" id="{BEC864A2-2BD2-6E4F-966A-D6EDF9E325D2}"/>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Lune 20">
              <a:extLst>
                <a:ext uri="{FF2B5EF4-FFF2-40B4-BE49-F238E27FC236}">
                  <a16:creationId xmlns:a16="http://schemas.microsoft.com/office/drawing/2014/main" id="{89BD64CF-2060-C1AC-D0AB-3C066DFAE497}"/>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6896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LASSIQUES -3 JEUX THOMSON TO7-70 /TO8 / TO9 + et MO6 -DISQUETTE 3,5 -TITUS  1987 EUR 149,99 - PicClick FR">
            <a:extLst>
              <a:ext uri="{FF2B5EF4-FFF2-40B4-BE49-F238E27FC236}">
                <a16:creationId xmlns:a16="http://schemas.microsoft.com/office/drawing/2014/main" id="{36F2123B-05FF-CF3E-9513-16FB3848B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64" y="304186"/>
            <a:ext cx="5968411" cy="6028698"/>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solidFill>
                  <a:schemeClr val="bg1">
                    <a:lumMod val="85000"/>
                  </a:schemeClr>
                </a:solidFill>
                <a:latin typeface="Century Gothic" panose="020B0502020202020204" pitchFamily="34" charset="0"/>
              </a:rPr>
              <a:t>© Baptiste BIDEAUX 2022</a:t>
            </a:r>
          </a:p>
        </p:txBody>
      </p:sp>
      <p:sp>
        <p:nvSpPr>
          <p:cNvPr id="3" name="Rectangle : coins arrondis 2">
            <a:extLst>
              <a:ext uri="{FF2B5EF4-FFF2-40B4-BE49-F238E27FC236}">
                <a16:creationId xmlns:a16="http://schemas.microsoft.com/office/drawing/2014/main" id="{84830914-E56B-4D6F-D11C-AE1A81250C5E}"/>
              </a:ext>
            </a:extLst>
          </p:cNvPr>
          <p:cNvSpPr/>
          <p:nvPr/>
        </p:nvSpPr>
        <p:spPr>
          <a:xfrm>
            <a:off x="1606397" y="2729741"/>
            <a:ext cx="4191711" cy="3400369"/>
          </a:xfrm>
          <a:prstGeom prst="roundRect">
            <a:avLst>
              <a:gd name="adj" fmla="val 259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1777304" y="3301963"/>
            <a:ext cx="3766928" cy="26207"/>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1687147" y="2943400"/>
            <a:ext cx="2267475" cy="338554"/>
          </a:xfrm>
          <a:prstGeom prst="rect">
            <a:avLst/>
          </a:prstGeom>
          <a:noFill/>
        </p:spPr>
        <p:txBody>
          <a:bodyPr wrap="square" rtlCol="0">
            <a:spAutoFit/>
          </a:bodyPr>
          <a:lstStyle/>
          <a:p>
            <a:r>
              <a:rPr lang="fr-FR" sz="1600" b="1" i="1" dirty="0">
                <a:solidFill>
                  <a:schemeClr val="bg1">
                    <a:lumMod val="95000"/>
                  </a:schemeClr>
                </a:solidFill>
                <a:latin typeface="Century Gothic" panose="020B0502020202020204" pitchFamily="34" charset="0"/>
              </a:rPr>
              <a:t>MABOOL</a:t>
            </a:r>
          </a:p>
        </p:txBody>
      </p:sp>
      <p:pic>
        <p:nvPicPr>
          <p:cNvPr id="14" name="Image 13">
            <a:extLst>
              <a:ext uri="{FF2B5EF4-FFF2-40B4-BE49-F238E27FC236}">
                <a16:creationId xmlns:a16="http://schemas.microsoft.com/office/drawing/2014/main" id="{E5BF361D-208B-531D-5E37-87F79FE9031C}"/>
              </a:ext>
            </a:extLst>
          </p:cNvPr>
          <p:cNvPicPr>
            <a:picLocks noChangeAspect="1"/>
          </p:cNvPicPr>
          <p:nvPr/>
        </p:nvPicPr>
        <p:blipFill rotWithShape="1">
          <a:blip r:embed="rId3"/>
          <a:srcRect l="14769" r="17977" b="29280"/>
          <a:stretch/>
        </p:blipFill>
        <p:spPr>
          <a:xfrm>
            <a:off x="2367426" y="3529831"/>
            <a:ext cx="2669649" cy="1387376"/>
          </a:xfrm>
          <a:prstGeom prst="rect">
            <a:avLst/>
          </a:prstGeom>
          <a:effectLst>
            <a:glow rad="25400">
              <a:schemeClr val="accent1">
                <a:lumMod val="20000"/>
                <a:lumOff val="80000"/>
              </a:schemeClr>
            </a:glow>
          </a:effectLst>
        </p:spPr>
      </p:pic>
      <p:pic>
        <p:nvPicPr>
          <p:cNvPr id="17" name="Image 16">
            <a:extLst>
              <a:ext uri="{FF2B5EF4-FFF2-40B4-BE49-F238E27FC236}">
                <a16:creationId xmlns:a16="http://schemas.microsoft.com/office/drawing/2014/main" id="{9B0C6723-754E-C655-3543-9E23EA39BBF9}"/>
              </a:ext>
            </a:extLst>
          </p:cNvPr>
          <p:cNvPicPr>
            <a:picLocks noChangeAspect="1"/>
          </p:cNvPicPr>
          <p:nvPr/>
        </p:nvPicPr>
        <p:blipFill rotWithShape="1">
          <a:blip r:embed="rId3"/>
          <a:srcRect t="71078"/>
          <a:stretch/>
        </p:blipFill>
        <p:spPr>
          <a:xfrm>
            <a:off x="2576224" y="5048772"/>
            <a:ext cx="2243877" cy="320731"/>
          </a:xfrm>
          <a:prstGeom prst="rect">
            <a:avLst/>
          </a:prstGeom>
          <a:effectLst>
            <a:glow rad="25400">
              <a:schemeClr val="accent1">
                <a:lumMod val="20000"/>
                <a:lumOff val="80000"/>
              </a:schemeClr>
            </a:glow>
          </a:effectLst>
        </p:spPr>
      </p:pic>
      <p:pic>
        <p:nvPicPr>
          <p:cNvPr id="4" name="Image 3">
            <a:extLst>
              <a:ext uri="{FF2B5EF4-FFF2-40B4-BE49-F238E27FC236}">
                <a16:creationId xmlns:a16="http://schemas.microsoft.com/office/drawing/2014/main" id="{272C341F-1AF5-57F2-87CC-A49E7F41C63A}"/>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2659633" y="5501068"/>
            <a:ext cx="2050472" cy="514896"/>
          </a:xfrm>
          <a:prstGeom prst="rect">
            <a:avLst/>
          </a:prstGeom>
        </p:spPr>
      </p:pic>
    </p:spTree>
    <p:extLst>
      <p:ext uri="{BB962C8B-B14F-4D97-AF65-F5344CB8AC3E}">
        <p14:creationId xmlns:p14="http://schemas.microsoft.com/office/powerpoint/2010/main" val="290709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6271CB-7CB1-8AF6-1FA1-E3EF4709453A}"/>
              </a:ext>
            </a:extLst>
          </p:cNvPr>
          <p:cNvSpPr/>
          <p:nvPr/>
        </p:nvSpPr>
        <p:spPr>
          <a:xfrm>
            <a:off x="1345018" y="0"/>
            <a:ext cx="5108609" cy="685313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8" descr="Rétro Jeu Hippie Néon Paysage Avec Labyrinthe Obscur Clip Art Libres De  Droits , Svg , Vecteurs Et Illustration. Image 48483234.">
            <a:extLst>
              <a:ext uri="{FF2B5EF4-FFF2-40B4-BE49-F238E27FC236}">
                <a16:creationId xmlns:a16="http://schemas.microsoft.com/office/drawing/2014/main" id="{6715EFFF-CA94-ECA7-7D90-D6A4EE3190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48" t="8944" r="13394" b="238"/>
          <a:stretch/>
        </p:blipFill>
        <p:spPr bwMode="auto">
          <a:xfrm>
            <a:off x="1345018" y="-1"/>
            <a:ext cx="5108609" cy="615028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2FC8A62-F454-FA8D-8F5C-8ED3DFE7677B}"/>
              </a:ext>
            </a:extLst>
          </p:cNvPr>
          <p:cNvSpPr/>
          <p:nvPr/>
        </p:nvSpPr>
        <p:spPr>
          <a:xfrm>
            <a:off x="1345018" y="6150279"/>
            <a:ext cx="5108609" cy="707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6EED9F1E-E1E7-A136-2FD4-2C8B10DF0EF7}"/>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2659633" y="6258449"/>
            <a:ext cx="2050472" cy="514896"/>
          </a:xfrm>
          <a:prstGeom prst="rect">
            <a:avLst/>
          </a:prstGeom>
        </p:spPr>
      </p:pic>
      <p:pic>
        <p:nvPicPr>
          <p:cNvPr id="14" name="Image 13">
            <a:extLst>
              <a:ext uri="{FF2B5EF4-FFF2-40B4-BE49-F238E27FC236}">
                <a16:creationId xmlns:a16="http://schemas.microsoft.com/office/drawing/2014/main" id="{E09EF852-DA6D-EEDF-CAA1-156C679FA389}"/>
              </a:ext>
            </a:extLst>
          </p:cNvPr>
          <p:cNvPicPr>
            <a:picLocks noChangeAspect="1"/>
          </p:cNvPicPr>
          <p:nvPr/>
        </p:nvPicPr>
        <p:blipFill rotWithShape="1">
          <a:blip r:embed="rId5"/>
          <a:srcRect t="71078"/>
          <a:stretch/>
        </p:blipFill>
        <p:spPr>
          <a:xfrm>
            <a:off x="1730764" y="1235138"/>
            <a:ext cx="4454056" cy="636646"/>
          </a:xfrm>
          <a:prstGeom prst="rect">
            <a:avLst/>
          </a:prstGeom>
          <a:effectLst>
            <a:glow rad="76200">
              <a:schemeClr val="accent1">
                <a:lumMod val="20000"/>
                <a:lumOff val="80000"/>
              </a:schemeClr>
            </a:glow>
          </a:effectLst>
        </p:spPr>
      </p:pic>
      <p:pic>
        <p:nvPicPr>
          <p:cNvPr id="16" name="Image 15">
            <a:extLst>
              <a:ext uri="{FF2B5EF4-FFF2-40B4-BE49-F238E27FC236}">
                <a16:creationId xmlns:a16="http://schemas.microsoft.com/office/drawing/2014/main" id="{3E6FED3B-AE6E-6FFF-9E2E-AB86579D79BE}"/>
              </a:ext>
            </a:extLst>
          </p:cNvPr>
          <p:cNvPicPr>
            <a:picLocks noChangeAspect="1"/>
          </p:cNvPicPr>
          <p:nvPr/>
        </p:nvPicPr>
        <p:blipFill rotWithShape="1">
          <a:blip r:embed="rId5"/>
          <a:srcRect l="14769" r="17977" b="29280"/>
          <a:stretch/>
        </p:blipFill>
        <p:spPr>
          <a:xfrm>
            <a:off x="1667216" y="2281851"/>
            <a:ext cx="4581152" cy="2380756"/>
          </a:xfrm>
          <a:prstGeom prst="rect">
            <a:avLst/>
          </a:prstGeom>
          <a:effectLst>
            <a:glow rad="76200">
              <a:schemeClr val="accent1">
                <a:lumMod val="20000"/>
                <a:lumOff val="80000"/>
              </a:schemeClr>
            </a:glow>
          </a:effectLst>
        </p:spPr>
      </p:pic>
      <p:pic>
        <p:nvPicPr>
          <p:cNvPr id="17" name="Picture 2">
            <a:extLst>
              <a:ext uri="{FF2B5EF4-FFF2-40B4-BE49-F238E27FC236}">
                <a16:creationId xmlns:a16="http://schemas.microsoft.com/office/drawing/2014/main" id="{B89749B8-4B66-00CA-537A-038404822C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2473" y="5017501"/>
            <a:ext cx="661672" cy="85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87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for EXL-100 et EXELTEL</a:t>
              </a:r>
              <a:endParaRPr lang="fr-FR" sz="3600" b="1" dirty="0">
                <a:latin typeface="Century Gothic" panose="020B0502020202020204" pitchFamily="34" charset="0"/>
              </a:endParaRPr>
            </a:p>
          </p:txBody>
        </p:sp>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6E65A1B8-D49A-7A92-B768-DC77C3A65FBB}"/>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254253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THE GAME</a:t>
              </a:r>
            </a:p>
            <a:p>
              <a:endParaRPr lang="fr-FR" sz="1600" b="1" dirty="0">
                <a:latin typeface="Century Gothic" panose="020B0502020202020204" pitchFamily="34" charset="0"/>
              </a:endParaRPr>
            </a:p>
            <a:p>
              <a:pPr algn="just"/>
              <a:r>
                <a:rPr lang="en-US" sz="1600" dirty="0" err="1">
                  <a:latin typeface="Century Gothic" panose="020B0502020202020204" pitchFamily="34" charset="0"/>
                </a:rPr>
                <a:t>Mabool</a:t>
              </a:r>
              <a:r>
                <a:rPr lang="en-US" sz="16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a:p>
              <a:pPr algn="just"/>
              <a:r>
                <a:rPr lang="en-US" sz="1600" dirty="0">
                  <a:latin typeface="Century Gothic" panose="020B0502020202020204" pitchFamily="34" charset="0"/>
                </a:rPr>
                <a:t>
But be careful, </a:t>
              </a:r>
              <a:r>
                <a:rPr lang="en-US" sz="1600" dirty="0" err="1">
                  <a:latin typeface="Century Gothic" panose="020B0502020202020204" pitchFamily="34" charset="0"/>
                </a:rPr>
                <a:t>Mabool</a:t>
              </a:r>
              <a:r>
                <a:rPr lang="en-US" sz="1600" dirty="0">
                  <a:latin typeface="Century Gothic" panose="020B0502020202020204" pitchFamily="34" charset="0"/>
                </a:rPr>
                <a:t> is spherical in shape, and once launched, it can only stop if it encounters an obstacle (wall, star or other object ...). So be careful not to fall into the void.
Each trip will have to be carefully considered...</a:t>
              </a:r>
            </a:p>
            <a:p>
              <a:pPr algn="just"/>
              <a:r>
                <a:rPr lang="en-US" sz="1600" dirty="0">
                  <a:latin typeface="Century Gothic" panose="020B0502020202020204" pitchFamily="34" charset="0"/>
                </a:rPr>
                <a:t>
To help him, he will find on his way very useful objects.
</a:t>
              </a:r>
              <a:endParaRPr lang="fr-FR" sz="1600"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2982A6E-54DB-9DE0-22F6-CC4FD1768C12}"/>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298844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1323439"/>
            </a:xfrm>
            <a:prstGeom prst="rect">
              <a:avLst/>
            </a:prstGeom>
            <a:noFill/>
          </p:spPr>
          <p:txBody>
            <a:bodyPr wrap="square" rtlCol="0">
              <a:spAutoFit/>
            </a:bodyPr>
            <a:lstStyle/>
            <a:p>
              <a:r>
                <a:rPr lang="fr-FR" sz="1600" b="1" dirty="0">
                  <a:latin typeface="Century Gothic" panose="020B0502020202020204" pitchFamily="34" charset="0"/>
                </a:rPr>
                <a:t>REQUIREMENTS
</a:t>
              </a:r>
            </a:p>
            <a:p>
              <a:pPr algn="just"/>
              <a:r>
                <a:rPr lang="en-US" sz="1600" b="1" dirty="0">
                  <a:latin typeface="Century Gothic" panose="020B0502020202020204" pitchFamily="34" charset="0"/>
                </a:rPr>
                <a:t>This product requires the use of the EXELBASIC or EXELBASIC+ cartridge.</a:t>
              </a:r>
            </a:p>
            <a:p>
              <a:pPr algn="just"/>
              <a:endParaRPr lang="fr-FR" sz="1600" b="1"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C7224FC-9DAD-CCD6-B381-4F8C2ADD1349}"/>
              </a:ext>
            </a:extLst>
          </p:cNvPr>
          <p:cNvPicPr>
            <a:picLocks noChangeAspect="1"/>
          </p:cNvPicPr>
          <p:nvPr/>
        </p:nvPicPr>
        <p:blipFill>
          <a:blip r:embed="rId2"/>
          <a:stretch>
            <a:fillRect/>
          </a:stretch>
        </p:blipFill>
        <p:spPr>
          <a:xfrm>
            <a:off x="2722159" y="6227574"/>
            <a:ext cx="2027756" cy="509192"/>
          </a:xfrm>
          <a:prstGeom prst="rect">
            <a:avLst/>
          </a:prstGeom>
        </p:spPr>
      </p:pic>
      <p:pic>
        <p:nvPicPr>
          <p:cNvPr id="1026" name="Picture 2" descr="Exelvision informations techniques">
            <a:extLst>
              <a:ext uri="{FF2B5EF4-FFF2-40B4-BE49-F238E27FC236}">
                <a16:creationId xmlns:a16="http://schemas.microsoft.com/office/drawing/2014/main" id="{5A1B1B27-72BB-2A10-715D-E6006F4DA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076" y="2336359"/>
            <a:ext cx="161925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elbasic-plus">
            <a:extLst>
              <a:ext uri="{FF2B5EF4-FFF2-40B4-BE49-F238E27FC236}">
                <a16:creationId xmlns:a16="http://schemas.microsoft.com/office/drawing/2014/main" id="{2E45F41B-6716-A0C5-DDFD-5C0412E28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6928" y="2676950"/>
            <a:ext cx="1448644" cy="213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770537"/>
            </a:xfrm>
            <a:prstGeom prst="rect">
              <a:avLst/>
            </a:prstGeom>
            <a:noFill/>
          </p:spPr>
          <p:txBody>
            <a:bodyPr wrap="square" rtlCol="0">
              <a:spAutoFit/>
            </a:bodyPr>
            <a:lstStyle/>
            <a:p>
              <a:r>
                <a:rPr lang="fr-FR" sz="1600" b="1" dirty="0">
                  <a:latin typeface="Century Gothic" panose="020B0502020202020204" pitchFamily="34" charset="0"/>
                </a:rPr>
                <a:t>LAUNCH OF THE GAME
</a:t>
              </a:r>
            </a:p>
            <a:p>
              <a:pPr algn="just"/>
              <a:r>
                <a:rPr lang="en-US" sz="1600" dirty="0">
                  <a:latin typeface="Century Gothic" panose="020B0502020202020204" pitchFamily="34" charset="0"/>
                </a:rPr>
                <a:t>Insert </a:t>
              </a:r>
              <a:r>
                <a:rPr lang="en-US" sz="1600" b="1" dirty="0">
                  <a:latin typeface="Century Gothic" panose="020B0502020202020204" pitchFamily="34" charset="0"/>
                </a:rPr>
                <a:t>the A-SIDE of the </a:t>
              </a:r>
              <a:r>
                <a:rPr lang="en-US" sz="1600" b="1" dirty="0" err="1">
                  <a:latin typeface="Century Gothic" panose="020B0502020202020204" pitchFamily="34" charset="0"/>
                </a:rPr>
                <a:t>Mabool</a:t>
              </a:r>
              <a:r>
                <a:rPr lang="en-US" sz="1600" b="1" dirty="0">
                  <a:latin typeface="Century Gothic" panose="020B0502020202020204" pitchFamily="34" charset="0"/>
                </a:rPr>
                <a:t> tape</a:t>
              </a:r>
              <a:r>
                <a:rPr lang="en-US" sz="1600" dirty="0">
                  <a:latin typeface="Century Gothic" panose="020B0502020202020204" pitchFamily="34" charset="0"/>
                </a:rPr>
                <a:t> into the tape recorder. Verify that it is rewound and press the PLAY key.</a:t>
              </a:r>
            </a:p>
            <a:p>
              <a:pPr algn="just"/>
              <a:r>
                <a:rPr lang="en-US" sz="1600" dirty="0">
                  <a:latin typeface="Century Gothic" panose="020B0502020202020204" pitchFamily="34" charset="0"/>
                </a:rPr>
                <a:t>
Type on the keyboard:
</a:t>
              </a:r>
              <a:r>
                <a:rPr lang="en-US" sz="1600" dirty="0">
                  <a:latin typeface="Courier New" panose="02070309020205020404" pitchFamily="49" charset="0"/>
                  <a:cs typeface="Courier New" panose="02070309020205020404" pitchFamily="49" charset="0"/>
                </a:rPr>
                <a:t>Load «1.MABOOL»</a:t>
              </a:r>
            </a:p>
            <a:p>
              <a:pPr algn="just"/>
              <a:r>
                <a:rPr lang="en-US" sz="1600" dirty="0">
                  <a:latin typeface="Courier New" panose="02070309020205020404" pitchFamily="49" charset="0"/>
                  <a:cs typeface="Courier New" panose="02070309020205020404" pitchFamily="49" charset="0"/>
                </a:rPr>
                <a:t>and</a:t>
              </a:r>
            </a:p>
            <a:p>
              <a:pPr algn="just"/>
              <a:r>
                <a:rPr lang="en-US" sz="1600" dirty="0">
                  <a:latin typeface="Courier New" panose="02070309020205020404" pitchFamily="49" charset="0"/>
                  <a:cs typeface="Courier New" panose="02070309020205020404" pitchFamily="49" charset="0"/>
                </a:rPr>
                <a:t>RUN
</a:t>
              </a:r>
              <a:br>
                <a:rPr lang="en-US" sz="1600" b="1" dirty="0">
                  <a:latin typeface="Century Gothic" panose="020B0502020202020204" pitchFamily="34" charset="0"/>
                </a:rPr>
              </a:br>
              <a:r>
                <a:rPr lang="en-US" sz="1600" b="1" dirty="0">
                  <a:latin typeface="Century Gothic" panose="020B0502020202020204" pitchFamily="34" charset="0"/>
                </a:rPr>
                <a:t>GAME CONTROLS</a:t>
              </a:r>
            </a:p>
            <a:p>
              <a:pPr algn="just"/>
              <a:r>
                <a:rPr lang="en-US" sz="1600" b="1" dirty="0">
                  <a:latin typeface="Century Gothic" panose="020B0502020202020204" pitchFamily="34" charset="0"/>
                </a:rPr>
                <a:t>
</a:t>
              </a:r>
              <a:r>
                <a:rPr lang="en-US" sz="1600" dirty="0" err="1">
                  <a:latin typeface="Century Gothic" panose="020B0502020202020204" pitchFamily="34" charset="0"/>
                </a:rPr>
                <a:t>Mabool</a:t>
              </a:r>
              <a:r>
                <a:rPr lang="en-US" sz="1600" dirty="0">
                  <a:latin typeface="Century Gothic" panose="020B0502020202020204" pitchFamily="34" charset="0"/>
                </a:rPr>
                <a:t> moves using </a:t>
              </a:r>
              <a:r>
                <a:rPr lang="en-US" sz="1600" b="1" dirty="0">
                  <a:latin typeface="Century Gothic" panose="020B0502020202020204" pitchFamily="34" charset="0"/>
                </a:rPr>
                <a:t>keyboard</a:t>
              </a:r>
              <a:r>
                <a:rPr lang="en-US" sz="1600" dirty="0">
                  <a:latin typeface="Century Gothic" panose="020B0502020202020204" pitchFamily="34" charset="0"/>
                </a:rPr>
                <a:t> (Arrows + spacebar) or </a:t>
              </a:r>
              <a:r>
                <a:rPr lang="en-US" sz="1600" b="1" dirty="0" err="1">
                  <a:latin typeface="Century Gothic" panose="020B0502020202020204" pitchFamily="34" charset="0"/>
                </a:rPr>
                <a:t>Controler</a:t>
              </a:r>
              <a:r>
                <a:rPr lang="en-US" sz="1600" b="1" dirty="0">
                  <a:latin typeface="Century Gothic" panose="020B0502020202020204" pitchFamily="34" charset="0"/>
                </a:rPr>
                <a:t> #1</a:t>
              </a:r>
              <a:r>
                <a:rPr lang="en-US" sz="1600" dirty="0">
                  <a:latin typeface="Century Gothic" panose="020B0502020202020204" pitchFamily="34" charset="0"/>
                </a:rPr>
                <a:t>.</a:t>
              </a:r>
            </a:p>
            <a:p>
              <a:pPr algn="just"/>
              <a:r>
                <a:rPr lang="en-US" sz="1600" dirty="0">
                  <a:latin typeface="Century Gothic" panose="020B0502020202020204" pitchFamily="34" charset="0"/>
                </a:rPr>
                <a:t>
To give up a game</a:t>
              </a:r>
              <a:r>
                <a:rPr lang="en-US" sz="1600" b="1" dirty="0">
                  <a:latin typeface="Century Gothic" panose="020B0502020202020204" pitchFamily="34" charset="0"/>
                </a:rPr>
                <a:t>, press the S key </a:t>
              </a:r>
              <a:r>
                <a:rPr lang="en-US" sz="1600" dirty="0">
                  <a:latin typeface="Century Gothic" panose="020B0502020202020204" pitchFamily="34" charset="0"/>
                </a:rPr>
                <a:t>(you will lose one of your 4 lives).</a:t>
              </a:r>
              <a:r>
                <a:rPr lang="en-US" sz="1600" b="1" dirty="0">
                  <a:latin typeface="Century Gothic" panose="020B0502020202020204" pitchFamily="34" charset="0"/>
                </a:rPr>
                <a:t>
</a:t>
              </a:r>
              <a:endParaRPr lang="fr-FR" sz="1600" b="1"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C7224FC-9DAD-CCD6-B381-4F8C2ADD1349}"/>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392924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Our </a:t>
            </a:r>
            <a:r>
              <a:rPr lang="fr-FR" sz="1600" i="1" dirty="0" err="1">
                <a:latin typeface="Century Gothic" panose="020B0502020202020204" pitchFamily="34" charset="0"/>
              </a:rPr>
              <a:t>hero</a:t>
            </a:r>
            <a:r>
              <a:rPr lang="fr-FR" sz="1600" i="1" dirty="0">
                <a:latin typeface="Century Gothic" panose="020B0502020202020204" pitchFamily="34" charset="0"/>
              </a:rPr>
              <a:t>,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2"/>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3"/>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4"/>
          </a:xfrm>
          <a:prstGeom prst="rect">
            <a:avLst/>
          </a:prstGeom>
          <a:noFill/>
        </p:spPr>
        <p:txBody>
          <a:bodyPr wrap="square" rtlCol="0">
            <a:spAutoFit/>
          </a:bodyPr>
          <a:lstStyle/>
          <a:p>
            <a:r>
              <a:rPr lang="fr-FR" sz="1600" i="1" dirty="0">
                <a:latin typeface="Century Gothic" panose="020B0502020202020204" pitchFamily="34" charset="0"/>
              </a:rPr>
              <a:t>Stars &amp; key to </a:t>
            </a:r>
            <a:r>
              <a:rPr lang="fr-FR" sz="1600" i="1" dirty="0" err="1">
                <a:latin typeface="Century Gothic" panose="020B0502020202020204" pitchFamily="34" charset="0"/>
              </a:rPr>
              <a:t>collect</a:t>
            </a:r>
            <a:r>
              <a:rPr lang="fr-FR" sz="1600" i="1" dirty="0">
                <a:latin typeface="Century Gothic" panose="020B0502020202020204" pitchFamily="34" charset="0"/>
              </a:rPr>
              <a:t>.</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5"/>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892552"/>
          </a:xfrm>
          <a:prstGeom prst="rect">
            <a:avLst/>
          </a:prstGeom>
          <a:noFill/>
        </p:spPr>
        <p:txBody>
          <a:bodyPr wrap="square" rtlCol="0">
            <a:spAutoFit/>
          </a:bodyPr>
          <a:lstStyle/>
          <a:p>
            <a:r>
              <a:rPr lang="fr-FR" sz="1600" i="1" dirty="0" err="1">
                <a:latin typeface="Century Gothic" panose="020B0502020202020204" pitchFamily="34" charset="0"/>
              </a:rPr>
              <a:t>Bomb</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Stick to a wall and press FIRE. </a:t>
            </a:r>
            <a:br>
              <a:rPr lang="en-US" sz="1200" i="1" dirty="0">
                <a:latin typeface="Century Gothic" panose="020B0502020202020204" pitchFamily="34" charset="0"/>
              </a:rPr>
            </a:br>
            <a:r>
              <a:rPr lang="en-US" sz="1200" i="1" dirty="0">
                <a:latin typeface="Century Gothic" panose="020B0502020202020204" pitchFamily="34" charset="0"/>
              </a:rPr>
              <a:t>All the walls around </a:t>
            </a:r>
            <a:r>
              <a:rPr lang="en-US" sz="1200" i="1" dirty="0" err="1">
                <a:latin typeface="Century Gothic" panose="020B0502020202020204" pitchFamily="34" charset="0"/>
              </a:rPr>
              <a:t>Mabool</a:t>
            </a:r>
            <a:r>
              <a:rPr lang="en-US" sz="1200" i="1" dirty="0">
                <a:latin typeface="Century Gothic" panose="020B0502020202020204" pitchFamily="34" charset="0"/>
              </a:rPr>
              <a:t> will be destroyed.
</a:t>
            </a:r>
            <a:endParaRPr lang="fr-FR" sz="1200" i="1" dirty="0">
              <a:latin typeface="Century Gothic" panose="020B0502020202020204" pitchFamily="34" charset="0"/>
            </a:endParaRP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6"/>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Exit </a:t>
            </a:r>
            <a:r>
              <a:rPr lang="fr-FR" sz="1600" i="1" dirty="0" err="1">
                <a:latin typeface="Century Gothic" panose="020B0502020202020204" pitchFamily="34" charset="0"/>
              </a:rPr>
              <a:t>door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It will only open if </a:t>
            </a:r>
            <a:r>
              <a:rPr lang="en-US" sz="1200" i="1" dirty="0" err="1">
                <a:latin typeface="Century Gothic" panose="020B0502020202020204" pitchFamily="34" charset="0"/>
              </a:rPr>
              <a:t>Mabool</a:t>
            </a:r>
            <a:r>
              <a:rPr lang="en-US" sz="1200" i="1" dirty="0">
                <a:latin typeface="Century Gothic" panose="020B0502020202020204" pitchFamily="34" charset="0"/>
              </a:rPr>
              <a:t> has picked up all the stars and the key of each room.</a:t>
            </a:r>
            <a:endParaRPr lang="fr-FR" sz="1200" i="1" dirty="0">
              <a:latin typeface="Century Gothic" panose="020B0502020202020204" pitchFamily="34" charset="0"/>
            </a:endParaRP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7"/>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523220"/>
          </a:xfrm>
          <a:prstGeom prst="rect">
            <a:avLst/>
          </a:prstGeom>
          <a:noFill/>
        </p:spPr>
        <p:txBody>
          <a:bodyPr wrap="square" rtlCol="0">
            <a:spAutoFit/>
          </a:bodyPr>
          <a:lstStyle/>
          <a:p>
            <a:r>
              <a:rPr lang="fr-FR" sz="1600" i="1" dirty="0" err="1">
                <a:latin typeface="Century Gothic" panose="020B0502020202020204" pitchFamily="34" charset="0"/>
              </a:rPr>
              <a:t>Elevator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above the void.</a:t>
            </a:r>
            <a:endParaRPr lang="fr-FR" sz="1200" i="1" dirty="0">
              <a:latin typeface="Century Gothic" panose="020B0502020202020204" pitchFamily="34" charset="0"/>
            </a:endParaRP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8"/>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err="1">
                <a:latin typeface="Century Gothic" panose="020B0502020202020204" pitchFamily="34" charset="0"/>
              </a:rPr>
              <a:t>Teleporter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to another teleporter present in the room.</a:t>
            </a:r>
            <a:endParaRPr lang="fr-FR" sz="1200" i="1" dirty="0">
              <a:latin typeface="Century Gothic" panose="020B0502020202020204" pitchFamily="34" charset="0"/>
            </a:endParaRPr>
          </a:p>
        </p:txBody>
      </p:sp>
      <p:pic>
        <p:nvPicPr>
          <p:cNvPr id="2" name="Image 1">
            <a:extLst>
              <a:ext uri="{FF2B5EF4-FFF2-40B4-BE49-F238E27FC236}">
                <a16:creationId xmlns:a16="http://schemas.microsoft.com/office/drawing/2014/main" id="{ABADC6C4-32F8-4AED-0D12-6BD8BA133C76}"/>
              </a:ext>
            </a:extLst>
          </p:cNvPr>
          <p:cNvPicPr>
            <a:picLocks noChangeAspect="1"/>
          </p:cNvPicPr>
          <p:nvPr/>
        </p:nvPicPr>
        <p:blipFill>
          <a:blip r:embed="rId9"/>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7957261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Words>
  <Application>Microsoft Office PowerPoint</Application>
  <PresentationFormat>Grand écran</PresentationFormat>
  <Paragraphs>85</Paragraphs>
  <Slides>20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Bauhaus 93</vt:lpstr>
      <vt:lpstr>Calibri</vt:lpstr>
      <vt:lpstr>Calibri Light</vt:lpstr>
      <vt:lpstr>Century Gothic</vt:lpstr>
      <vt:lpstr>Courier New</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Baptiste Bideaux</dc:creator>
  <cp:lastModifiedBy>Baptiste Bideaux</cp:lastModifiedBy>
  <cp:revision>23</cp:revision>
  <dcterms:created xsi:type="dcterms:W3CDTF">2022-07-19T20:48:12Z</dcterms:created>
  <dcterms:modified xsi:type="dcterms:W3CDTF">2023-01-01T12:22:13Z</dcterms:modified>
</cp:coreProperties>
</file>