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5" r:id="rId4"/>
    <p:sldId id="266" r:id="rId5"/>
    <p:sldId id="274" r:id="rId6"/>
    <p:sldId id="269" r:id="rId7"/>
    <p:sldId id="264" r:id="rId8"/>
    <p:sldId id="265" r:id="rId9"/>
    <p:sldId id="272" r:id="rId10"/>
    <p:sldId id="268" r:id="rId11"/>
    <p:sldId id="262" r:id="rId12"/>
    <p:sldId id="270" r:id="rId13"/>
    <p:sldId id="271" r:id="rId14"/>
    <p:sldId id="267" r:id="rId15"/>
    <p:sldId id="273" r:id="rId16"/>
    <p:sldId id="257" r:id="rId17"/>
    <p:sldId id="259" r:id="rId18"/>
    <p:sldId id="25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FF00FF"/>
    <a:srgbClr val="F8B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56" autoAdjust="0"/>
    <p:restoredTop sz="94660"/>
  </p:normalViewPr>
  <p:slideViewPr>
    <p:cSldViewPr snapToGrid="0" showGuides="1">
      <p:cViewPr varScale="1">
        <p:scale>
          <a:sx n="83" d="100"/>
          <a:sy n="83" d="100"/>
        </p:scale>
        <p:origin x="86"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160384"/>
              <a:ext cx="5108610" cy="702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032" name="Picture 8" descr="Rétro Jeu Hippie Néon Paysage Avec Labyrinthe Obscur Clip Art Libres De  Droits , Svg , Vecteurs Et Illustration. Image 48483234.">
            <a:extLst>
              <a:ext uri="{FF2B5EF4-FFF2-40B4-BE49-F238E27FC236}">
                <a16:creationId xmlns:a16="http://schemas.microsoft.com/office/drawing/2014/main" id="{179D862E-4618-59FB-AE70-DB6C50C0D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 r="1210" b="238"/>
          <a:stretch/>
        </p:blipFill>
        <p:spPr bwMode="auto">
          <a:xfrm>
            <a:off x="1345016" y="706317"/>
            <a:ext cx="5108608" cy="55476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92C107E-8ADE-0A28-5888-601FBDF97B73}"/>
              </a:ext>
            </a:extLst>
          </p:cNvPr>
          <p:cNvPicPr>
            <a:picLocks noChangeAspect="1"/>
          </p:cNvPicPr>
          <p:nvPr/>
        </p:nvPicPr>
        <p:blipFill rotWithShape="1">
          <a:blip r:embed="rId3"/>
          <a:srcRect l="14769" r="17977" b="29280"/>
          <a:stretch/>
        </p:blipFill>
        <p:spPr>
          <a:xfrm>
            <a:off x="1375827" y="2543388"/>
            <a:ext cx="5077798" cy="2638855"/>
          </a:xfrm>
          <a:prstGeom prst="rect">
            <a:avLst/>
          </a:prstGeom>
          <a:effectLst>
            <a:glow rad="76200">
              <a:schemeClr val="accent1">
                <a:lumMod val="20000"/>
                <a:lumOff val="80000"/>
              </a:schemeClr>
            </a:glow>
          </a:effectLst>
        </p:spPr>
      </p:pic>
      <p:pic>
        <p:nvPicPr>
          <p:cNvPr id="78" name="Image 77">
            <a:extLst>
              <a:ext uri="{FF2B5EF4-FFF2-40B4-BE49-F238E27FC236}">
                <a16:creationId xmlns:a16="http://schemas.microsoft.com/office/drawing/2014/main" id="{FE07F109-1BCA-F5C1-FC65-8659047B99BB}"/>
              </a:ext>
            </a:extLst>
          </p:cNvPr>
          <p:cNvPicPr>
            <a:picLocks noChangeAspect="1"/>
          </p:cNvPicPr>
          <p:nvPr/>
        </p:nvPicPr>
        <p:blipFill rotWithShape="1">
          <a:blip r:embed="rId3"/>
          <a:srcRect t="71078"/>
          <a:stretch/>
        </p:blipFill>
        <p:spPr>
          <a:xfrm>
            <a:off x="1636357" y="1476291"/>
            <a:ext cx="4525926" cy="646919"/>
          </a:xfrm>
          <a:prstGeom prst="rect">
            <a:avLst/>
          </a:prstGeom>
          <a:effectLst>
            <a:glow rad="76200">
              <a:schemeClr val="accent1">
                <a:lumMod val="20000"/>
                <a:lumOff val="80000"/>
              </a:schemeClr>
            </a:glow>
          </a:effectLst>
        </p:spPr>
      </p:pic>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6BA7187E-90D9-FA00-96D3-6A729C9F8584}"/>
              </a:ext>
            </a:extLst>
          </p:cNvPr>
          <p:cNvPicPr>
            <a:picLocks noChangeAspect="1"/>
          </p:cNvPicPr>
          <p:nvPr/>
        </p:nvPicPr>
        <p:blipFill rotWithShape="1">
          <a:blip r:embed="rId5">
            <a:lum bright="70000" contrast="-70000"/>
          </a:blip>
          <a:srcRect t="49294" b="1"/>
          <a:stretch/>
        </p:blipFill>
        <p:spPr>
          <a:xfrm>
            <a:off x="1345016" y="205666"/>
            <a:ext cx="2457970" cy="352089"/>
          </a:xfrm>
          <a:prstGeom prst="rect">
            <a:avLst/>
          </a:prstGeom>
        </p:spPr>
      </p:pic>
      <p:pic>
        <p:nvPicPr>
          <p:cNvPr id="21" name="Image 20">
            <a:extLst>
              <a:ext uri="{FF2B5EF4-FFF2-40B4-BE49-F238E27FC236}">
                <a16:creationId xmlns:a16="http://schemas.microsoft.com/office/drawing/2014/main" id="{0458DC13-57D9-CD4C-7057-2465BD186DF3}"/>
              </a:ext>
            </a:extLst>
          </p:cNvPr>
          <p:cNvPicPr>
            <a:picLocks noChangeAspect="1"/>
          </p:cNvPicPr>
          <p:nvPr/>
        </p:nvPicPr>
        <p:blipFill rotWithShape="1">
          <a:blip r:embed="rId5">
            <a:lum bright="70000" contrast="-70000"/>
          </a:blip>
          <a:srcRect b="59564"/>
          <a:stretch/>
        </p:blipFill>
        <p:spPr>
          <a:xfrm>
            <a:off x="2793160" y="6417792"/>
            <a:ext cx="2243877" cy="256324"/>
          </a:xfrm>
          <a:prstGeom prst="rect">
            <a:avLst/>
          </a:prstGeom>
        </p:spPr>
      </p:pic>
      <p:grpSp>
        <p:nvGrpSpPr>
          <p:cNvPr id="18" name="Groupe 17">
            <a:extLst>
              <a:ext uri="{FF2B5EF4-FFF2-40B4-BE49-F238E27FC236}">
                <a16:creationId xmlns:a16="http://schemas.microsoft.com/office/drawing/2014/main" id="{40AA24FC-C45E-8FEC-3CA4-AFCCA58DF366}"/>
              </a:ext>
            </a:extLst>
          </p:cNvPr>
          <p:cNvGrpSpPr/>
          <p:nvPr/>
        </p:nvGrpSpPr>
        <p:grpSpPr>
          <a:xfrm>
            <a:off x="4812633" y="5268565"/>
            <a:ext cx="1463039" cy="883118"/>
            <a:chOff x="6910940" y="3429000"/>
            <a:chExt cx="1463039" cy="883118"/>
          </a:xfrm>
        </p:grpSpPr>
        <p:sp>
          <p:nvSpPr>
            <p:cNvPr id="17" name="Rectangle 16">
              <a:extLst>
                <a:ext uri="{FF2B5EF4-FFF2-40B4-BE49-F238E27FC236}">
                  <a16:creationId xmlns:a16="http://schemas.microsoft.com/office/drawing/2014/main" id="{6D13263A-D828-F890-06B8-995223528E9A}"/>
                </a:ext>
              </a:extLst>
            </p:cNvPr>
            <p:cNvSpPr/>
            <p:nvPr/>
          </p:nvSpPr>
          <p:spPr>
            <a:xfrm>
              <a:off x="6910940" y="3429000"/>
              <a:ext cx="1463039" cy="88311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FABA2C0-9A57-2BFE-26BB-1DBAE99CC234}"/>
                </a:ext>
              </a:extLst>
            </p:cNvPr>
            <p:cNvSpPr txBox="1"/>
            <p:nvPr/>
          </p:nvSpPr>
          <p:spPr>
            <a:xfrm>
              <a:off x="6987942" y="3504784"/>
              <a:ext cx="1386037" cy="738664"/>
            </a:xfrm>
            <a:prstGeom prst="rect">
              <a:avLst/>
            </a:prstGeom>
            <a:noFill/>
          </p:spPr>
          <p:txBody>
            <a:bodyPr wrap="square" rtlCol="0">
              <a:spAutoFit/>
            </a:bodyPr>
            <a:lstStyle/>
            <a:p>
              <a:r>
                <a:rPr lang="fr-FR" sz="1400" b="1" dirty="0"/>
                <a:t>MO5 et TO7-70</a:t>
              </a:r>
              <a:br>
                <a:rPr lang="fr-FR" sz="1400" b="1" dirty="0"/>
              </a:br>
              <a:r>
                <a:rPr lang="fr-FR" sz="1400" b="1" dirty="0"/>
                <a:t>MABOOL</a:t>
              </a:r>
              <a:br>
                <a:rPr lang="fr-FR" sz="1400" b="1" dirty="0"/>
              </a:br>
              <a:r>
                <a:rPr lang="fr-FR" sz="1400" b="1" dirty="0"/>
                <a:t>CASSETTE</a:t>
              </a:r>
            </a:p>
          </p:txBody>
        </p:sp>
      </p:grpSp>
    </p:spTree>
    <p:extLst>
      <p:ext uri="{BB962C8B-B14F-4D97-AF65-F5344CB8AC3E}">
        <p14:creationId xmlns:p14="http://schemas.microsoft.com/office/powerpoint/2010/main" val="20996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pic>
        <p:nvPicPr>
          <p:cNvPr id="16" name="Image 15">
            <a:extLst>
              <a:ext uri="{FF2B5EF4-FFF2-40B4-BE49-F238E27FC236}">
                <a16:creationId xmlns:a16="http://schemas.microsoft.com/office/drawing/2014/main" id="{0F7FD0EC-C091-4DB1-02A1-3BE19A1A56E2}"/>
              </a:ext>
            </a:extLst>
          </p:cNvPr>
          <p:cNvPicPr>
            <a:picLocks noChangeAspect="1"/>
          </p:cNvPicPr>
          <p:nvPr/>
        </p:nvPicPr>
        <p:blipFill rotWithShape="1">
          <a:blip r:embed="rId6"/>
          <a:srcRect b="59564"/>
          <a:stretch/>
        </p:blipFill>
        <p:spPr>
          <a:xfrm>
            <a:off x="2777383" y="6373547"/>
            <a:ext cx="2243877" cy="256324"/>
          </a:xfrm>
          <a:prstGeom prst="rect">
            <a:avLst/>
          </a:prstGeom>
        </p:spPr>
      </p:pic>
    </p:spTree>
    <p:extLst>
      <p:ext uri="{BB962C8B-B14F-4D97-AF65-F5344CB8AC3E}">
        <p14:creationId xmlns:p14="http://schemas.microsoft.com/office/powerpoint/2010/main" val="308184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Thomson MO5 et TO7-70</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83D03EB0-BCEE-CEBC-E3B3-A3B4ED9D64F6}"/>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198500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rondouillard, se retrouve enfermé dans un château obscur. Afin de s’échapper, il devra sortir de chacune des salles de ce lugubre bâtiment, en ramassant toutes les étoiles et clés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3" name="Image 12">
            <a:extLst>
              <a:ext uri="{FF2B5EF4-FFF2-40B4-BE49-F238E27FC236}">
                <a16:creationId xmlns:a16="http://schemas.microsoft.com/office/drawing/2014/main" id="{2F001DBC-14CB-50B7-2120-B7E8F5262C5A}"/>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216704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031873"/>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fr-FR" sz="1600" dirty="0">
                  <a:latin typeface="Courier New" panose="02070309020205020404" pitchFamily="49" charset="0"/>
                  <a:cs typeface="Courier New" panose="02070309020205020404" pitchFamily="49" charset="0"/>
                </a:rPr>
                <a:t>RUN  »MABOOL»</a:t>
              </a:r>
            </a:p>
            <a:p>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a:t>
              </a:r>
              <a:r>
                <a:rPr lang="fr-FR" sz="1600" b="1" dirty="0">
                  <a:latin typeface="Century Gothic" panose="020B0502020202020204" pitchFamily="34" charset="0"/>
                </a:rPr>
                <a:t>du clavier</a:t>
              </a:r>
              <a:r>
                <a:rPr lang="fr-FR" sz="1600" dirty="0">
                  <a:latin typeface="Century Gothic" panose="020B0502020202020204" pitchFamily="34" charset="0"/>
                </a:rPr>
                <a:t> (Flèches + barre d’espacement).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3" name="Image 12">
            <a:extLst>
              <a:ext uri="{FF2B5EF4-FFF2-40B4-BE49-F238E27FC236}">
                <a16:creationId xmlns:a16="http://schemas.microsoft.com/office/drawing/2014/main" id="{4A1F9F6A-4B5D-6E20-36D4-5A62AFDC23AF}"/>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108270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pic>
        <p:nvPicPr>
          <p:cNvPr id="22" name="Image 21">
            <a:extLst>
              <a:ext uri="{FF2B5EF4-FFF2-40B4-BE49-F238E27FC236}">
                <a16:creationId xmlns:a16="http://schemas.microsoft.com/office/drawing/2014/main" id="{8EA30C8B-E762-16E2-B630-2C279A4CC34A}"/>
              </a:ext>
            </a:extLst>
          </p:cNvPr>
          <p:cNvPicPr>
            <a:picLocks noChangeAspect="1"/>
          </p:cNvPicPr>
          <p:nvPr/>
        </p:nvPicPr>
        <p:blipFill rotWithShape="1">
          <a:blip r:embed="rId9"/>
          <a:srcRect b="59564"/>
          <a:stretch/>
        </p:blipFill>
        <p:spPr>
          <a:xfrm>
            <a:off x="2777383" y="6373547"/>
            <a:ext cx="2243877" cy="256324"/>
          </a:xfrm>
          <a:prstGeom prst="rect">
            <a:avLst/>
          </a:prstGeom>
        </p:spPr>
      </p:pic>
    </p:spTree>
    <p:extLst>
      <p:ext uri="{BB962C8B-B14F-4D97-AF65-F5344CB8AC3E}">
        <p14:creationId xmlns:p14="http://schemas.microsoft.com/office/powerpoint/2010/main" val="424759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pic>
        <p:nvPicPr>
          <p:cNvPr id="16" name="Image 15">
            <a:extLst>
              <a:ext uri="{FF2B5EF4-FFF2-40B4-BE49-F238E27FC236}">
                <a16:creationId xmlns:a16="http://schemas.microsoft.com/office/drawing/2014/main" id="{EFB5AB2D-246D-EAA4-37A8-A92FF5F10BD5}"/>
              </a:ext>
            </a:extLst>
          </p:cNvPr>
          <p:cNvPicPr>
            <a:picLocks noChangeAspect="1"/>
          </p:cNvPicPr>
          <p:nvPr/>
        </p:nvPicPr>
        <p:blipFill rotWithShape="1">
          <a:blip r:embed="rId6"/>
          <a:srcRect b="59564"/>
          <a:stretch/>
        </p:blipFill>
        <p:spPr>
          <a:xfrm>
            <a:off x="2777383" y="6373547"/>
            <a:ext cx="2243877" cy="256324"/>
          </a:xfrm>
          <a:prstGeom prst="rect">
            <a:avLst/>
          </a:prstGeom>
        </p:spPr>
      </p:pic>
    </p:spTree>
    <p:extLst>
      <p:ext uri="{BB962C8B-B14F-4D97-AF65-F5344CB8AC3E}">
        <p14:creationId xmlns:p14="http://schemas.microsoft.com/office/powerpoint/2010/main" val="108762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5347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a:extLst>
              <a:ext uri="{FF2B5EF4-FFF2-40B4-BE49-F238E27FC236}">
                <a16:creationId xmlns:a16="http://schemas.microsoft.com/office/drawing/2014/main" id="{73CC5467-1C42-9730-A9C7-511B068138CF}"/>
              </a:ext>
            </a:extLst>
          </p:cNvPr>
          <p:cNvSpPr txBox="1"/>
          <p:nvPr/>
        </p:nvSpPr>
        <p:spPr>
          <a:xfrm>
            <a:off x="1624123" y="1709252"/>
            <a:ext cx="2565105" cy="1569660"/>
          </a:xfrm>
          <a:prstGeom prst="rect">
            <a:avLst/>
          </a:prstGeom>
          <a:noFill/>
        </p:spPr>
        <p:txBody>
          <a:bodyPr wrap="square">
            <a:spAutoFit/>
          </a:bodyPr>
          <a:lstStyle/>
          <a:p>
            <a:pPr algn="just"/>
            <a:r>
              <a:rPr lang="en-US" sz="1200" dirty="0" err="1">
                <a:solidFill>
                  <a:schemeClr val="bg1">
                    <a:lumMod val="85000"/>
                  </a:schemeClr>
                </a:solidFill>
                <a:latin typeface="Century Gothic" panose="020B0502020202020204" pitchFamily="34" charset="0"/>
              </a:rPr>
              <a:t>Mabool</a:t>
            </a:r>
            <a:r>
              <a:rPr lang="en-US" sz="1200" dirty="0">
                <a:solidFill>
                  <a:schemeClr val="bg1">
                    <a:lumMod val="85000"/>
                  </a:schemeClr>
                </a:solidFill>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p:txBody>
      </p:sp>
      <p:sp>
        <p:nvSpPr>
          <p:cNvPr id="14" name="ZoneTexte 13">
            <a:extLst>
              <a:ext uri="{FF2B5EF4-FFF2-40B4-BE49-F238E27FC236}">
                <a16:creationId xmlns:a16="http://schemas.microsoft.com/office/drawing/2014/main" id="{166A0B64-4682-4A44-9A5C-81FABE667F1E}"/>
              </a:ext>
            </a:extLst>
          </p:cNvPr>
          <p:cNvSpPr txBox="1"/>
          <p:nvPr/>
        </p:nvSpPr>
        <p:spPr>
          <a:xfrm>
            <a:off x="1624122" y="3799845"/>
            <a:ext cx="2565105" cy="1754326"/>
          </a:xfrm>
          <a:prstGeom prst="rect">
            <a:avLst/>
          </a:prstGeom>
          <a:noFill/>
        </p:spPr>
        <p:txBody>
          <a:bodyPr wrap="square">
            <a:spAutoFit/>
          </a:bodyPr>
          <a:lstStyle>
            <a:defPPr>
              <a:defRPr lang="fr-FR"/>
            </a:defPPr>
            <a:lvl1pPr algn="just">
              <a:defRPr sz="1200">
                <a:latin typeface="Century Gothic" panose="020B0502020202020204" pitchFamily="34" charset="0"/>
              </a:defRPr>
            </a:lvl1pPr>
          </a:lstStyle>
          <a:p>
            <a:r>
              <a:rPr lang="fr-FR" dirty="0" err="1">
                <a:solidFill>
                  <a:schemeClr val="bg1">
                    <a:lumMod val="85000"/>
                  </a:schemeClr>
                </a:solidFill>
              </a:rPr>
              <a:t>Mabool</a:t>
            </a:r>
            <a:r>
              <a:rPr lang="fr-FR" dirty="0">
                <a:solidFill>
                  <a:schemeClr val="bg1">
                    <a:lumMod val="85000"/>
                  </a:schemeClr>
                </a:solidFill>
              </a:rPr>
              <a:t>, aventurier rondouillard, se retrouve enfermé dans un château obscur. Afin de s’échapper, il devra sortir de chacune des salles de ce lugubre bâtiment, en ramassant toutes les étoiles et clés présentes, qui ouvriront la porte de sortie.</a:t>
            </a:r>
          </a:p>
        </p:txBody>
      </p:sp>
      <p:pic>
        <p:nvPicPr>
          <p:cNvPr id="10" name="Image 9">
            <a:extLst>
              <a:ext uri="{FF2B5EF4-FFF2-40B4-BE49-F238E27FC236}">
                <a16:creationId xmlns:a16="http://schemas.microsoft.com/office/drawing/2014/main" id="{B5E942FD-FDF7-D3F8-B57E-27BAFDBF0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427" y="3450482"/>
            <a:ext cx="362329" cy="362329"/>
          </a:xfrm>
          <a:prstGeom prst="rect">
            <a:avLst/>
          </a:prstGeom>
        </p:spPr>
      </p:pic>
      <p:pic>
        <p:nvPicPr>
          <p:cNvPr id="16" name="Image 15">
            <a:extLst>
              <a:ext uri="{FF2B5EF4-FFF2-40B4-BE49-F238E27FC236}">
                <a16:creationId xmlns:a16="http://schemas.microsoft.com/office/drawing/2014/main" id="{9E4856E8-F6C5-050E-C9F0-B5AC1AA8A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427" y="1346923"/>
            <a:ext cx="362329" cy="362329"/>
          </a:xfrm>
          <a:prstGeom prst="rect">
            <a:avLst/>
          </a:prstGeom>
        </p:spPr>
      </p:pic>
      <p:pic>
        <p:nvPicPr>
          <p:cNvPr id="19" name="Image 18">
            <a:extLst>
              <a:ext uri="{FF2B5EF4-FFF2-40B4-BE49-F238E27FC236}">
                <a16:creationId xmlns:a16="http://schemas.microsoft.com/office/drawing/2014/main" id="{AE01E29E-76FF-6088-24E8-003BEB3C7EE9}"/>
              </a:ext>
            </a:extLst>
          </p:cNvPr>
          <p:cNvPicPr>
            <a:picLocks noChangeAspect="1"/>
          </p:cNvPicPr>
          <p:nvPr/>
        </p:nvPicPr>
        <p:blipFill rotWithShape="1">
          <a:blip r:embed="rId4"/>
          <a:srcRect t="71078"/>
          <a:stretch/>
        </p:blipFill>
        <p:spPr>
          <a:xfrm>
            <a:off x="2543140" y="259200"/>
            <a:ext cx="2712359" cy="387694"/>
          </a:xfrm>
          <a:prstGeom prst="rect">
            <a:avLst/>
          </a:prstGeom>
          <a:effectLst/>
        </p:spPr>
      </p:pic>
      <p:sp>
        <p:nvSpPr>
          <p:cNvPr id="20" name="ZoneTexte 19">
            <a:extLst>
              <a:ext uri="{FF2B5EF4-FFF2-40B4-BE49-F238E27FC236}">
                <a16:creationId xmlns:a16="http://schemas.microsoft.com/office/drawing/2014/main" id="{32BA245B-C0BE-2A9E-7844-4AB5809CB1B4}"/>
              </a:ext>
            </a:extLst>
          </p:cNvPr>
          <p:cNvSpPr txBox="1"/>
          <p:nvPr/>
        </p:nvSpPr>
        <p:spPr>
          <a:xfrm>
            <a:off x="4640994" y="5898936"/>
            <a:ext cx="1812633"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22" name="Image 21">
            <a:extLst>
              <a:ext uri="{FF2B5EF4-FFF2-40B4-BE49-F238E27FC236}">
                <a16:creationId xmlns:a16="http://schemas.microsoft.com/office/drawing/2014/main" id="{BE02B3F9-312C-4943-7038-57120CE2FB4F}"/>
              </a:ext>
            </a:extLst>
          </p:cNvPr>
          <p:cNvPicPr>
            <a:picLocks noChangeAspect="1"/>
          </p:cNvPicPr>
          <p:nvPr/>
        </p:nvPicPr>
        <p:blipFill>
          <a:blip r:embed="rId5"/>
          <a:stretch>
            <a:fillRect/>
          </a:stretch>
        </p:blipFill>
        <p:spPr>
          <a:xfrm>
            <a:off x="4239261" y="1021605"/>
            <a:ext cx="2032476" cy="1472477"/>
          </a:xfrm>
          <a:prstGeom prst="rect">
            <a:avLst/>
          </a:prstGeom>
        </p:spPr>
      </p:pic>
      <p:pic>
        <p:nvPicPr>
          <p:cNvPr id="24" name="Image 23">
            <a:extLst>
              <a:ext uri="{FF2B5EF4-FFF2-40B4-BE49-F238E27FC236}">
                <a16:creationId xmlns:a16="http://schemas.microsoft.com/office/drawing/2014/main" id="{82FA5D26-6CCD-D744-78DE-3B3E97E5D952}"/>
              </a:ext>
            </a:extLst>
          </p:cNvPr>
          <p:cNvPicPr>
            <a:picLocks noChangeAspect="1"/>
          </p:cNvPicPr>
          <p:nvPr/>
        </p:nvPicPr>
        <p:blipFill>
          <a:blip r:embed="rId6"/>
          <a:stretch>
            <a:fillRect/>
          </a:stretch>
        </p:blipFill>
        <p:spPr>
          <a:xfrm>
            <a:off x="4239261" y="2639365"/>
            <a:ext cx="2032476" cy="1488240"/>
          </a:xfrm>
          <a:prstGeom prst="rect">
            <a:avLst/>
          </a:prstGeom>
        </p:spPr>
      </p:pic>
      <p:grpSp>
        <p:nvGrpSpPr>
          <p:cNvPr id="28" name="Groupe 27">
            <a:extLst>
              <a:ext uri="{FF2B5EF4-FFF2-40B4-BE49-F238E27FC236}">
                <a16:creationId xmlns:a16="http://schemas.microsoft.com/office/drawing/2014/main" id="{6F947DD3-09F8-2C43-26EF-9D1141C197F4}"/>
              </a:ext>
            </a:extLst>
          </p:cNvPr>
          <p:cNvGrpSpPr/>
          <p:nvPr/>
        </p:nvGrpSpPr>
        <p:grpSpPr>
          <a:xfrm>
            <a:off x="4754879" y="4991172"/>
            <a:ext cx="1516857" cy="772522"/>
            <a:chOff x="4714379" y="4923068"/>
            <a:chExt cx="1516857" cy="772522"/>
          </a:xfrm>
        </p:grpSpPr>
        <p:sp>
          <p:nvSpPr>
            <p:cNvPr id="25" name="Rectangle : coins arrondis 24">
              <a:extLst>
                <a:ext uri="{FF2B5EF4-FFF2-40B4-BE49-F238E27FC236}">
                  <a16:creationId xmlns:a16="http://schemas.microsoft.com/office/drawing/2014/main" id="{4C3352F2-6040-6667-4DEF-B6C0A1EB5249}"/>
                </a:ext>
              </a:extLst>
            </p:cNvPr>
            <p:cNvSpPr/>
            <p:nvPr/>
          </p:nvSpPr>
          <p:spPr>
            <a:xfrm>
              <a:off x="4714379" y="4923068"/>
              <a:ext cx="1516857" cy="772522"/>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Picture 4">
              <a:extLst>
                <a:ext uri="{FF2B5EF4-FFF2-40B4-BE49-F238E27FC236}">
                  <a16:creationId xmlns:a16="http://schemas.microsoft.com/office/drawing/2014/main" id="{0BA7F68E-E13D-22E3-BB41-1714ED6EC993}"/>
                </a:ext>
              </a:extLst>
            </p:cNvPr>
            <p:cNvPicPr>
              <a:picLocks noChangeAspect="1" noChangeArrowheads="1"/>
            </p:cNvPicPr>
            <p:nvPr/>
          </p:nvPicPr>
          <p:blipFill>
            <a:blip r:embed="rId7">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6" descr="Icône Profil, image, l'utilisateur dans Business and Management (Glyph)">
              <a:extLst>
                <a:ext uri="{FF2B5EF4-FFF2-40B4-BE49-F238E27FC236}">
                  <a16:creationId xmlns:a16="http://schemas.microsoft.com/office/drawing/2014/main" id="{17DDEFC0-2EC6-8A8A-9594-6AD6DEB132E0}"/>
                </a:ext>
              </a:extLst>
            </p:cNvPr>
            <p:cNvPicPr>
              <a:picLocks noChangeAspect="1" noChangeArrowheads="1"/>
            </p:cNvPicPr>
            <p:nvPr/>
          </p:nvPicPr>
          <p:blipFill>
            <a:blip r:embed="rId8">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CC9A3BC2-D232-BF43-8007-2B2027C14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0215" y="174309"/>
            <a:ext cx="436148" cy="566772"/>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B74A69AE-04CF-7CCE-68EA-906951EDA503}"/>
              </a:ext>
            </a:extLst>
          </p:cNvPr>
          <p:cNvPicPr>
            <a:picLocks noChangeAspect="1"/>
          </p:cNvPicPr>
          <p:nvPr/>
        </p:nvPicPr>
        <p:blipFill rotWithShape="1">
          <a:blip r:embed="rId10">
            <a:lum bright="70000" contrast="-70000"/>
          </a:blip>
          <a:srcRect b="59564"/>
          <a:stretch/>
        </p:blipFill>
        <p:spPr>
          <a:xfrm>
            <a:off x="2793160" y="6417792"/>
            <a:ext cx="2243877" cy="256324"/>
          </a:xfrm>
          <a:prstGeom prst="rect">
            <a:avLst/>
          </a:prstGeom>
        </p:spPr>
      </p:pic>
    </p:spTree>
    <p:extLst>
      <p:ext uri="{BB962C8B-B14F-4D97-AF65-F5344CB8AC3E}">
        <p14:creationId xmlns:p14="http://schemas.microsoft.com/office/powerpoint/2010/main" val="38034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34D2AEF-8D7D-D832-4E71-66FC70169134}"/>
              </a:ext>
            </a:extLst>
          </p:cNvPr>
          <p:cNvPicPr>
            <a:picLocks noChangeAspect="1"/>
          </p:cNvPicPr>
          <p:nvPr/>
        </p:nvPicPr>
        <p:blipFill>
          <a:blip r:embed="rId2"/>
          <a:stretch>
            <a:fillRect/>
          </a:stretch>
        </p:blipFill>
        <p:spPr>
          <a:xfrm>
            <a:off x="2693801" y="932831"/>
            <a:ext cx="6000750" cy="4762500"/>
          </a:xfrm>
          <a:prstGeom prst="rect">
            <a:avLst/>
          </a:prstGeom>
        </p:spPr>
      </p:pic>
      <p:pic>
        <p:nvPicPr>
          <p:cNvPr id="5" name="Picture 8" descr="Rétro Jeu Hippie Néon Paysage Avec Labyrinthe Obscur Clip Art Libres De  Droits , Svg , Vecteurs Et Illustration. Image 48483234.">
            <a:extLst>
              <a:ext uri="{FF2B5EF4-FFF2-40B4-BE49-F238E27FC236}">
                <a16:creationId xmlns:a16="http://schemas.microsoft.com/office/drawing/2014/main" id="{C1255E3E-85D3-1E26-AB43-5355E0D07B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8" t="23844" r="13394" b="16286"/>
          <a:stretch/>
        </p:blipFill>
        <p:spPr bwMode="auto">
          <a:xfrm>
            <a:off x="2693801" y="932831"/>
            <a:ext cx="60007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A34EA8E7-47CE-8ADC-8476-6C547A0BAE66}"/>
              </a:ext>
            </a:extLst>
          </p:cNvPr>
          <p:cNvPicPr>
            <a:picLocks noChangeAspect="1"/>
          </p:cNvPicPr>
          <p:nvPr/>
        </p:nvPicPr>
        <p:blipFill rotWithShape="1">
          <a:blip r:embed="rId4"/>
          <a:srcRect t="71078"/>
          <a:stretch/>
        </p:blipFill>
        <p:spPr>
          <a:xfrm>
            <a:off x="3528429" y="1275050"/>
            <a:ext cx="4454056" cy="636646"/>
          </a:xfrm>
          <a:prstGeom prst="rect">
            <a:avLst/>
          </a:prstGeom>
          <a:effectLst>
            <a:glow rad="76200">
              <a:schemeClr val="accent1">
                <a:lumMod val="20000"/>
                <a:lumOff val="80000"/>
              </a:schemeClr>
            </a:glow>
          </a:effectLst>
        </p:spPr>
      </p:pic>
      <p:pic>
        <p:nvPicPr>
          <p:cNvPr id="9" name="Image 8">
            <a:extLst>
              <a:ext uri="{FF2B5EF4-FFF2-40B4-BE49-F238E27FC236}">
                <a16:creationId xmlns:a16="http://schemas.microsoft.com/office/drawing/2014/main" id="{C8AEEF21-8C3A-635F-5272-4192EBC1268E}"/>
              </a:ext>
            </a:extLst>
          </p:cNvPr>
          <p:cNvPicPr>
            <a:picLocks noChangeAspect="1"/>
          </p:cNvPicPr>
          <p:nvPr/>
        </p:nvPicPr>
        <p:blipFill rotWithShape="1">
          <a:blip r:embed="rId4"/>
          <a:srcRect l="14769" r="17977" b="29280"/>
          <a:stretch/>
        </p:blipFill>
        <p:spPr>
          <a:xfrm>
            <a:off x="3464881" y="2321763"/>
            <a:ext cx="4581152" cy="2380756"/>
          </a:xfrm>
          <a:prstGeom prst="rect">
            <a:avLst/>
          </a:prstGeom>
          <a:effectLst>
            <a:glow rad="76200">
              <a:schemeClr val="accent1">
                <a:lumMod val="20000"/>
                <a:lumOff val="80000"/>
              </a:schemeClr>
            </a:glow>
          </a:effectLst>
        </p:spPr>
      </p:pic>
      <p:sp>
        <p:nvSpPr>
          <p:cNvPr id="10" name="Rectangle 9">
            <a:extLst>
              <a:ext uri="{FF2B5EF4-FFF2-40B4-BE49-F238E27FC236}">
                <a16:creationId xmlns:a16="http://schemas.microsoft.com/office/drawing/2014/main" id="{89FFFB23-14CC-61D6-B8C6-8494C71004A7}"/>
              </a:ext>
            </a:extLst>
          </p:cNvPr>
          <p:cNvSpPr/>
          <p:nvPr/>
        </p:nvSpPr>
        <p:spPr>
          <a:xfrm>
            <a:off x="2693798" y="5130286"/>
            <a:ext cx="6000750" cy="56504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C0A2DAC-32E3-7A85-566F-8888B76FB17A}"/>
              </a:ext>
            </a:extLst>
          </p:cNvPr>
          <p:cNvSpPr/>
          <p:nvPr/>
        </p:nvSpPr>
        <p:spPr>
          <a:xfrm>
            <a:off x="2693798" y="5078347"/>
            <a:ext cx="6000750" cy="619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9053465D-1204-47A9-666F-3AE2819364B4}"/>
              </a:ext>
            </a:extLst>
          </p:cNvPr>
          <p:cNvPicPr>
            <a:picLocks noChangeAspect="1"/>
          </p:cNvPicPr>
          <p:nvPr/>
        </p:nvPicPr>
        <p:blipFill rotWithShape="1">
          <a:blip r:embed="rId5">
            <a:lum bright="70000" contrast="-70000"/>
          </a:blip>
          <a:srcRect b="59564"/>
          <a:stretch/>
        </p:blipFill>
        <p:spPr>
          <a:xfrm>
            <a:off x="6696363" y="5315660"/>
            <a:ext cx="1854268" cy="211818"/>
          </a:xfrm>
          <a:prstGeom prst="rect">
            <a:avLst/>
          </a:prstGeom>
        </p:spPr>
      </p:pic>
      <p:pic>
        <p:nvPicPr>
          <p:cNvPr id="23" name="Image 22">
            <a:extLst>
              <a:ext uri="{FF2B5EF4-FFF2-40B4-BE49-F238E27FC236}">
                <a16:creationId xmlns:a16="http://schemas.microsoft.com/office/drawing/2014/main" id="{32EB3A69-9BA7-5C9D-7A67-239D42BBA7AC}"/>
              </a:ext>
            </a:extLst>
          </p:cNvPr>
          <p:cNvPicPr>
            <a:picLocks noChangeAspect="1"/>
          </p:cNvPicPr>
          <p:nvPr/>
        </p:nvPicPr>
        <p:blipFill rotWithShape="1">
          <a:blip r:embed="rId5">
            <a:lum bright="70000" contrast="-70000"/>
          </a:blip>
          <a:srcRect t="49294" b="1"/>
          <a:stretch/>
        </p:blipFill>
        <p:spPr>
          <a:xfrm>
            <a:off x="2784034" y="5293407"/>
            <a:ext cx="1926512" cy="275962"/>
          </a:xfrm>
          <a:prstGeom prst="rect">
            <a:avLst/>
          </a:prstGeom>
        </p:spPr>
      </p:pic>
    </p:spTree>
    <p:extLst>
      <p:ext uri="{BB962C8B-B14F-4D97-AF65-F5344CB8AC3E}">
        <p14:creationId xmlns:p14="http://schemas.microsoft.com/office/powerpoint/2010/main" val="272554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12" name="Image 11">
            <a:extLst>
              <a:ext uri="{FF2B5EF4-FFF2-40B4-BE49-F238E27FC236}">
                <a16:creationId xmlns:a16="http://schemas.microsoft.com/office/drawing/2014/main" id="{689F7E5A-7F5D-86D2-A2AD-C301895B4584}"/>
              </a:ext>
            </a:extLst>
          </p:cNvPr>
          <p:cNvPicPr>
            <a:picLocks noChangeAspect="1"/>
          </p:cNvPicPr>
          <p:nvPr/>
        </p:nvPicPr>
        <p:blipFill rotWithShape="1">
          <a:blip r:embed="rId3">
            <a:lum bright="70000" contrast="-70000"/>
          </a:blip>
          <a:srcRect t="49294" b="1"/>
          <a:stretch/>
        </p:blipFill>
        <p:spPr>
          <a:xfrm>
            <a:off x="6660882" y="2198640"/>
            <a:ext cx="2457970" cy="352089"/>
          </a:xfrm>
          <a:prstGeom prst="rect">
            <a:avLst/>
          </a:prstGeom>
        </p:spPr>
      </p:pic>
      <p:pic>
        <p:nvPicPr>
          <p:cNvPr id="15" name="Image 14">
            <a:extLst>
              <a:ext uri="{FF2B5EF4-FFF2-40B4-BE49-F238E27FC236}">
                <a16:creationId xmlns:a16="http://schemas.microsoft.com/office/drawing/2014/main" id="{87602F12-819D-CAAC-ADCE-BACF00B08D4E}"/>
              </a:ext>
            </a:extLst>
          </p:cNvPr>
          <p:cNvPicPr>
            <a:picLocks noChangeAspect="1"/>
          </p:cNvPicPr>
          <p:nvPr/>
        </p:nvPicPr>
        <p:blipFill rotWithShape="1">
          <a:blip r:embed="rId3">
            <a:lum bright="70000" contrast="-70000"/>
          </a:blip>
          <a:srcRect b="59564"/>
          <a:stretch/>
        </p:blipFill>
        <p:spPr>
          <a:xfrm>
            <a:off x="6874975" y="4379712"/>
            <a:ext cx="2243877" cy="256324"/>
          </a:xfrm>
          <a:prstGeom prst="rect">
            <a:avLst/>
          </a:prstGeom>
        </p:spPr>
      </p:pic>
    </p:spTree>
    <p:extLst>
      <p:ext uri="{BB962C8B-B14F-4D97-AF65-F5344CB8AC3E}">
        <p14:creationId xmlns:p14="http://schemas.microsoft.com/office/powerpoint/2010/main" val="82283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ASSIQUES -3 JEUX THOMSON TO7-70 /TO8 / TO9 + et MO6 -DISQUETTE 3,5 -TITUS  1987 EUR 149,99 - PicClick FR">
            <a:extLst>
              <a:ext uri="{FF2B5EF4-FFF2-40B4-BE49-F238E27FC236}">
                <a16:creationId xmlns:a16="http://schemas.microsoft.com/office/drawing/2014/main" id="{36F2123B-05FF-CF3E-9513-16FB3848B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64" y="304186"/>
            <a:ext cx="5968411" cy="602869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sp>
        <p:nvSpPr>
          <p:cNvPr id="3" name="Rectangle : coins arrondis 2">
            <a:extLst>
              <a:ext uri="{FF2B5EF4-FFF2-40B4-BE49-F238E27FC236}">
                <a16:creationId xmlns:a16="http://schemas.microsoft.com/office/drawing/2014/main" id="{84830914-E56B-4D6F-D11C-AE1A81250C5E}"/>
              </a:ext>
            </a:extLst>
          </p:cNvPr>
          <p:cNvSpPr/>
          <p:nvPr/>
        </p:nvSpPr>
        <p:spPr>
          <a:xfrm>
            <a:off x="1606397" y="2729741"/>
            <a:ext cx="4191711" cy="3400369"/>
          </a:xfrm>
          <a:prstGeom prst="roundRect">
            <a:avLst>
              <a:gd name="adj" fmla="val 2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52F204AB-A6A0-A56D-E59F-BD2E7DFE1641}"/>
              </a:ext>
            </a:extLst>
          </p:cNvPr>
          <p:cNvPicPr>
            <a:picLocks noChangeAspect="1"/>
          </p:cNvPicPr>
          <p:nvPr/>
        </p:nvPicPr>
        <p:blipFill rotWithShape="1">
          <a:blip r:embed="rId3">
            <a:lum bright="70000" contrast="-70000"/>
          </a:blip>
          <a:srcRect b="59564"/>
          <a:stretch/>
        </p:blipFill>
        <p:spPr>
          <a:xfrm>
            <a:off x="2580313" y="5754857"/>
            <a:ext cx="2243877" cy="256324"/>
          </a:xfrm>
          <a:prstGeom prst="rect">
            <a:avLst/>
          </a:prstGeom>
        </p:spPr>
      </p:pic>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1777304" y="3301963"/>
            <a:ext cx="3766928" cy="26207"/>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1687147" y="2943400"/>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pic>
        <p:nvPicPr>
          <p:cNvPr id="12" name="Image 11">
            <a:extLst>
              <a:ext uri="{FF2B5EF4-FFF2-40B4-BE49-F238E27FC236}">
                <a16:creationId xmlns:a16="http://schemas.microsoft.com/office/drawing/2014/main" id="{689F7E5A-7F5D-86D2-A2AD-C301895B4584}"/>
              </a:ext>
            </a:extLst>
          </p:cNvPr>
          <p:cNvPicPr>
            <a:picLocks noChangeAspect="1"/>
          </p:cNvPicPr>
          <p:nvPr/>
        </p:nvPicPr>
        <p:blipFill rotWithShape="1">
          <a:blip r:embed="rId3">
            <a:lum bright="70000" contrast="-70000"/>
          </a:blip>
          <a:srcRect t="49294" b="1"/>
          <a:stretch/>
        </p:blipFill>
        <p:spPr>
          <a:xfrm>
            <a:off x="3337631" y="2911188"/>
            <a:ext cx="2457970" cy="352089"/>
          </a:xfrm>
          <a:prstGeom prst="rect">
            <a:avLst/>
          </a:prstGeom>
        </p:spPr>
      </p:pic>
      <p:pic>
        <p:nvPicPr>
          <p:cNvPr id="14" name="Image 13">
            <a:extLst>
              <a:ext uri="{FF2B5EF4-FFF2-40B4-BE49-F238E27FC236}">
                <a16:creationId xmlns:a16="http://schemas.microsoft.com/office/drawing/2014/main" id="{E5BF361D-208B-531D-5E37-87F79FE9031C}"/>
              </a:ext>
            </a:extLst>
          </p:cNvPr>
          <p:cNvPicPr>
            <a:picLocks noChangeAspect="1"/>
          </p:cNvPicPr>
          <p:nvPr/>
        </p:nvPicPr>
        <p:blipFill rotWithShape="1">
          <a:blip r:embed="rId4"/>
          <a:srcRect l="14769" r="17977" b="29280"/>
          <a:stretch/>
        </p:blipFill>
        <p:spPr>
          <a:xfrm>
            <a:off x="2367426" y="3529831"/>
            <a:ext cx="2669649" cy="1387376"/>
          </a:xfrm>
          <a:prstGeom prst="rect">
            <a:avLst/>
          </a:prstGeom>
          <a:effectLst>
            <a:glow rad="76200">
              <a:schemeClr val="accent1">
                <a:lumMod val="20000"/>
                <a:lumOff val="80000"/>
              </a:schemeClr>
            </a:glow>
          </a:effectLst>
        </p:spPr>
      </p:pic>
      <p:pic>
        <p:nvPicPr>
          <p:cNvPr id="17" name="Image 16">
            <a:extLst>
              <a:ext uri="{FF2B5EF4-FFF2-40B4-BE49-F238E27FC236}">
                <a16:creationId xmlns:a16="http://schemas.microsoft.com/office/drawing/2014/main" id="{9B0C6723-754E-C655-3543-9E23EA39BBF9}"/>
              </a:ext>
            </a:extLst>
          </p:cNvPr>
          <p:cNvPicPr>
            <a:picLocks noChangeAspect="1"/>
          </p:cNvPicPr>
          <p:nvPr/>
        </p:nvPicPr>
        <p:blipFill rotWithShape="1">
          <a:blip r:embed="rId4"/>
          <a:srcRect t="71078"/>
          <a:stretch/>
        </p:blipFill>
        <p:spPr>
          <a:xfrm>
            <a:off x="2576224" y="5048772"/>
            <a:ext cx="2243877" cy="320731"/>
          </a:xfrm>
          <a:prstGeom prst="rect">
            <a:avLst/>
          </a:prstGeom>
          <a:effectLst>
            <a:glow rad="76200">
              <a:schemeClr val="accent1">
                <a:lumMod val="20000"/>
                <a:lumOff val="80000"/>
              </a:schemeClr>
            </a:glow>
          </a:effectLst>
        </p:spPr>
      </p:pic>
    </p:spTree>
    <p:extLst>
      <p:ext uri="{BB962C8B-B14F-4D97-AF65-F5344CB8AC3E}">
        <p14:creationId xmlns:p14="http://schemas.microsoft.com/office/powerpoint/2010/main" val="290709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Thomson MO5 and TO7-70</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C46C34DC-AB3E-FA00-13F2-B3A1476EF22B}"/>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282387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3" name="Image 12">
            <a:extLst>
              <a:ext uri="{FF2B5EF4-FFF2-40B4-BE49-F238E27FC236}">
                <a16:creationId xmlns:a16="http://schemas.microsoft.com/office/drawing/2014/main" id="{1F288B17-5EA2-77EE-2166-4F661A337DF4}"/>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298844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RUN «MABOOL»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keyboard</a:t>
              </a:r>
              <a:r>
                <a:rPr lang="en-US" sz="1600" dirty="0">
                  <a:latin typeface="Century Gothic" panose="020B0502020202020204" pitchFamily="34" charset="0"/>
                </a:rPr>
                <a:t> (Arrows + spacebar).</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3" name="Image 12">
            <a:extLst>
              <a:ext uri="{FF2B5EF4-FFF2-40B4-BE49-F238E27FC236}">
                <a16:creationId xmlns:a16="http://schemas.microsoft.com/office/drawing/2014/main" id="{E20BD66C-2BBE-B2AF-C2AC-B4134F7259BC}"/>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7518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pic>
        <p:nvPicPr>
          <p:cNvPr id="22" name="Image 21">
            <a:extLst>
              <a:ext uri="{FF2B5EF4-FFF2-40B4-BE49-F238E27FC236}">
                <a16:creationId xmlns:a16="http://schemas.microsoft.com/office/drawing/2014/main" id="{C55F4F40-7F1E-2F94-073C-8C70EF7C534A}"/>
              </a:ext>
            </a:extLst>
          </p:cNvPr>
          <p:cNvPicPr>
            <a:picLocks noChangeAspect="1"/>
          </p:cNvPicPr>
          <p:nvPr/>
        </p:nvPicPr>
        <p:blipFill rotWithShape="1">
          <a:blip r:embed="rId9"/>
          <a:srcRect b="59564"/>
          <a:stretch/>
        </p:blipFill>
        <p:spPr>
          <a:xfrm>
            <a:off x="2777383" y="6373547"/>
            <a:ext cx="2243877" cy="256324"/>
          </a:xfrm>
          <a:prstGeom prst="rect">
            <a:avLst/>
          </a:prstGeom>
        </p:spPr>
      </p:pic>
    </p:spTree>
    <p:extLst>
      <p:ext uri="{BB962C8B-B14F-4D97-AF65-F5344CB8AC3E}">
        <p14:creationId xmlns:p14="http://schemas.microsoft.com/office/powerpoint/2010/main" val="17957261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Words>
  <Application>Microsoft Office PowerPoint</Application>
  <PresentationFormat>Grand écran</PresentationFormat>
  <Paragraphs>71</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25</cp:revision>
  <dcterms:created xsi:type="dcterms:W3CDTF">2022-07-19T20:48:12Z</dcterms:created>
  <dcterms:modified xsi:type="dcterms:W3CDTF">2023-01-01T17:31:23Z</dcterms:modified>
</cp:coreProperties>
</file>