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6" r:id="rId4"/>
    <p:sldId id="269" r:id="rId5"/>
    <p:sldId id="264" r:id="rId6"/>
    <p:sldId id="265" r:id="rId7"/>
    <p:sldId id="272" r:id="rId8"/>
    <p:sldId id="268" r:id="rId9"/>
    <p:sldId id="262" r:id="rId10"/>
    <p:sldId id="270" r:id="rId11"/>
    <p:sldId id="271" r:id="rId12"/>
    <p:sldId id="267" r:id="rId13"/>
    <p:sldId id="273" r:id="rId14"/>
    <p:sldId id="257" r:id="rId15"/>
    <p:sldId id="259"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8B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60" d="100"/>
          <a:sy n="60" d="100"/>
        </p:scale>
        <p:origin x="34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160384"/>
              <a:ext cx="5108610" cy="702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 r="1210" b="238"/>
          <a:stretch/>
        </p:blipFill>
        <p:spPr bwMode="auto">
          <a:xfrm>
            <a:off x="1345016" y="706317"/>
            <a:ext cx="5108608" cy="55476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3"/>
          <a:srcRect l="14769" r="17977" b="29280"/>
          <a:stretch/>
        </p:blipFill>
        <p:spPr>
          <a:xfrm>
            <a:off x="1375827" y="2543388"/>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3"/>
          <a:srcRect t="71078"/>
          <a:stretch/>
        </p:blipFill>
        <p:spPr>
          <a:xfrm>
            <a:off x="1636357" y="1476291"/>
            <a:ext cx="4525926" cy="646919"/>
          </a:xfrm>
          <a:prstGeom prst="rect">
            <a:avLst/>
          </a:prstGeom>
          <a:effectLst>
            <a:glow rad="76200">
              <a:schemeClr val="accent1">
                <a:lumMod val="20000"/>
                <a:lumOff val="80000"/>
              </a:schemeClr>
            </a:glow>
          </a:effectLst>
        </p:spPr>
      </p:pic>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6BA7187E-90D9-FA00-96D3-6A729C9F8584}"/>
              </a:ext>
            </a:extLst>
          </p:cNvPr>
          <p:cNvPicPr>
            <a:picLocks noChangeAspect="1"/>
          </p:cNvPicPr>
          <p:nvPr/>
        </p:nvPicPr>
        <p:blipFill rotWithShape="1">
          <a:blip r:embed="rId5">
            <a:lum bright="70000" contrast="-70000"/>
          </a:blip>
          <a:srcRect t="49294" b="1"/>
          <a:stretch/>
        </p:blipFill>
        <p:spPr>
          <a:xfrm>
            <a:off x="1345016" y="205666"/>
            <a:ext cx="2457970" cy="352089"/>
          </a:xfrm>
          <a:prstGeom prst="rect">
            <a:avLst/>
          </a:prstGeom>
        </p:spPr>
      </p:pic>
      <p:pic>
        <p:nvPicPr>
          <p:cNvPr id="21" name="Image 20">
            <a:extLst>
              <a:ext uri="{FF2B5EF4-FFF2-40B4-BE49-F238E27FC236}">
                <a16:creationId xmlns:a16="http://schemas.microsoft.com/office/drawing/2014/main" id="{0458DC13-57D9-CD4C-7057-2465BD186DF3}"/>
              </a:ext>
            </a:extLst>
          </p:cNvPr>
          <p:cNvPicPr>
            <a:picLocks noChangeAspect="1"/>
          </p:cNvPicPr>
          <p:nvPr/>
        </p:nvPicPr>
        <p:blipFill rotWithShape="1">
          <a:blip r:embed="rId5">
            <a:lum bright="70000" contrast="-70000"/>
          </a:blip>
          <a:srcRect b="59564"/>
          <a:stretch/>
        </p:blipFill>
        <p:spPr>
          <a:xfrm>
            <a:off x="2793160" y="6417792"/>
            <a:ext cx="2243877" cy="256324"/>
          </a:xfrm>
          <a:prstGeom prst="rect">
            <a:avLst/>
          </a:prstGeom>
        </p:spPr>
      </p:pic>
      <p:grpSp>
        <p:nvGrpSpPr>
          <p:cNvPr id="18" name="Groupe 17">
            <a:extLst>
              <a:ext uri="{FF2B5EF4-FFF2-40B4-BE49-F238E27FC236}">
                <a16:creationId xmlns:a16="http://schemas.microsoft.com/office/drawing/2014/main" id="{40AA24FC-C45E-8FEC-3CA4-AFCCA58DF366}"/>
              </a:ext>
            </a:extLst>
          </p:cNvPr>
          <p:cNvGrpSpPr/>
          <p:nvPr/>
        </p:nvGrpSpPr>
        <p:grpSpPr>
          <a:xfrm>
            <a:off x="4812633" y="5268565"/>
            <a:ext cx="1463039" cy="883118"/>
            <a:chOff x="6910940" y="3429000"/>
            <a:chExt cx="1463039" cy="883118"/>
          </a:xfrm>
        </p:grpSpPr>
        <p:sp>
          <p:nvSpPr>
            <p:cNvPr id="17" name="Rectangle 16">
              <a:extLst>
                <a:ext uri="{FF2B5EF4-FFF2-40B4-BE49-F238E27FC236}">
                  <a16:creationId xmlns:a16="http://schemas.microsoft.com/office/drawing/2014/main" id="{6D13263A-D828-F890-06B8-995223528E9A}"/>
                </a:ext>
              </a:extLst>
            </p:cNvPr>
            <p:cNvSpPr/>
            <p:nvPr/>
          </p:nvSpPr>
          <p:spPr>
            <a:xfrm>
              <a:off x="6910940" y="3429000"/>
              <a:ext cx="1463039" cy="88311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FABA2C0-9A57-2BFE-26BB-1DBAE99CC234}"/>
                </a:ext>
              </a:extLst>
            </p:cNvPr>
            <p:cNvSpPr txBox="1"/>
            <p:nvPr/>
          </p:nvSpPr>
          <p:spPr>
            <a:xfrm>
              <a:off x="6987942" y="3504784"/>
              <a:ext cx="1386037" cy="738664"/>
            </a:xfrm>
            <a:prstGeom prst="rect">
              <a:avLst/>
            </a:prstGeom>
            <a:noFill/>
          </p:spPr>
          <p:txBody>
            <a:bodyPr wrap="square" rtlCol="0">
              <a:spAutoFit/>
            </a:bodyPr>
            <a:lstStyle/>
            <a:p>
              <a:r>
                <a:rPr lang="fr-FR" sz="1400" b="1" dirty="0"/>
                <a:t>MO5 et TO7-70</a:t>
              </a:r>
              <a:br>
                <a:rPr lang="fr-FR" sz="1400" b="1" dirty="0"/>
              </a:br>
              <a:r>
                <a:rPr lang="fr-FR" sz="1400" b="1" dirty="0"/>
                <a:t>MABOOL</a:t>
              </a:r>
              <a:br>
                <a:rPr lang="fr-FR" sz="1400" b="1" dirty="0"/>
              </a:br>
              <a:r>
                <a:rPr lang="fr-FR" sz="1400" b="1" dirty="0"/>
                <a:t>CASSETTE</a:t>
              </a:r>
            </a:p>
          </p:txBody>
        </p:sp>
      </p:grpSp>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a:t>
              </a:r>
              <a:r>
                <a:rPr lang="fr-FR" sz="1600" dirty="0" err="1">
                  <a:latin typeface="Century Gothic" panose="020B0502020202020204" pitchFamily="34" charset="0"/>
                </a:rPr>
                <a:t>rondillouard</a:t>
              </a:r>
              <a:r>
                <a:rPr lang="fr-FR" sz="1600" dirty="0">
                  <a:latin typeface="Century Gothic" panose="020B0502020202020204" pitchFamily="34" charset="0"/>
                </a:rPr>
                <a:t>, se retrouve enfermé dans un château obscure. Afin de s’échapper, il devra sortir de chacune des salles de ce lugubre bâtiment, en ramassant toutes les étoiles et clé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3" name="Image 12">
            <a:extLst>
              <a:ext uri="{FF2B5EF4-FFF2-40B4-BE49-F238E27FC236}">
                <a16:creationId xmlns:a16="http://schemas.microsoft.com/office/drawing/2014/main" id="{2F001DBC-14CB-50B7-2120-B7E8F5262C5A}"/>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16704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031873"/>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RUN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a:t>
              </a:r>
              <a:r>
                <a:rPr lang="fr-FR" sz="1600" b="1" dirty="0">
                  <a:latin typeface="Century Gothic" panose="020B0502020202020204" pitchFamily="34" charset="0"/>
                </a:rPr>
                <a:t>du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3" name="Image 12">
            <a:extLst>
              <a:ext uri="{FF2B5EF4-FFF2-40B4-BE49-F238E27FC236}">
                <a16:creationId xmlns:a16="http://schemas.microsoft.com/office/drawing/2014/main" id="{4A1F9F6A-4B5D-6E20-36D4-5A62AFDC23AF}"/>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108270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pic>
        <p:nvPicPr>
          <p:cNvPr id="22" name="Image 21">
            <a:extLst>
              <a:ext uri="{FF2B5EF4-FFF2-40B4-BE49-F238E27FC236}">
                <a16:creationId xmlns:a16="http://schemas.microsoft.com/office/drawing/2014/main" id="{8EA30C8B-E762-16E2-B630-2C279A4CC34A}"/>
              </a:ext>
            </a:extLst>
          </p:cNvPr>
          <p:cNvPicPr>
            <a:picLocks noChangeAspect="1"/>
          </p:cNvPicPr>
          <p:nvPr/>
        </p:nvPicPr>
        <p:blipFill rotWithShape="1">
          <a:blip r:embed="rId9"/>
          <a:srcRect b="59564"/>
          <a:stretch/>
        </p:blipFill>
        <p:spPr>
          <a:xfrm>
            <a:off x="2777383" y="6373547"/>
            <a:ext cx="2243877" cy="256324"/>
          </a:xfrm>
          <a:prstGeom prst="rect">
            <a:avLst/>
          </a:prstGeom>
        </p:spPr>
      </p:pic>
    </p:spTree>
    <p:extLst>
      <p:ext uri="{BB962C8B-B14F-4D97-AF65-F5344CB8AC3E}">
        <p14:creationId xmlns:p14="http://schemas.microsoft.com/office/powerpoint/2010/main" val="424759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pic>
        <p:nvPicPr>
          <p:cNvPr id="16" name="Image 15">
            <a:extLst>
              <a:ext uri="{FF2B5EF4-FFF2-40B4-BE49-F238E27FC236}">
                <a16:creationId xmlns:a16="http://schemas.microsoft.com/office/drawing/2014/main" id="{EFB5AB2D-246D-EAA4-37A8-A92FF5F10BD5}"/>
              </a:ext>
            </a:extLst>
          </p:cNvPr>
          <p:cNvPicPr>
            <a:picLocks noChangeAspect="1"/>
          </p:cNvPicPr>
          <p:nvPr/>
        </p:nvPicPr>
        <p:blipFill rotWithShape="1">
          <a:blip r:embed="rId6"/>
          <a:srcRect b="59564"/>
          <a:stretch/>
        </p:blipFill>
        <p:spPr>
          <a:xfrm>
            <a:off x="2777383" y="6373547"/>
            <a:ext cx="2243877" cy="256324"/>
          </a:xfrm>
          <a:prstGeom prst="rect">
            <a:avLst/>
          </a:prstGeom>
        </p:spPr>
      </p:pic>
    </p:spTree>
    <p:extLst>
      <p:ext uri="{BB962C8B-B14F-4D97-AF65-F5344CB8AC3E}">
        <p14:creationId xmlns:p14="http://schemas.microsoft.com/office/powerpoint/2010/main" val="108762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solidFill>
                  <a:schemeClr val="bg1">
                    <a:lumMod val="85000"/>
                  </a:schemeClr>
                </a:solidFill>
                <a:latin typeface="Century Gothic" panose="020B0502020202020204" pitchFamily="34" charset="0"/>
              </a:rPr>
              <a:t>Mabool</a:t>
            </a:r>
            <a:r>
              <a:rPr lang="en-US" sz="1200" dirty="0">
                <a:solidFill>
                  <a:schemeClr val="bg1">
                    <a:lumMod val="85000"/>
                  </a:schemeClr>
                </a:solidFill>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solidFill>
                  <a:schemeClr val="bg1">
                    <a:lumMod val="85000"/>
                  </a:schemeClr>
                </a:solidFill>
              </a:rPr>
              <a:t>Mabool</a:t>
            </a:r>
            <a:r>
              <a:rPr lang="fr-FR" dirty="0">
                <a:solidFill>
                  <a:schemeClr val="bg1">
                    <a:lumMod val="85000"/>
                  </a:schemeClr>
                </a:solidFill>
              </a:rPr>
              <a:t>, aventurier </a:t>
            </a:r>
            <a:r>
              <a:rPr lang="fr-FR" dirty="0" err="1">
                <a:solidFill>
                  <a:schemeClr val="bg1">
                    <a:lumMod val="85000"/>
                  </a:schemeClr>
                </a:solidFill>
              </a:rPr>
              <a:t>rondillouard</a:t>
            </a:r>
            <a:r>
              <a:rPr lang="fr-FR" dirty="0">
                <a:solidFill>
                  <a:schemeClr val="bg1">
                    <a:lumMod val="85000"/>
                  </a:schemeClr>
                </a:solidFill>
              </a:rPr>
              <a:t>, se retrouve enfermé dans un château obscure. Afin de s’échapper, il devra sortir de chacune des salles de ce lugubre bâtiment, en ramassant toutes les étoiles et clé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4"/>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5"/>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6"/>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754879" y="4991172"/>
            <a:ext cx="1516857" cy="772522"/>
            <a:chOff x="4714379" y="4923068"/>
            <a:chExt cx="1516857"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714379" y="4923068"/>
              <a:ext cx="1516857" cy="772522"/>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7">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8">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B74A69AE-04CF-7CCE-68EA-906951EDA503}"/>
              </a:ext>
            </a:extLst>
          </p:cNvPr>
          <p:cNvPicPr>
            <a:picLocks noChangeAspect="1"/>
          </p:cNvPicPr>
          <p:nvPr/>
        </p:nvPicPr>
        <p:blipFill rotWithShape="1">
          <a:blip r:embed="rId10">
            <a:lum bright="70000" contrast="-70000"/>
          </a:blip>
          <a:srcRect b="59564"/>
          <a:stretch/>
        </p:blipFill>
        <p:spPr>
          <a:xfrm>
            <a:off x="2793160" y="6417792"/>
            <a:ext cx="2243877" cy="256324"/>
          </a:xfrm>
          <a:prstGeom prst="rect">
            <a:avLst/>
          </a:prstGeom>
        </p:spPr>
      </p:pic>
    </p:spTree>
    <p:extLst>
      <p:ext uri="{BB962C8B-B14F-4D97-AF65-F5344CB8AC3E}">
        <p14:creationId xmlns:p14="http://schemas.microsoft.com/office/powerpoint/2010/main" val="38034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12" name="Image 11">
            <a:extLst>
              <a:ext uri="{FF2B5EF4-FFF2-40B4-BE49-F238E27FC236}">
                <a16:creationId xmlns:a16="http://schemas.microsoft.com/office/drawing/2014/main" id="{689F7E5A-7F5D-86D2-A2AD-C301895B4584}"/>
              </a:ext>
            </a:extLst>
          </p:cNvPr>
          <p:cNvPicPr>
            <a:picLocks noChangeAspect="1"/>
          </p:cNvPicPr>
          <p:nvPr/>
        </p:nvPicPr>
        <p:blipFill rotWithShape="1">
          <a:blip r:embed="rId3">
            <a:lum bright="70000" contrast="-70000"/>
          </a:blip>
          <a:srcRect t="49294" b="1"/>
          <a:stretch/>
        </p:blipFill>
        <p:spPr>
          <a:xfrm>
            <a:off x="6660882" y="2198640"/>
            <a:ext cx="2457970" cy="352089"/>
          </a:xfrm>
          <a:prstGeom prst="rect">
            <a:avLst/>
          </a:prstGeom>
        </p:spPr>
      </p:pic>
      <p:pic>
        <p:nvPicPr>
          <p:cNvPr id="15" name="Image 14">
            <a:extLst>
              <a:ext uri="{FF2B5EF4-FFF2-40B4-BE49-F238E27FC236}">
                <a16:creationId xmlns:a16="http://schemas.microsoft.com/office/drawing/2014/main" id="{87602F12-819D-CAAC-ADCE-BACF00B08D4E}"/>
              </a:ext>
            </a:extLst>
          </p:cNvPr>
          <p:cNvPicPr>
            <a:picLocks noChangeAspect="1"/>
          </p:cNvPicPr>
          <p:nvPr/>
        </p:nvPicPr>
        <p:blipFill rotWithShape="1">
          <a:blip r:embed="rId3">
            <a:lum bright="70000" contrast="-70000"/>
          </a:blip>
          <a:srcRect b="59564"/>
          <a:stretch/>
        </p:blipFill>
        <p:spPr>
          <a:xfrm>
            <a:off x="6874975" y="4379712"/>
            <a:ext cx="2243877" cy="256324"/>
          </a:xfrm>
          <a:prstGeom prst="rect">
            <a:avLst/>
          </a:prstGeom>
        </p:spPr>
      </p:pic>
    </p:spTree>
    <p:extLst>
      <p:ext uri="{BB962C8B-B14F-4D97-AF65-F5344CB8AC3E}">
        <p14:creationId xmlns:p14="http://schemas.microsoft.com/office/powerpoint/2010/main" val="82283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Thomson MO5 and TO7-70</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C46C34DC-AB3E-FA00-13F2-B3A1476EF22B}"/>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3" name="Image 12">
            <a:extLst>
              <a:ext uri="{FF2B5EF4-FFF2-40B4-BE49-F238E27FC236}">
                <a16:creationId xmlns:a16="http://schemas.microsoft.com/office/drawing/2014/main" id="{1F288B17-5EA2-77EE-2166-4F661A337DF4}"/>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298844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RUN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3" name="Image 12">
            <a:extLst>
              <a:ext uri="{FF2B5EF4-FFF2-40B4-BE49-F238E27FC236}">
                <a16:creationId xmlns:a16="http://schemas.microsoft.com/office/drawing/2014/main" id="{E20BD66C-2BBE-B2AF-C2AC-B4134F7259BC}"/>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751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pic>
        <p:nvPicPr>
          <p:cNvPr id="22" name="Image 21">
            <a:extLst>
              <a:ext uri="{FF2B5EF4-FFF2-40B4-BE49-F238E27FC236}">
                <a16:creationId xmlns:a16="http://schemas.microsoft.com/office/drawing/2014/main" id="{C55F4F40-7F1E-2F94-073C-8C70EF7C534A}"/>
              </a:ext>
            </a:extLst>
          </p:cNvPr>
          <p:cNvPicPr>
            <a:picLocks noChangeAspect="1"/>
          </p:cNvPicPr>
          <p:nvPr/>
        </p:nvPicPr>
        <p:blipFill rotWithShape="1">
          <a:blip r:embed="rId9"/>
          <a:srcRect b="59564"/>
          <a:stretch/>
        </p:blipFill>
        <p:spPr>
          <a:xfrm>
            <a:off x="2777383" y="6373547"/>
            <a:ext cx="2243877" cy="256324"/>
          </a:xfrm>
          <a:prstGeom prst="rect">
            <a:avLst/>
          </a:prstGeom>
        </p:spPr>
      </p:pic>
    </p:spTree>
    <p:extLst>
      <p:ext uri="{BB962C8B-B14F-4D97-AF65-F5344CB8AC3E}">
        <p14:creationId xmlns:p14="http://schemas.microsoft.com/office/powerpoint/2010/main" val="179572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pic>
        <p:nvPicPr>
          <p:cNvPr id="16" name="Image 15">
            <a:extLst>
              <a:ext uri="{FF2B5EF4-FFF2-40B4-BE49-F238E27FC236}">
                <a16:creationId xmlns:a16="http://schemas.microsoft.com/office/drawing/2014/main" id="{0F7FD0EC-C091-4DB1-02A1-3BE19A1A56E2}"/>
              </a:ext>
            </a:extLst>
          </p:cNvPr>
          <p:cNvPicPr>
            <a:picLocks noChangeAspect="1"/>
          </p:cNvPicPr>
          <p:nvPr/>
        </p:nvPicPr>
        <p:blipFill rotWithShape="1">
          <a:blip r:embed="rId6"/>
          <a:srcRect b="59564"/>
          <a:stretch/>
        </p:blipFill>
        <p:spPr>
          <a:xfrm>
            <a:off x="2777383" y="6373547"/>
            <a:ext cx="2243877" cy="256324"/>
          </a:xfrm>
          <a:prstGeom prst="rect">
            <a:avLst/>
          </a:prstGeom>
        </p:spPr>
      </p:pic>
    </p:spTree>
    <p:extLst>
      <p:ext uri="{BB962C8B-B14F-4D97-AF65-F5344CB8AC3E}">
        <p14:creationId xmlns:p14="http://schemas.microsoft.com/office/powerpoint/2010/main" val="308184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Thomson MO5 et TO7-70</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83D03EB0-BCEE-CEBC-E3B3-A3B4ED9D64F6}"/>
              </a:ext>
            </a:extLst>
          </p:cNvPr>
          <p:cNvPicPr>
            <a:picLocks noChangeAspect="1"/>
          </p:cNvPicPr>
          <p:nvPr/>
        </p:nvPicPr>
        <p:blipFill rotWithShape="1">
          <a:blip r:embed="rId2"/>
          <a:srcRect b="59564"/>
          <a:stretch/>
        </p:blipFill>
        <p:spPr>
          <a:xfrm>
            <a:off x="2777383" y="6373547"/>
            <a:ext cx="2243877" cy="256324"/>
          </a:xfrm>
          <a:prstGeom prst="rect">
            <a:avLst/>
          </a:prstGeom>
        </p:spPr>
      </p:pic>
    </p:spTree>
    <p:extLst>
      <p:ext uri="{BB962C8B-B14F-4D97-AF65-F5344CB8AC3E}">
        <p14:creationId xmlns:p14="http://schemas.microsoft.com/office/powerpoint/2010/main" val="19850062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812</Words>
  <Application>Microsoft Office PowerPoint</Application>
  <PresentationFormat>Grand écran</PresentationFormat>
  <Paragraphs>69</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22</cp:revision>
  <dcterms:created xsi:type="dcterms:W3CDTF">2022-07-19T20:48:12Z</dcterms:created>
  <dcterms:modified xsi:type="dcterms:W3CDTF">2022-08-01T07:41:13Z</dcterms:modified>
</cp:coreProperties>
</file>