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6" r:id="rId4"/>
    <p:sldId id="269" r:id="rId5"/>
    <p:sldId id="264" r:id="rId6"/>
    <p:sldId id="265" r:id="rId7"/>
    <p:sldId id="272" r:id="rId8"/>
    <p:sldId id="268" r:id="rId9"/>
    <p:sldId id="262" r:id="rId10"/>
    <p:sldId id="270" r:id="rId11"/>
    <p:sldId id="271" r:id="rId12"/>
    <p:sldId id="267" r:id="rId13"/>
    <p:sldId id="273" r:id="rId14"/>
    <p:sldId id="257" r:id="rId15"/>
    <p:sldId id="259" r:id="rId16"/>
    <p:sldId id="258"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BC4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056" autoAdjust="0"/>
    <p:restoredTop sz="94660"/>
  </p:normalViewPr>
  <p:slideViewPr>
    <p:cSldViewPr snapToGrid="0" showGuides="1">
      <p:cViewPr varScale="1">
        <p:scale>
          <a:sx n="51" d="100"/>
          <a:sy n="51" d="100"/>
        </p:scale>
        <p:origin x="72" y="2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CF5E38-8EC0-CD67-4FCA-4E10B4A00B9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032E636-7AA7-8930-D9A1-A3FD985AAA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7CE6B2CE-19E5-5AA6-D216-3373D7790211}"/>
              </a:ext>
            </a:extLst>
          </p:cNvPr>
          <p:cNvSpPr>
            <a:spLocks noGrp="1"/>
          </p:cNvSpPr>
          <p:nvPr>
            <p:ph type="dt" sz="half" idx="10"/>
          </p:nvPr>
        </p:nvSpPr>
        <p:spPr/>
        <p:txBody>
          <a:bodyPr/>
          <a:lstStyle/>
          <a:p>
            <a:fld id="{BE9DA22A-5204-4573-9C67-011E2DB24967}" type="datetimeFigureOut">
              <a:rPr lang="fr-FR" smtClean="0"/>
              <a:t>26/07/2022</a:t>
            </a:fld>
            <a:endParaRPr lang="fr-FR"/>
          </a:p>
        </p:txBody>
      </p:sp>
      <p:sp>
        <p:nvSpPr>
          <p:cNvPr id="5" name="Espace réservé du pied de page 4">
            <a:extLst>
              <a:ext uri="{FF2B5EF4-FFF2-40B4-BE49-F238E27FC236}">
                <a16:creationId xmlns:a16="http://schemas.microsoft.com/office/drawing/2014/main" id="{DC6C348A-70FC-1008-6D0D-272F6BE0877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2BA4125-171E-AF9F-9B48-57F498A86E1A}"/>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1855172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D7086C-599E-C7AC-E7D2-B7A5203214F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FB1AF41-3C2F-E051-D0D7-AA3D486172E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CCC305A-FC62-6419-1188-18BF7CE3EA2C}"/>
              </a:ext>
            </a:extLst>
          </p:cNvPr>
          <p:cNvSpPr>
            <a:spLocks noGrp="1"/>
          </p:cNvSpPr>
          <p:nvPr>
            <p:ph type="dt" sz="half" idx="10"/>
          </p:nvPr>
        </p:nvSpPr>
        <p:spPr/>
        <p:txBody>
          <a:bodyPr/>
          <a:lstStyle/>
          <a:p>
            <a:fld id="{BE9DA22A-5204-4573-9C67-011E2DB24967}" type="datetimeFigureOut">
              <a:rPr lang="fr-FR" smtClean="0"/>
              <a:t>26/07/2022</a:t>
            </a:fld>
            <a:endParaRPr lang="fr-FR"/>
          </a:p>
        </p:txBody>
      </p:sp>
      <p:sp>
        <p:nvSpPr>
          <p:cNvPr id="5" name="Espace réservé du pied de page 4">
            <a:extLst>
              <a:ext uri="{FF2B5EF4-FFF2-40B4-BE49-F238E27FC236}">
                <a16:creationId xmlns:a16="http://schemas.microsoft.com/office/drawing/2014/main" id="{B580E325-6F63-02CB-2F95-816B7FBF10A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3C13ACA-C84D-AFAC-39EB-B2FB75014726}"/>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95304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05E3F9C-3C2B-C853-ED32-6E8169DCD63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F3D7598-2B9D-C1BF-8B7A-07F1D91EBBA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9AFEDD9-5D23-1B0A-866E-A1F5195165A7}"/>
              </a:ext>
            </a:extLst>
          </p:cNvPr>
          <p:cNvSpPr>
            <a:spLocks noGrp="1"/>
          </p:cNvSpPr>
          <p:nvPr>
            <p:ph type="dt" sz="half" idx="10"/>
          </p:nvPr>
        </p:nvSpPr>
        <p:spPr/>
        <p:txBody>
          <a:bodyPr/>
          <a:lstStyle/>
          <a:p>
            <a:fld id="{BE9DA22A-5204-4573-9C67-011E2DB24967}" type="datetimeFigureOut">
              <a:rPr lang="fr-FR" smtClean="0"/>
              <a:t>26/07/2022</a:t>
            </a:fld>
            <a:endParaRPr lang="fr-FR"/>
          </a:p>
        </p:txBody>
      </p:sp>
      <p:sp>
        <p:nvSpPr>
          <p:cNvPr id="5" name="Espace réservé du pied de page 4">
            <a:extLst>
              <a:ext uri="{FF2B5EF4-FFF2-40B4-BE49-F238E27FC236}">
                <a16:creationId xmlns:a16="http://schemas.microsoft.com/office/drawing/2014/main" id="{D25EF4D1-847D-A644-A9B5-C661BD1F3A9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6C043E0-CA4B-CB77-9454-3B6024D0E84D}"/>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1165930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F72E54-614C-B29A-63B4-EF655D72F8C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E6E2800-8B4C-53D0-DD3F-7405FB45E92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007C6B4-085E-ED3D-53F6-B9912FC77DDF}"/>
              </a:ext>
            </a:extLst>
          </p:cNvPr>
          <p:cNvSpPr>
            <a:spLocks noGrp="1"/>
          </p:cNvSpPr>
          <p:nvPr>
            <p:ph type="dt" sz="half" idx="10"/>
          </p:nvPr>
        </p:nvSpPr>
        <p:spPr/>
        <p:txBody>
          <a:bodyPr/>
          <a:lstStyle/>
          <a:p>
            <a:fld id="{BE9DA22A-5204-4573-9C67-011E2DB24967}" type="datetimeFigureOut">
              <a:rPr lang="fr-FR" smtClean="0"/>
              <a:t>26/07/2022</a:t>
            </a:fld>
            <a:endParaRPr lang="fr-FR"/>
          </a:p>
        </p:txBody>
      </p:sp>
      <p:sp>
        <p:nvSpPr>
          <p:cNvPr id="5" name="Espace réservé du pied de page 4">
            <a:extLst>
              <a:ext uri="{FF2B5EF4-FFF2-40B4-BE49-F238E27FC236}">
                <a16:creationId xmlns:a16="http://schemas.microsoft.com/office/drawing/2014/main" id="{6987615A-0087-3620-A6CE-94F7715CC98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CB777E-7EF0-E9DD-5FB1-3593C0FAFA53}"/>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2425077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62775D-C82F-2FAB-BF7E-C1DBA147A61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1C61CDF-48C8-8971-6FFB-006B2A3B50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EA3B2DA-2E6B-6F53-6E44-9799C23481B4}"/>
              </a:ext>
            </a:extLst>
          </p:cNvPr>
          <p:cNvSpPr>
            <a:spLocks noGrp="1"/>
          </p:cNvSpPr>
          <p:nvPr>
            <p:ph type="dt" sz="half" idx="10"/>
          </p:nvPr>
        </p:nvSpPr>
        <p:spPr/>
        <p:txBody>
          <a:bodyPr/>
          <a:lstStyle/>
          <a:p>
            <a:fld id="{BE9DA22A-5204-4573-9C67-011E2DB24967}" type="datetimeFigureOut">
              <a:rPr lang="fr-FR" smtClean="0"/>
              <a:t>26/07/2022</a:t>
            </a:fld>
            <a:endParaRPr lang="fr-FR"/>
          </a:p>
        </p:txBody>
      </p:sp>
      <p:sp>
        <p:nvSpPr>
          <p:cNvPr id="5" name="Espace réservé du pied de page 4">
            <a:extLst>
              <a:ext uri="{FF2B5EF4-FFF2-40B4-BE49-F238E27FC236}">
                <a16:creationId xmlns:a16="http://schemas.microsoft.com/office/drawing/2014/main" id="{3A92C3EC-9BD1-E486-F2AB-2A9EE89BA11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E73A8F3-D1F1-651B-E5C8-1486F1D27899}"/>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3625800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33875B-AD4D-D9B3-C24E-BE132C6955B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208106A-9E3A-67DB-7759-65DEB30FD4E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9E18568-5BD6-84D7-8EBE-EFC92850362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3C8C927-123B-254D-D736-7715C5263505}"/>
              </a:ext>
            </a:extLst>
          </p:cNvPr>
          <p:cNvSpPr>
            <a:spLocks noGrp="1"/>
          </p:cNvSpPr>
          <p:nvPr>
            <p:ph type="dt" sz="half" idx="10"/>
          </p:nvPr>
        </p:nvSpPr>
        <p:spPr/>
        <p:txBody>
          <a:bodyPr/>
          <a:lstStyle/>
          <a:p>
            <a:fld id="{BE9DA22A-5204-4573-9C67-011E2DB24967}" type="datetimeFigureOut">
              <a:rPr lang="fr-FR" smtClean="0"/>
              <a:t>26/07/2022</a:t>
            </a:fld>
            <a:endParaRPr lang="fr-FR"/>
          </a:p>
        </p:txBody>
      </p:sp>
      <p:sp>
        <p:nvSpPr>
          <p:cNvPr id="6" name="Espace réservé du pied de page 5">
            <a:extLst>
              <a:ext uri="{FF2B5EF4-FFF2-40B4-BE49-F238E27FC236}">
                <a16:creationId xmlns:a16="http://schemas.microsoft.com/office/drawing/2014/main" id="{01CDADF8-0AF3-A605-473F-63312D2EE33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10E55EC-6CCB-0780-5A5C-12CD61EEE657}"/>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594283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607021-A257-5938-E53A-94652D69A67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A447947-AE9C-071F-AF2C-48A2345379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37911DA-89D2-8B03-C88F-22DA209590D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570AF8F-2CDA-FF32-3087-E86C833338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F851AF5-7A67-6903-2921-A762D174E86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4ECD5FE-4F52-73E3-41A9-CB0982994E97}"/>
              </a:ext>
            </a:extLst>
          </p:cNvPr>
          <p:cNvSpPr>
            <a:spLocks noGrp="1"/>
          </p:cNvSpPr>
          <p:nvPr>
            <p:ph type="dt" sz="half" idx="10"/>
          </p:nvPr>
        </p:nvSpPr>
        <p:spPr/>
        <p:txBody>
          <a:bodyPr/>
          <a:lstStyle/>
          <a:p>
            <a:fld id="{BE9DA22A-5204-4573-9C67-011E2DB24967}" type="datetimeFigureOut">
              <a:rPr lang="fr-FR" smtClean="0"/>
              <a:t>26/07/2022</a:t>
            </a:fld>
            <a:endParaRPr lang="fr-FR"/>
          </a:p>
        </p:txBody>
      </p:sp>
      <p:sp>
        <p:nvSpPr>
          <p:cNvPr id="8" name="Espace réservé du pied de page 7">
            <a:extLst>
              <a:ext uri="{FF2B5EF4-FFF2-40B4-BE49-F238E27FC236}">
                <a16:creationId xmlns:a16="http://schemas.microsoft.com/office/drawing/2014/main" id="{0A12D3DF-FE9D-0568-6BF3-2E75DF0BCC4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350112F-4563-831C-8F1A-46B7B917FD2B}"/>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399485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2638D9-8CA7-E8AA-BB9B-DAB81EFBBC0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34798AA-9131-9FDD-5058-2776FDEEBAA8}"/>
              </a:ext>
            </a:extLst>
          </p:cNvPr>
          <p:cNvSpPr>
            <a:spLocks noGrp="1"/>
          </p:cNvSpPr>
          <p:nvPr>
            <p:ph type="dt" sz="half" idx="10"/>
          </p:nvPr>
        </p:nvSpPr>
        <p:spPr/>
        <p:txBody>
          <a:bodyPr/>
          <a:lstStyle/>
          <a:p>
            <a:fld id="{BE9DA22A-5204-4573-9C67-011E2DB24967}" type="datetimeFigureOut">
              <a:rPr lang="fr-FR" smtClean="0"/>
              <a:t>26/07/2022</a:t>
            </a:fld>
            <a:endParaRPr lang="fr-FR"/>
          </a:p>
        </p:txBody>
      </p:sp>
      <p:sp>
        <p:nvSpPr>
          <p:cNvPr id="4" name="Espace réservé du pied de page 3">
            <a:extLst>
              <a:ext uri="{FF2B5EF4-FFF2-40B4-BE49-F238E27FC236}">
                <a16:creationId xmlns:a16="http://schemas.microsoft.com/office/drawing/2014/main" id="{1490900B-E04F-6BA5-AB0F-5AC82F14F930}"/>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50D4D71-C240-4852-2902-C023BE26F545}"/>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476025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B6A7F66-2D38-3743-8BCC-7B8D1C567E61}"/>
              </a:ext>
            </a:extLst>
          </p:cNvPr>
          <p:cNvSpPr>
            <a:spLocks noGrp="1"/>
          </p:cNvSpPr>
          <p:nvPr>
            <p:ph type="dt" sz="half" idx="10"/>
          </p:nvPr>
        </p:nvSpPr>
        <p:spPr/>
        <p:txBody>
          <a:bodyPr/>
          <a:lstStyle/>
          <a:p>
            <a:fld id="{BE9DA22A-5204-4573-9C67-011E2DB24967}" type="datetimeFigureOut">
              <a:rPr lang="fr-FR" smtClean="0"/>
              <a:t>26/07/2022</a:t>
            </a:fld>
            <a:endParaRPr lang="fr-FR"/>
          </a:p>
        </p:txBody>
      </p:sp>
      <p:sp>
        <p:nvSpPr>
          <p:cNvPr id="3" name="Espace réservé du pied de page 2">
            <a:extLst>
              <a:ext uri="{FF2B5EF4-FFF2-40B4-BE49-F238E27FC236}">
                <a16:creationId xmlns:a16="http://schemas.microsoft.com/office/drawing/2014/main" id="{BCAEB9AA-BB01-F953-9AE7-7021BE455A3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322459F-F633-6354-4246-6E1EF22AB2A7}"/>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1238992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F4C6D6-4655-CFA4-3586-B218BC7EC88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B272B59-E1A6-5182-01A7-5D1FECB67E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4323ED4-FEB4-5BC9-C1FF-F42AE427B8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0E9B59C-132F-B86F-FA2B-795DA824AD6B}"/>
              </a:ext>
            </a:extLst>
          </p:cNvPr>
          <p:cNvSpPr>
            <a:spLocks noGrp="1"/>
          </p:cNvSpPr>
          <p:nvPr>
            <p:ph type="dt" sz="half" idx="10"/>
          </p:nvPr>
        </p:nvSpPr>
        <p:spPr/>
        <p:txBody>
          <a:bodyPr/>
          <a:lstStyle/>
          <a:p>
            <a:fld id="{BE9DA22A-5204-4573-9C67-011E2DB24967}" type="datetimeFigureOut">
              <a:rPr lang="fr-FR" smtClean="0"/>
              <a:t>26/07/2022</a:t>
            </a:fld>
            <a:endParaRPr lang="fr-FR"/>
          </a:p>
        </p:txBody>
      </p:sp>
      <p:sp>
        <p:nvSpPr>
          <p:cNvPr id="6" name="Espace réservé du pied de page 5">
            <a:extLst>
              <a:ext uri="{FF2B5EF4-FFF2-40B4-BE49-F238E27FC236}">
                <a16:creationId xmlns:a16="http://schemas.microsoft.com/office/drawing/2014/main" id="{442E8DF7-8AE9-3BCD-279E-72614172C15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85EC188-D2C8-8FC3-239D-C49ED4CC48D2}"/>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2044703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CD5F9A-A1A4-E0F9-442D-9BA66CA68BF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F89528A-7F61-DB39-1E17-67005CB0FF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56466DB-5BFC-2649-3D99-F28851A9C8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6829F6E-AD9D-8CBE-FDA7-4F1C3FA5F9A5}"/>
              </a:ext>
            </a:extLst>
          </p:cNvPr>
          <p:cNvSpPr>
            <a:spLocks noGrp="1"/>
          </p:cNvSpPr>
          <p:nvPr>
            <p:ph type="dt" sz="half" idx="10"/>
          </p:nvPr>
        </p:nvSpPr>
        <p:spPr/>
        <p:txBody>
          <a:bodyPr/>
          <a:lstStyle/>
          <a:p>
            <a:fld id="{BE9DA22A-5204-4573-9C67-011E2DB24967}" type="datetimeFigureOut">
              <a:rPr lang="fr-FR" smtClean="0"/>
              <a:t>26/07/2022</a:t>
            </a:fld>
            <a:endParaRPr lang="fr-FR"/>
          </a:p>
        </p:txBody>
      </p:sp>
      <p:sp>
        <p:nvSpPr>
          <p:cNvPr id="6" name="Espace réservé du pied de page 5">
            <a:extLst>
              <a:ext uri="{FF2B5EF4-FFF2-40B4-BE49-F238E27FC236}">
                <a16:creationId xmlns:a16="http://schemas.microsoft.com/office/drawing/2014/main" id="{9A99B002-9F2F-BEED-52B7-60C484FC669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B0FE770-C22A-765F-B30C-5B6BAE5918DE}"/>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923930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2F509D1-0D79-DBD0-0E0D-DD534EDA5F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1AF14E1-7E66-C614-D7F9-66F60A606D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098079E-8A04-83C2-9575-BA46B3AED5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9DA22A-5204-4573-9C67-011E2DB24967}" type="datetimeFigureOut">
              <a:rPr lang="fr-FR" smtClean="0"/>
              <a:t>26/07/2022</a:t>
            </a:fld>
            <a:endParaRPr lang="fr-FR"/>
          </a:p>
        </p:txBody>
      </p:sp>
      <p:sp>
        <p:nvSpPr>
          <p:cNvPr id="5" name="Espace réservé du pied de page 4">
            <a:extLst>
              <a:ext uri="{FF2B5EF4-FFF2-40B4-BE49-F238E27FC236}">
                <a16:creationId xmlns:a16="http://schemas.microsoft.com/office/drawing/2014/main" id="{ABF5BC70-4DBF-F205-D7BD-F6D8898AE4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98E32CFF-2D85-C84C-91FB-65CDF7FED8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9548E8-7B4C-4B3A-B3AF-3330FE3CF921}" type="slidenum">
              <a:rPr lang="fr-FR" smtClean="0"/>
              <a:t>‹N°›</a:t>
            </a:fld>
            <a:endParaRPr lang="fr-FR"/>
          </a:p>
        </p:txBody>
      </p:sp>
    </p:spTree>
    <p:extLst>
      <p:ext uri="{BB962C8B-B14F-4D97-AF65-F5344CB8AC3E}">
        <p14:creationId xmlns:p14="http://schemas.microsoft.com/office/powerpoint/2010/main" val="3359312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2.png"/><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30592270-9F45-D653-3E52-A4301B2D7B0D}"/>
              </a:ext>
            </a:extLst>
          </p:cNvPr>
          <p:cNvGrpSpPr/>
          <p:nvPr/>
        </p:nvGrpSpPr>
        <p:grpSpPr>
          <a:xfrm>
            <a:off x="1345016" y="0"/>
            <a:ext cx="5108611" cy="6853139"/>
            <a:chOff x="1573616" y="156802"/>
            <a:chExt cx="5108611" cy="6853139"/>
          </a:xfrm>
        </p:grpSpPr>
        <p:sp>
          <p:nvSpPr>
            <p:cNvPr id="6" name="Rectangle 5">
              <a:extLst>
                <a:ext uri="{FF2B5EF4-FFF2-40B4-BE49-F238E27FC236}">
                  <a16:creationId xmlns:a16="http://schemas.microsoft.com/office/drawing/2014/main" id="{2BC0A2D8-F8A0-0F5E-7D0E-5672181B8E5D}"/>
                </a:ext>
              </a:extLst>
            </p:cNvPr>
            <p:cNvSpPr/>
            <p:nvPr/>
          </p:nvSpPr>
          <p:spPr>
            <a:xfrm>
              <a:off x="1573618" y="156802"/>
              <a:ext cx="5108609" cy="6853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6739AEAC-DC8A-5A3A-C935-C566B2C4276E}"/>
                </a:ext>
              </a:extLst>
            </p:cNvPr>
            <p:cNvSpPr/>
            <p:nvPr/>
          </p:nvSpPr>
          <p:spPr>
            <a:xfrm>
              <a:off x="1573617" y="266259"/>
              <a:ext cx="5108610" cy="702735"/>
            </a:xfrm>
            <a:prstGeom prst="rect">
              <a:avLst/>
            </a:prstGeom>
            <a:solidFill>
              <a:srgbClr val="F8B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531B967D-ED0E-7B83-157B-C16638FB0F03}"/>
                </a:ext>
              </a:extLst>
            </p:cNvPr>
            <p:cNvSpPr txBox="1"/>
            <p:nvPr/>
          </p:nvSpPr>
          <p:spPr>
            <a:xfrm>
              <a:off x="1573616" y="202127"/>
              <a:ext cx="3079320" cy="830997"/>
            </a:xfrm>
            <a:prstGeom prst="rect">
              <a:avLst/>
            </a:prstGeom>
            <a:noFill/>
          </p:spPr>
          <p:txBody>
            <a:bodyPr wrap="square" rtlCol="0">
              <a:spAutoFit/>
            </a:bodyPr>
            <a:lstStyle/>
            <a:p>
              <a:r>
                <a:rPr lang="fr-FR" sz="4800" dirty="0">
                  <a:latin typeface="Century Gothic" panose="020B0502020202020204" pitchFamily="34" charset="0"/>
                </a:rPr>
                <a:t>VG 5000</a:t>
              </a:r>
            </a:p>
          </p:txBody>
        </p:sp>
        <p:sp>
          <p:nvSpPr>
            <p:cNvPr id="8" name="Rectangle 7">
              <a:extLst>
                <a:ext uri="{FF2B5EF4-FFF2-40B4-BE49-F238E27FC236}">
                  <a16:creationId xmlns:a16="http://schemas.microsoft.com/office/drawing/2014/main" id="{91E59059-ED38-CC92-A522-EE6FF6728E27}"/>
                </a:ext>
              </a:extLst>
            </p:cNvPr>
            <p:cNvSpPr/>
            <p:nvPr/>
          </p:nvSpPr>
          <p:spPr>
            <a:xfrm>
              <a:off x="1573619" y="1033124"/>
              <a:ext cx="5108608" cy="361932"/>
            </a:xfrm>
            <a:prstGeom prst="rect">
              <a:avLst/>
            </a:prstGeom>
            <a:solidFill>
              <a:srgbClr val="F8B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2F940826-AC7E-113A-0B49-C0E2F0047ABE}"/>
                </a:ext>
              </a:extLst>
            </p:cNvPr>
            <p:cNvSpPr txBox="1"/>
            <p:nvPr/>
          </p:nvSpPr>
          <p:spPr>
            <a:xfrm>
              <a:off x="1616368" y="1048264"/>
              <a:ext cx="2267475" cy="307777"/>
            </a:xfrm>
            <a:prstGeom prst="rect">
              <a:avLst/>
            </a:prstGeom>
            <a:noFill/>
          </p:spPr>
          <p:txBody>
            <a:bodyPr wrap="square" rtlCol="0">
              <a:spAutoFit/>
            </a:bodyPr>
            <a:lstStyle/>
            <a:p>
              <a:r>
                <a:rPr lang="fr-FR" sz="1400" dirty="0">
                  <a:latin typeface="Century Gothic" panose="020B0502020202020204" pitchFamily="34" charset="0"/>
                </a:rPr>
                <a:t>CASSETTE PROGRAMME</a:t>
              </a:r>
            </a:p>
          </p:txBody>
        </p:sp>
        <p:sp>
          <p:nvSpPr>
            <p:cNvPr id="10" name="ZoneTexte 9">
              <a:extLst>
                <a:ext uri="{FF2B5EF4-FFF2-40B4-BE49-F238E27FC236}">
                  <a16:creationId xmlns:a16="http://schemas.microsoft.com/office/drawing/2014/main" id="{F5352993-7DE3-D0D7-02AD-38153BCEA0BC}"/>
                </a:ext>
              </a:extLst>
            </p:cNvPr>
            <p:cNvSpPr txBox="1"/>
            <p:nvPr/>
          </p:nvSpPr>
          <p:spPr>
            <a:xfrm>
              <a:off x="5794669" y="1042551"/>
              <a:ext cx="799709" cy="369332"/>
            </a:xfrm>
            <a:prstGeom prst="rect">
              <a:avLst/>
            </a:prstGeom>
            <a:noFill/>
          </p:spPr>
          <p:txBody>
            <a:bodyPr wrap="square" rtlCol="0">
              <a:spAutoFit/>
            </a:bodyPr>
            <a:lstStyle/>
            <a:p>
              <a:pPr algn="r"/>
              <a:r>
                <a:rPr lang="fr-FR" sz="900" dirty="0">
                  <a:latin typeface="Century Gothic" panose="020B0502020202020204" pitchFamily="34" charset="0"/>
                </a:rPr>
                <a:t>SÉRIE</a:t>
              </a:r>
              <a:br>
                <a:rPr lang="fr-FR" sz="900" dirty="0">
                  <a:latin typeface="Century Gothic" panose="020B0502020202020204" pitchFamily="34" charset="0"/>
                </a:rPr>
              </a:br>
              <a:r>
                <a:rPr lang="fr-FR" sz="900" dirty="0">
                  <a:latin typeface="Century Gothic" panose="020B0502020202020204" pitchFamily="34" charset="0"/>
                </a:rPr>
                <a:t>JEU</a:t>
              </a:r>
            </a:p>
          </p:txBody>
        </p:sp>
        <p:sp>
          <p:nvSpPr>
            <p:cNvPr id="11" name="Rectangle 10">
              <a:extLst>
                <a:ext uri="{FF2B5EF4-FFF2-40B4-BE49-F238E27FC236}">
                  <a16:creationId xmlns:a16="http://schemas.microsoft.com/office/drawing/2014/main" id="{8E524686-2CC6-290B-CC9D-84CDAF207761}"/>
                </a:ext>
              </a:extLst>
            </p:cNvPr>
            <p:cNvSpPr/>
            <p:nvPr/>
          </p:nvSpPr>
          <p:spPr>
            <a:xfrm>
              <a:off x="1573616" y="6444896"/>
              <a:ext cx="5108608" cy="565045"/>
            </a:xfrm>
            <a:prstGeom prst="rect">
              <a:avLst/>
            </a:prstGeom>
            <a:solidFill>
              <a:srgbClr val="F8B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8" name="Picture 4" descr="Philips Logo : histoire, signification de l'emblème">
              <a:extLst>
                <a:ext uri="{FF2B5EF4-FFF2-40B4-BE49-F238E27FC236}">
                  <a16:creationId xmlns:a16="http://schemas.microsoft.com/office/drawing/2014/main" id="{61CA8CBE-2F67-3CC8-70C3-9C043EFF8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62" r="20823" b="35261"/>
            <a:stretch/>
          </p:blipFill>
          <p:spPr bwMode="auto">
            <a:xfrm>
              <a:off x="1641768" y="6487054"/>
              <a:ext cx="1329179" cy="2934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3CAB45E-E988-74CA-12B6-2A918277DB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025" y="6474354"/>
              <a:ext cx="304800" cy="400345"/>
            </a:xfrm>
            <a:prstGeom prst="rect">
              <a:avLst/>
            </a:prstGeom>
            <a:noFill/>
            <a:extLst>
              <a:ext uri="{909E8E84-426E-40DD-AFC4-6F175D3DCCD1}">
                <a14:hiddenFill xmlns:a14="http://schemas.microsoft.com/office/drawing/2010/main">
                  <a:solidFill>
                    <a:srgbClr val="FFFFFF"/>
                  </a:solidFill>
                </a14:hiddenFill>
              </a:ext>
            </a:extLst>
          </p:spPr>
        </p:pic>
      </p:grpSp>
      <p:pic>
        <p:nvPicPr>
          <p:cNvPr id="1032" name="Picture 8" descr="Rétro Jeu Hippie Néon Paysage Avec Labyrinthe Obscur Clip Art Libres De  Droits , Svg , Vecteurs Et Illustration. Image 48483234.">
            <a:extLst>
              <a:ext uri="{FF2B5EF4-FFF2-40B4-BE49-F238E27FC236}">
                <a16:creationId xmlns:a16="http://schemas.microsoft.com/office/drawing/2014/main" id="{179D862E-4618-59FB-AE70-DB6C50C0D06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210" b="4402"/>
          <a:stretch/>
        </p:blipFill>
        <p:spPr bwMode="auto">
          <a:xfrm>
            <a:off x="1345016" y="1280413"/>
            <a:ext cx="5108608" cy="4943552"/>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 2">
            <a:extLst>
              <a:ext uri="{FF2B5EF4-FFF2-40B4-BE49-F238E27FC236}">
                <a16:creationId xmlns:a16="http://schemas.microsoft.com/office/drawing/2014/main" id="{492C107E-8ADE-0A28-5888-601FBDF97B73}"/>
              </a:ext>
            </a:extLst>
          </p:cNvPr>
          <p:cNvPicPr>
            <a:picLocks noChangeAspect="1"/>
          </p:cNvPicPr>
          <p:nvPr/>
        </p:nvPicPr>
        <p:blipFill rotWithShape="1">
          <a:blip r:embed="rId5"/>
          <a:srcRect l="14769" r="17977" b="29280"/>
          <a:stretch/>
        </p:blipFill>
        <p:spPr>
          <a:xfrm>
            <a:off x="1375827" y="2726269"/>
            <a:ext cx="5077798" cy="2638855"/>
          </a:xfrm>
          <a:prstGeom prst="rect">
            <a:avLst/>
          </a:prstGeom>
          <a:effectLst>
            <a:glow rad="76200">
              <a:schemeClr val="accent1">
                <a:lumMod val="20000"/>
                <a:lumOff val="80000"/>
              </a:schemeClr>
            </a:glow>
          </a:effectLst>
        </p:spPr>
      </p:pic>
      <p:pic>
        <p:nvPicPr>
          <p:cNvPr id="78" name="Image 77">
            <a:extLst>
              <a:ext uri="{FF2B5EF4-FFF2-40B4-BE49-F238E27FC236}">
                <a16:creationId xmlns:a16="http://schemas.microsoft.com/office/drawing/2014/main" id="{FE07F109-1BCA-F5C1-FC65-8659047B99BB}"/>
              </a:ext>
            </a:extLst>
          </p:cNvPr>
          <p:cNvPicPr>
            <a:picLocks noChangeAspect="1"/>
          </p:cNvPicPr>
          <p:nvPr/>
        </p:nvPicPr>
        <p:blipFill rotWithShape="1">
          <a:blip r:embed="rId5"/>
          <a:srcRect t="71078"/>
          <a:stretch/>
        </p:blipFill>
        <p:spPr>
          <a:xfrm>
            <a:off x="1636357" y="1659172"/>
            <a:ext cx="4525926" cy="646919"/>
          </a:xfrm>
          <a:prstGeom prst="rect">
            <a:avLst/>
          </a:prstGeom>
          <a:effectLst>
            <a:glow rad="76200">
              <a:schemeClr val="accent1">
                <a:lumMod val="20000"/>
                <a:lumOff val="80000"/>
              </a:schemeClr>
            </a:glow>
          </a:effectLst>
        </p:spPr>
      </p:pic>
      <p:sp>
        <p:nvSpPr>
          <p:cNvPr id="15" name="ZoneTexte 14">
            <a:extLst>
              <a:ext uri="{FF2B5EF4-FFF2-40B4-BE49-F238E27FC236}">
                <a16:creationId xmlns:a16="http://schemas.microsoft.com/office/drawing/2014/main" id="{836DA523-D0D9-9042-2FE7-042CB82A4430}"/>
              </a:ext>
            </a:extLst>
          </p:cNvPr>
          <p:cNvSpPr txBox="1"/>
          <p:nvPr/>
        </p:nvSpPr>
        <p:spPr>
          <a:xfrm>
            <a:off x="3850893" y="28498"/>
            <a:ext cx="573443" cy="369332"/>
          </a:xfrm>
          <a:prstGeom prst="rect">
            <a:avLst/>
          </a:prstGeom>
          <a:noFill/>
        </p:spPr>
        <p:txBody>
          <a:bodyPr wrap="square" rtlCol="0">
            <a:spAutoFit/>
          </a:bodyPr>
          <a:lstStyle/>
          <a:p>
            <a:r>
              <a:rPr lang="fr-FR" b="1" i="1" dirty="0">
                <a:latin typeface="Century Gothic" panose="020B0502020202020204" pitchFamily="34" charset="0"/>
              </a:rPr>
              <a:t>µ</a:t>
            </a:r>
          </a:p>
        </p:txBody>
      </p:sp>
      <p:pic>
        <p:nvPicPr>
          <p:cNvPr id="2050" name="Picture 2">
            <a:extLst>
              <a:ext uri="{FF2B5EF4-FFF2-40B4-BE49-F238E27FC236}">
                <a16:creationId xmlns:a16="http://schemas.microsoft.com/office/drawing/2014/main" id="{57A758CF-7EA4-585C-FA9C-BAD52E4088A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7767" y="5240986"/>
            <a:ext cx="661672" cy="859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62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5016758"/>
            </a:xfrm>
            <a:prstGeom prst="rect">
              <a:avLst/>
            </a:prstGeom>
            <a:noFill/>
          </p:spPr>
          <p:txBody>
            <a:bodyPr wrap="square" rtlCol="0">
              <a:spAutoFit/>
            </a:bodyPr>
            <a:lstStyle/>
            <a:p>
              <a:r>
                <a:rPr lang="fr-FR" sz="1600" b="1" dirty="0">
                  <a:latin typeface="Century Gothic" panose="020B0502020202020204" pitchFamily="34" charset="0"/>
                </a:rPr>
                <a:t>LE JEU</a:t>
              </a:r>
            </a:p>
            <a:p>
              <a:endParaRPr lang="fr-FR" sz="1600" b="1" dirty="0">
                <a:latin typeface="Century Gothic" panose="020B0502020202020204" pitchFamily="34" charset="0"/>
              </a:endParaRPr>
            </a:p>
            <a:p>
              <a:pPr algn="just"/>
              <a:r>
                <a:rPr lang="fr-FR" sz="1600" dirty="0" err="1">
                  <a:latin typeface="Century Gothic" panose="020B0502020202020204" pitchFamily="34" charset="0"/>
                </a:rPr>
                <a:t>Mabool</a:t>
              </a:r>
              <a:r>
                <a:rPr lang="fr-FR" sz="1600" dirty="0">
                  <a:latin typeface="Century Gothic" panose="020B0502020202020204" pitchFamily="34" charset="0"/>
                </a:rPr>
                <a:t>, aventurier </a:t>
              </a:r>
              <a:r>
                <a:rPr lang="fr-FR" sz="1600" dirty="0" err="1">
                  <a:latin typeface="Century Gothic" panose="020B0502020202020204" pitchFamily="34" charset="0"/>
                </a:rPr>
                <a:t>rondillouard</a:t>
              </a:r>
              <a:r>
                <a:rPr lang="fr-FR" sz="1600" dirty="0">
                  <a:latin typeface="Century Gothic" panose="020B0502020202020204" pitchFamily="34" charset="0"/>
                </a:rPr>
                <a:t>, se retrouve enfermé dans un château obscure. Afin de s’échapper, il devra sortir de chacune des salles de ce lugubre bâtiment, en ramassant toutes les étoiles et clé présentes, qui ouvriront la porte de sortie.</a:t>
              </a:r>
            </a:p>
            <a:p>
              <a:pPr algn="just"/>
              <a:endParaRPr lang="fr-FR" sz="1600" dirty="0">
                <a:latin typeface="Century Gothic" panose="020B0502020202020204" pitchFamily="34" charset="0"/>
              </a:endParaRPr>
            </a:p>
            <a:p>
              <a:pPr algn="just"/>
              <a:r>
                <a:rPr lang="fr-FR" sz="1600" dirty="0">
                  <a:latin typeface="Century Gothic" panose="020B0502020202020204" pitchFamily="34" charset="0"/>
                </a:rPr>
                <a:t>Mais attention, </a:t>
              </a:r>
              <a:r>
                <a:rPr lang="fr-FR" sz="1600" dirty="0" err="1">
                  <a:latin typeface="Century Gothic" panose="020B0502020202020204" pitchFamily="34" charset="0"/>
                </a:rPr>
                <a:t>Mabool</a:t>
              </a:r>
              <a:r>
                <a:rPr lang="fr-FR" sz="1600" dirty="0">
                  <a:latin typeface="Century Gothic" panose="020B0502020202020204" pitchFamily="34" charset="0"/>
                </a:rPr>
                <a:t> est de forme sphérique, et une fois lancé, il ne peut s’arrêter que s’il rencontre un obstacle (mur, étoile ou autre objet…). Alors attention à de pas tomber dans le vide.</a:t>
              </a:r>
            </a:p>
            <a:p>
              <a:pPr algn="just"/>
              <a:r>
                <a:rPr lang="fr-FR" sz="1600" dirty="0">
                  <a:latin typeface="Century Gothic" panose="020B0502020202020204" pitchFamily="34" charset="0"/>
                </a:rPr>
                <a:t>Chaque déplacement devra être mûrement réfléchis…</a:t>
              </a:r>
            </a:p>
            <a:p>
              <a:pPr algn="just"/>
              <a:endParaRPr lang="fr-FR" sz="1600" dirty="0">
                <a:latin typeface="Century Gothic" panose="020B0502020202020204" pitchFamily="34" charset="0"/>
              </a:endParaRPr>
            </a:p>
            <a:p>
              <a:pPr algn="just"/>
              <a:r>
                <a:rPr lang="fr-FR" sz="1600" dirty="0">
                  <a:latin typeface="Century Gothic" panose="020B0502020202020204" pitchFamily="34" charset="0"/>
                </a:rPr>
                <a:t>Pour l’aider , il trouvera sur son chemin des objets bien utiles.</a:t>
              </a:r>
            </a:p>
            <a:p>
              <a:pPr algn="just"/>
              <a:endParaRPr lang="fr-FR" sz="1600" dirty="0">
                <a:latin typeface="Century Gothic" panose="020B0502020202020204" pitchFamily="34" charset="0"/>
              </a:endParaRPr>
            </a:p>
          </p:txBody>
        </p:sp>
        <p:pic>
          <p:nvPicPr>
            <p:cNvPr id="11" name="Picture 4" descr="Philips Logo : histoire, signification de l'emblème">
              <a:extLst>
                <a:ext uri="{FF2B5EF4-FFF2-40B4-BE49-F238E27FC236}">
                  <a16:creationId xmlns:a16="http://schemas.microsoft.com/office/drawing/2014/main" id="{88BD72BF-0937-3BFC-E887-F91A5DC7FE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62" r="20823" b="35261"/>
            <a:stretch/>
          </p:blipFill>
          <p:spPr bwMode="auto">
            <a:xfrm>
              <a:off x="1641768" y="6487054"/>
              <a:ext cx="1329179" cy="293459"/>
            </a:xfrm>
            <a:prstGeom prst="rect">
              <a:avLst/>
            </a:prstGeom>
            <a:grpFill/>
          </p:spPr>
        </p:pic>
        <p:pic>
          <p:nvPicPr>
            <p:cNvPr id="12" name="Picture 6">
              <a:extLst>
                <a:ext uri="{FF2B5EF4-FFF2-40B4-BE49-F238E27FC236}">
                  <a16:creationId xmlns:a16="http://schemas.microsoft.com/office/drawing/2014/main" id="{30C19FB9-53AD-91A9-8456-9C1E31D56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025" y="6474354"/>
              <a:ext cx="304800" cy="400345"/>
            </a:xfrm>
            <a:prstGeom prst="rect">
              <a:avLst/>
            </a:prstGeom>
            <a:grpFill/>
          </p:spPr>
        </p:pic>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Français</a:t>
            </a:r>
          </a:p>
        </p:txBody>
      </p:sp>
    </p:spTree>
    <p:extLst>
      <p:ext uri="{BB962C8B-B14F-4D97-AF65-F5344CB8AC3E}">
        <p14:creationId xmlns:p14="http://schemas.microsoft.com/office/powerpoint/2010/main" val="2167047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4278094"/>
            </a:xfrm>
            <a:prstGeom prst="rect">
              <a:avLst/>
            </a:prstGeom>
            <a:noFill/>
          </p:spPr>
          <p:txBody>
            <a:bodyPr wrap="square" rtlCol="0">
              <a:spAutoFit/>
            </a:bodyPr>
            <a:lstStyle/>
            <a:p>
              <a:r>
                <a:rPr lang="fr-FR" sz="1600" b="1" dirty="0">
                  <a:latin typeface="Century Gothic" panose="020B0502020202020204" pitchFamily="34" charset="0"/>
                </a:rPr>
                <a:t>LANCEMENT DU JEU</a:t>
              </a:r>
            </a:p>
            <a:p>
              <a:endParaRPr lang="fr-FR" sz="1600" b="1" dirty="0">
                <a:latin typeface="Century Gothic" panose="020B0502020202020204" pitchFamily="34" charset="0"/>
              </a:endParaRPr>
            </a:p>
            <a:p>
              <a:pPr algn="just"/>
              <a:r>
                <a:rPr lang="fr-FR" sz="1600" b="1" dirty="0">
                  <a:latin typeface="Century Gothic" panose="020B0502020202020204" pitchFamily="34" charset="0"/>
                </a:rPr>
                <a:t>Insérez la FACE A</a:t>
              </a:r>
              <a:r>
                <a:rPr lang="fr-FR" sz="1600" dirty="0">
                  <a:latin typeface="Century Gothic" panose="020B0502020202020204" pitchFamily="34" charset="0"/>
                </a:rPr>
                <a:t> de la cassette </a:t>
              </a:r>
              <a:r>
                <a:rPr lang="fr-FR" sz="1600" dirty="0" err="1">
                  <a:latin typeface="Century Gothic" panose="020B0502020202020204" pitchFamily="34" charset="0"/>
                </a:rPr>
                <a:t>Mabool</a:t>
              </a:r>
              <a:r>
                <a:rPr lang="fr-FR" sz="1600" dirty="0">
                  <a:latin typeface="Century Gothic" panose="020B0502020202020204" pitchFamily="34" charset="0"/>
                </a:rPr>
                <a:t> dans le magnétophone. Vérifiez qu’elle est bien rembobinée et enfoncez la touche LECTURE.</a:t>
              </a:r>
            </a:p>
            <a:p>
              <a:pPr algn="just"/>
              <a:endParaRPr lang="fr-FR" sz="1600" dirty="0">
                <a:latin typeface="Century Gothic" panose="020B0502020202020204" pitchFamily="34" charset="0"/>
              </a:endParaRPr>
            </a:p>
            <a:p>
              <a:pPr algn="just"/>
              <a:r>
                <a:rPr lang="fr-FR" sz="1600" dirty="0">
                  <a:latin typeface="Century Gothic" panose="020B0502020202020204" pitchFamily="34" charset="0"/>
                </a:rPr>
                <a:t>Saisissez au clavier :</a:t>
              </a:r>
            </a:p>
            <a:p>
              <a:pPr algn="just"/>
              <a:r>
                <a:rPr lang="fr-FR" sz="1600" dirty="0">
                  <a:latin typeface="Courier New" panose="02070309020205020404" pitchFamily="49" charset="0"/>
                  <a:cs typeface="Courier New" panose="02070309020205020404" pitchFamily="49" charset="0"/>
                </a:rPr>
                <a:t>CLOAD  »MABOOL»</a:t>
              </a:r>
            </a:p>
            <a:p>
              <a:br>
                <a:rPr lang="fr-FR" sz="1600" dirty="0">
                  <a:latin typeface="Century Gothic" panose="020B0502020202020204" pitchFamily="34" charset="0"/>
                </a:rPr>
              </a:br>
              <a:r>
                <a:rPr lang="fr-FR" sz="1600" b="1" dirty="0">
                  <a:latin typeface="Century Gothic" panose="020B0502020202020204" pitchFamily="34" charset="0"/>
                </a:rPr>
                <a:t>CONTRÔLES DU JEU</a:t>
              </a:r>
            </a:p>
            <a:p>
              <a:endParaRPr lang="fr-FR" sz="1600" b="1" dirty="0">
                <a:latin typeface="Century Gothic" panose="020B0502020202020204" pitchFamily="34" charset="0"/>
              </a:endParaRPr>
            </a:p>
            <a:p>
              <a:pPr algn="just"/>
              <a:r>
                <a:rPr lang="fr-FR" sz="1600" dirty="0" err="1">
                  <a:latin typeface="Century Gothic" panose="020B0502020202020204" pitchFamily="34" charset="0"/>
                </a:rPr>
                <a:t>Mabool</a:t>
              </a:r>
              <a:r>
                <a:rPr lang="fr-FR" sz="1600" dirty="0">
                  <a:latin typeface="Century Gothic" panose="020B0502020202020204" pitchFamily="34" charset="0"/>
                </a:rPr>
                <a:t> se déplace à l’aide de </a:t>
              </a:r>
              <a:r>
                <a:rPr lang="fr-FR" sz="1600" b="1" dirty="0">
                  <a:latin typeface="Century Gothic" panose="020B0502020202020204" pitchFamily="34" charset="0"/>
                </a:rPr>
                <a:t>la manette de jeu 1</a:t>
              </a:r>
              <a:r>
                <a:rPr lang="fr-FR" sz="1600" dirty="0">
                  <a:latin typeface="Century Gothic" panose="020B0502020202020204" pitchFamily="34" charset="0"/>
                </a:rPr>
                <a:t> </a:t>
              </a:r>
              <a:r>
                <a:rPr lang="fr-FR" sz="1600" b="1" dirty="0">
                  <a:latin typeface="Century Gothic" panose="020B0502020202020204" pitchFamily="34" charset="0"/>
                </a:rPr>
                <a:t>ou le clavier</a:t>
              </a:r>
              <a:r>
                <a:rPr lang="fr-FR" sz="1600" dirty="0">
                  <a:latin typeface="Century Gothic" panose="020B0502020202020204" pitchFamily="34" charset="0"/>
                </a:rPr>
                <a:t> (Flèches + barre d’espacement).</a:t>
              </a:r>
            </a:p>
            <a:p>
              <a:pPr algn="just"/>
              <a:endParaRPr lang="fr-FR" sz="1600" dirty="0">
                <a:latin typeface="Century Gothic" panose="020B0502020202020204" pitchFamily="34" charset="0"/>
              </a:endParaRPr>
            </a:p>
            <a:p>
              <a:pPr algn="just"/>
              <a:r>
                <a:rPr lang="fr-FR" sz="1600" dirty="0">
                  <a:latin typeface="Century Gothic" panose="020B0502020202020204" pitchFamily="34" charset="0"/>
                </a:rPr>
                <a:t>Pour abandonner une partie, </a:t>
              </a:r>
              <a:r>
                <a:rPr lang="fr-FR" sz="1600" b="1" dirty="0">
                  <a:latin typeface="Century Gothic" panose="020B0502020202020204" pitchFamily="34" charset="0"/>
                </a:rPr>
                <a:t>appuyez sur la touche S </a:t>
              </a:r>
              <a:r>
                <a:rPr lang="fr-FR" sz="1600" dirty="0">
                  <a:latin typeface="Century Gothic" panose="020B0502020202020204" pitchFamily="34" charset="0"/>
                </a:rPr>
                <a:t>(vous perdrez une de vos 4 vies)</a:t>
              </a:r>
              <a:r>
                <a:rPr lang="fr-FR" sz="1600" b="1" dirty="0">
                  <a:latin typeface="Century Gothic" panose="020B0502020202020204" pitchFamily="34" charset="0"/>
                </a:rPr>
                <a:t>.</a:t>
              </a:r>
            </a:p>
          </p:txBody>
        </p:sp>
        <p:pic>
          <p:nvPicPr>
            <p:cNvPr id="11" name="Picture 4" descr="Philips Logo : histoire, signification de l'emblème">
              <a:extLst>
                <a:ext uri="{FF2B5EF4-FFF2-40B4-BE49-F238E27FC236}">
                  <a16:creationId xmlns:a16="http://schemas.microsoft.com/office/drawing/2014/main" id="{88BD72BF-0937-3BFC-E887-F91A5DC7FE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62" r="20823" b="35261"/>
            <a:stretch/>
          </p:blipFill>
          <p:spPr bwMode="auto">
            <a:xfrm>
              <a:off x="1641768" y="6487054"/>
              <a:ext cx="1329179" cy="293459"/>
            </a:xfrm>
            <a:prstGeom prst="rect">
              <a:avLst/>
            </a:prstGeom>
            <a:grpFill/>
          </p:spPr>
        </p:pic>
        <p:pic>
          <p:nvPicPr>
            <p:cNvPr id="12" name="Picture 6">
              <a:extLst>
                <a:ext uri="{FF2B5EF4-FFF2-40B4-BE49-F238E27FC236}">
                  <a16:creationId xmlns:a16="http://schemas.microsoft.com/office/drawing/2014/main" id="{30C19FB9-53AD-91A9-8456-9C1E31D56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025" y="6474354"/>
              <a:ext cx="304800" cy="400345"/>
            </a:xfrm>
            <a:prstGeom prst="rect">
              <a:avLst/>
            </a:prstGeom>
            <a:grpFill/>
          </p:spPr>
        </p:pic>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Français</a:t>
            </a:r>
          </a:p>
        </p:txBody>
      </p:sp>
    </p:spTree>
    <p:extLst>
      <p:ext uri="{BB962C8B-B14F-4D97-AF65-F5344CB8AC3E}">
        <p14:creationId xmlns:p14="http://schemas.microsoft.com/office/powerpoint/2010/main" val="1082700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338554"/>
            </a:xfrm>
            <a:prstGeom prst="rect">
              <a:avLst/>
            </a:prstGeom>
            <a:noFill/>
          </p:spPr>
          <p:txBody>
            <a:bodyPr wrap="square" rtlCol="0">
              <a:spAutoFit/>
            </a:bodyPr>
            <a:lstStyle/>
            <a:p>
              <a:r>
                <a:rPr lang="fr-FR" sz="1600" b="1" dirty="0">
                  <a:latin typeface="Century Gothic" panose="020B0502020202020204" pitchFamily="34" charset="0"/>
                </a:rPr>
                <a:t>LES OBJETS ET PIEGES</a:t>
              </a:r>
            </a:p>
          </p:txBody>
        </p:sp>
        <p:pic>
          <p:nvPicPr>
            <p:cNvPr id="11" name="Picture 4" descr="Philips Logo : histoire, signification de l'emblème">
              <a:extLst>
                <a:ext uri="{FF2B5EF4-FFF2-40B4-BE49-F238E27FC236}">
                  <a16:creationId xmlns:a16="http://schemas.microsoft.com/office/drawing/2014/main" id="{88BD72BF-0937-3BFC-E887-F91A5DC7FE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62" r="20823" b="35261"/>
            <a:stretch/>
          </p:blipFill>
          <p:spPr bwMode="auto">
            <a:xfrm>
              <a:off x="1641768" y="6487054"/>
              <a:ext cx="1329179" cy="293459"/>
            </a:xfrm>
            <a:prstGeom prst="rect">
              <a:avLst/>
            </a:prstGeom>
            <a:grpFill/>
          </p:spPr>
        </p:pic>
        <p:pic>
          <p:nvPicPr>
            <p:cNvPr id="12" name="Picture 6">
              <a:extLst>
                <a:ext uri="{FF2B5EF4-FFF2-40B4-BE49-F238E27FC236}">
                  <a16:creationId xmlns:a16="http://schemas.microsoft.com/office/drawing/2014/main" id="{30C19FB9-53AD-91A9-8456-9C1E31D56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025" y="6474354"/>
              <a:ext cx="304800" cy="400345"/>
            </a:xfrm>
            <a:prstGeom prst="rect">
              <a:avLst/>
            </a:prstGeom>
            <a:grpFill/>
          </p:spPr>
        </p:pic>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Français</a:t>
            </a:r>
          </a:p>
        </p:txBody>
      </p:sp>
      <p:sp>
        <p:nvSpPr>
          <p:cNvPr id="13" name="ZoneTexte 12">
            <a:extLst>
              <a:ext uri="{FF2B5EF4-FFF2-40B4-BE49-F238E27FC236}">
                <a16:creationId xmlns:a16="http://schemas.microsoft.com/office/drawing/2014/main" id="{594700FB-AEB1-AE31-EF82-2E62536C8379}"/>
              </a:ext>
            </a:extLst>
          </p:cNvPr>
          <p:cNvSpPr txBox="1"/>
          <p:nvPr/>
        </p:nvSpPr>
        <p:spPr>
          <a:xfrm>
            <a:off x="2676179" y="1321376"/>
            <a:ext cx="3777448" cy="338553"/>
          </a:xfrm>
          <a:prstGeom prst="rect">
            <a:avLst/>
          </a:prstGeom>
          <a:noFill/>
        </p:spPr>
        <p:txBody>
          <a:bodyPr wrap="square" rtlCol="0">
            <a:spAutoFit/>
          </a:bodyPr>
          <a:lstStyle/>
          <a:p>
            <a:r>
              <a:rPr lang="fr-FR" sz="1600" i="1" dirty="0">
                <a:latin typeface="Century Gothic" panose="020B0502020202020204" pitchFamily="34" charset="0"/>
              </a:rPr>
              <a:t>Notre héros, </a:t>
            </a:r>
            <a:r>
              <a:rPr lang="fr-FR" sz="1600" i="1" dirty="0" err="1">
                <a:latin typeface="Century Gothic" panose="020B0502020202020204" pitchFamily="34" charset="0"/>
              </a:rPr>
              <a:t>Mabool</a:t>
            </a:r>
            <a:r>
              <a:rPr lang="fr-FR" sz="1600" i="1" dirty="0">
                <a:latin typeface="Century Gothic" panose="020B0502020202020204" pitchFamily="34" charset="0"/>
              </a:rPr>
              <a:t>.</a:t>
            </a:r>
          </a:p>
        </p:txBody>
      </p:sp>
      <p:pic>
        <p:nvPicPr>
          <p:cNvPr id="7" name="Image 6">
            <a:extLst>
              <a:ext uri="{FF2B5EF4-FFF2-40B4-BE49-F238E27FC236}">
                <a16:creationId xmlns:a16="http://schemas.microsoft.com/office/drawing/2014/main" id="{833371FA-8E6F-4995-0CA7-762D23E8502D}"/>
              </a:ext>
            </a:extLst>
          </p:cNvPr>
          <p:cNvPicPr>
            <a:picLocks noChangeAspect="1"/>
          </p:cNvPicPr>
          <p:nvPr/>
        </p:nvPicPr>
        <p:blipFill>
          <a:blip r:embed="rId4"/>
          <a:stretch>
            <a:fillRect/>
          </a:stretch>
        </p:blipFill>
        <p:spPr>
          <a:xfrm>
            <a:off x="2077756" y="1211890"/>
            <a:ext cx="446022" cy="557527"/>
          </a:xfrm>
          <a:prstGeom prst="rect">
            <a:avLst/>
          </a:prstGeom>
        </p:spPr>
      </p:pic>
      <p:pic>
        <p:nvPicPr>
          <p:cNvPr id="14" name="Image 13">
            <a:extLst>
              <a:ext uri="{FF2B5EF4-FFF2-40B4-BE49-F238E27FC236}">
                <a16:creationId xmlns:a16="http://schemas.microsoft.com/office/drawing/2014/main" id="{EBF38A5B-3E5B-DD04-FB25-B43A1ADF3364}"/>
              </a:ext>
            </a:extLst>
          </p:cNvPr>
          <p:cNvPicPr>
            <a:picLocks noChangeAspect="1"/>
          </p:cNvPicPr>
          <p:nvPr/>
        </p:nvPicPr>
        <p:blipFill>
          <a:blip r:embed="rId5"/>
          <a:stretch>
            <a:fillRect/>
          </a:stretch>
        </p:blipFill>
        <p:spPr>
          <a:xfrm>
            <a:off x="1631734" y="1899693"/>
            <a:ext cx="446023" cy="557529"/>
          </a:xfrm>
          <a:prstGeom prst="rect">
            <a:avLst/>
          </a:prstGeom>
        </p:spPr>
      </p:pic>
      <p:pic>
        <p:nvPicPr>
          <p:cNvPr id="17" name="Image 16">
            <a:extLst>
              <a:ext uri="{FF2B5EF4-FFF2-40B4-BE49-F238E27FC236}">
                <a16:creationId xmlns:a16="http://schemas.microsoft.com/office/drawing/2014/main" id="{8226D2FA-6059-D647-E7E9-B40CB6B45F0E}"/>
              </a:ext>
            </a:extLst>
          </p:cNvPr>
          <p:cNvPicPr>
            <a:picLocks noChangeAspect="1"/>
          </p:cNvPicPr>
          <p:nvPr/>
        </p:nvPicPr>
        <p:blipFill>
          <a:blip r:embed="rId6"/>
          <a:stretch>
            <a:fillRect/>
          </a:stretch>
        </p:blipFill>
        <p:spPr>
          <a:xfrm>
            <a:off x="2077756" y="1899693"/>
            <a:ext cx="446021" cy="557526"/>
          </a:xfrm>
          <a:prstGeom prst="rect">
            <a:avLst/>
          </a:prstGeom>
        </p:spPr>
      </p:pic>
      <p:sp>
        <p:nvSpPr>
          <p:cNvPr id="18" name="ZoneTexte 17">
            <a:extLst>
              <a:ext uri="{FF2B5EF4-FFF2-40B4-BE49-F238E27FC236}">
                <a16:creationId xmlns:a16="http://schemas.microsoft.com/office/drawing/2014/main" id="{81ABB822-6853-48F3-97FA-A50115BBB710}"/>
              </a:ext>
            </a:extLst>
          </p:cNvPr>
          <p:cNvSpPr txBox="1"/>
          <p:nvPr/>
        </p:nvSpPr>
        <p:spPr>
          <a:xfrm>
            <a:off x="2676179" y="2009179"/>
            <a:ext cx="3777448" cy="338553"/>
          </a:xfrm>
          <a:prstGeom prst="rect">
            <a:avLst/>
          </a:prstGeom>
          <a:noFill/>
        </p:spPr>
        <p:txBody>
          <a:bodyPr wrap="square" rtlCol="0">
            <a:spAutoFit/>
          </a:bodyPr>
          <a:lstStyle/>
          <a:p>
            <a:r>
              <a:rPr lang="fr-FR" sz="1600" i="1" dirty="0">
                <a:latin typeface="Century Gothic" panose="020B0502020202020204" pitchFamily="34" charset="0"/>
              </a:rPr>
              <a:t>Etoiles et clé à ramasser.</a:t>
            </a:r>
          </a:p>
        </p:txBody>
      </p:sp>
      <p:pic>
        <p:nvPicPr>
          <p:cNvPr id="20" name="Image 19">
            <a:extLst>
              <a:ext uri="{FF2B5EF4-FFF2-40B4-BE49-F238E27FC236}">
                <a16:creationId xmlns:a16="http://schemas.microsoft.com/office/drawing/2014/main" id="{62B38F98-ACB7-FA85-192D-5FF95514A7F9}"/>
              </a:ext>
            </a:extLst>
          </p:cNvPr>
          <p:cNvPicPr>
            <a:picLocks noChangeAspect="1"/>
          </p:cNvPicPr>
          <p:nvPr/>
        </p:nvPicPr>
        <p:blipFill>
          <a:blip r:embed="rId7"/>
          <a:stretch>
            <a:fillRect/>
          </a:stretch>
        </p:blipFill>
        <p:spPr>
          <a:xfrm>
            <a:off x="2077756" y="2603169"/>
            <a:ext cx="446021" cy="557526"/>
          </a:xfrm>
          <a:prstGeom prst="rect">
            <a:avLst/>
          </a:prstGeom>
        </p:spPr>
      </p:pic>
      <p:sp>
        <p:nvSpPr>
          <p:cNvPr id="21" name="ZoneTexte 20">
            <a:extLst>
              <a:ext uri="{FF2B5EF4-FFF2-40B4-BE49-F238E27FC236}">
                <a16:creationId xmlns:a16="http://schemas.microsoft.com/office/drawing/2014/main" id="{6BD7469E-C3DF-7AAC-D71F-15144654025A}"/>
              </a:ext>
            </a:extLst>
          </p:cNvPr>
          <p:cNvSpPr txBox="1"/>
          <p:nvPr/>
        </p:nvSpPr>
        <p:spPr>
          <a:xfrm>
            <a:off x="2676178" y="2550067"/>
            <a:ext cx="3777448" cy="707886"/>
          </a:xfrm>
          <a:prstGeom prst="rect">
            <a:avLst/>
          </a:prstGeom>
          <a:noFill/>
        </p:spPr>
        <p:txBody>
          <a:bodyPr wrap="square" rtlCol="0">
            <a:spAutoFit/>
          </a:bodyPr>
          <a:lstStyle/>
          <a:p>
            <a:r>
              <a:rPr lang="fr-FR" sz="1600" i="1" dirty="0">
                <a:latin typeface="Century Gothic" panose="020B0502020202020204" pitchFamily="34" charset="0"/>
              </a:rPr>
              <a:t>Bombe. </a:t>
            </a:r>
            <a:br>
              <a:rPr lang="fr-FR" sz="1600" i="1" dirty="0">
                <a:latin typeface="Century Gothic" panose="020B0502020202020204" pitchFamily="34" charset="0"/>
              </a:rPr>
            </a:br>
            <a:r>
              <a:rPr lang="fr-FR" sz="1200" i="1" dirty="0">
                <a:latin typeface="Century Gothic" panose="020B0502020202020204" pitchFamily="34" charset="0"/>
              </a:rPr>
              <a:t>Collez-vous à un mur et appuyez sur FEU. </a:t>
            </a:r>
            <a:br>
              <a:rPr lang="fr-FR" sz="1200" i="1" dirty="0">
                <a:latin typeface="Century Gothic" panose="020B0502020202020204" pitchFamily="34" charset="0"/>
              </a:rPr>
            </a:br>
            <a:r>
              <a:rPr lang="fr-FR" sz="1200" i="1" dirty="0">
                <a:latin typeface="Century Gothic" panose="020B0502020202020204" pitchFamily="34" charset="0"/>
              </a:rPr>
              <a:t>Tous les murs autour de </a:t>
            </a:r>
            <a:r>
              <a:rPr lang="fr-FR" sz="1200" i="1" dirty="0" err="1">
                <a:latin typeface="Century Gothic" panose="020B0502020202020204" pitchFamily="34" charset="0"/>
              </a:rPr>
              <a:t>Mabool</a:t>
            </a:r>
            <a:r>
              <a:rPr lang="fr-FR" sz="1200" i="1" dirty="0">
                <a:latin typeface="Century Gothic" panose="020B0502020202020204" pitchFamily="34" charset="0"/>
              </a:rPr>
              <a:t> seront détruits.</a:t>
            </a:r>
          </a:p>
        </p:txBody>
      </p:sp>
      <p:pic>
        <p:nvPicPr>
          <p:cNvPr id="23" name="Image 22">
            <a:extLst>
              <a:ext uri="{FF2B5EF4-FFF2-40B4-BE49-F238E27FC236}">
                <a16:creationId xmlns:a16="http://schemas.microsoft.com/office/drawing/2014/main" id="{E9377A75-AB99-3685-716B-2A39CEA12C06}"/>
              </a:ext>
            </a:extLst>
          </p:cNvPr>
          <p:cNvPicPr>
            <a:picLocks noChangeAspect="1"/>
          </p:cNvPicPr>
          <p:nvPr/>
        </p:nvPicPr>
        <p:blipFill>
          <a:blip r:embed="rId8"/>
          <a:stretch>
            <a:fillRect/>
          </a:stretch>
        </p:blipFill>
        <p:spPr>
          <a:xfrm>
            <a:off x="2049881" y="3351657"/>
            <a:ext cx="473896" cy="562751"/>
          </a:xfrm>
          <a:prstGeom prst="rect">
            <a:avLst/>
          </a:prstGeom>
        </p:spPr>
      </p:pic>
      <p:sp>
        <p:nvSpPr>
          <p:cNvPr id="25" name="ZoneTexte 24">
            <a:extLst>
              <a:ext uri="{FF2B5EF4-FFF2-40B4-BE49-F238E27FC236}">
                <a16:creationId xmlns:a16="http://schemas.microsoft.com/office/drawing/2014/main" id="{98B7D1CB-0EF6-0FA7-6AEE-C20424DACBAA}"/>
              </a:ext>
            </a:extLst>
          </p:cNvPr>
          <p:cNvSpPr txBox="1"/>
          <p:nvPr/>
        </p:nvSpPr>
        <p:spPr>
          <a:xfrm>
            <a:off x="2676178" y="3327234"/>
            <a:ext cx="3777448" cy="707886"/>
          </a:xfrm>
          <a:prstGeom prst="rect">
            <a:avLst/>
          </a:prstGeom>
          <a:noFill/>
        </p:spPr>
        <p:txBody>
          <a:bodyPr wrap="square" rtlCol="0">
            <a:spAutoFit/>
          </a:bodyPr>
          <a:lstStyle/>
          <a:p>
            <a:r>
              <a:rPr lang="fr-FR" sz="1600" i="1" dirty="0">
                <a:latin typeface="Century Gothic" panose="020B0502020202020204" pitchFamily="34" charset="0"/>
              </a:rPr>
              <a:t>Porte de sortie. </a:t>
            </a:r>
            <a:br>
              <a:rPr lang="fr-FR" sz="1600" i="1" dirty="0">
                <a:latin typeface="Century Gothic" panose="020B0502020202020204" pitchFamily="34" charset="0"/>
              </a:rPr>
            </a:br>
            <a:r>
              <a:rPr lang="fr-FR" sz="1200" i="1" dirty="0">
                <a:latin typeface="Century Gothic" panose="020B0502020202020204" pitchFamily="34" charset="0"/>
              </a:rPr>
              <a:t>Elle ne s’ouvrira que si </a:t>
            </a:r>
            <a:r>
              <a:rPr lang="fr-FR" sz="1200" i="1" dirty="0" err="1">
                <a:latin typeface="Century Gothic" panose="020B0502020202020204" pitchFamily="34" charset="0"/>
              </a:rPr>
              <a:t>Mabool</a:t>
            </a:r>
            <a:r>
              <a:rPr lang="fr-FR" sz="1200" i="1" dirty="0">
                <a:latin typeface="Century Gothic" panose="020B0502020202020204" pitchFamily="34" charset="0"/>
              </a:rPr>
              <a:t> a ramassé toutes les étoiles et la clé de chaque salle.</a:t>
            </a:r>
          </a:p>
        </p:txBody>
      </p:sp>
      <p:pic>
        <p:nvPicPr>
          <p:cNvPr id="27" name="Image 26">
            <a:extLst>
              <a:ext uri="{FF2B5EF4-FFF2-40B4-BE49-F238E27FC236}">
                <a16:creationId xmlns:a16="http://schemas.microsoft.com/office/drawing/2014/main" id="{98FF5E76-4F3C-484A-4D8B-87B045DC452C}"/>
              </a:ext>
            </a:extLst>
          </p:cNvPr>
          <p:cNvPicPr>
            <a:picLocks noChangeAspect="1"/>
          </p:cNvPicPr>
          <p:nvPr/>
        </p:nvPicPr>
        <p:blipFill>
          <a:blip r:embed="rId9"/>
          <a:stretch>
            <a:fillRect/>
          </a:stretch>
        </p:blipFill>
        <p:spPr>
          <a:xfrm>
            <a:off x="2049882" y="4061968"/>
            <a:ext cx="473895" cy="557524"/>
          </a:xfrm>
          <a:prstGeom prst="rect">
            <a:avLst/>
          </a:prstGeom>
        </p:spPr>
      </p:pic>
      <p:sp>
        <p:nvSpPr>
          <p:cNvPr id="28" name="ZoneTexte 27">
            <a:extLst>
              <a:ext uri="{FF2B5EF4-FFF2-40B4-BE49-F238E27FC236}">
                <a16:creationId xmlns:a16="http://schemas.microsoft.com/office/drawing/2014/main" id="{9AA3E2BF-B29E-49FF-3CC9-8E6964C56505}"/>
              </a:ext>
            </a:extLst>
          </p:cNvPr>
          <p:cNvSpPr txBox="1"/>
          <p:nvPr/>
        </p:nvSpPr>
        <p:spPr>
          <a:xfrm>
            <a:off x="2676178" y="4006813"/>
            <a:ext cx="3777448" cy="707886"/>
          </a:xfrm>
          <a:prstGeom prst="rect">
            <a:avLst/>
          </a:prstGeom>
          <a:noFill/>
        </p:spPr>
        <p:txBody>
          <a:bodyPr wrap="square" rtlCol="0">
            <a:spAutoFit/>
          </a:bodyPr>
          <a:lstStyle/>
          <a:p>
            <a:r>
              <a:rPr lang="fr-FR" sz="1600" i="1" dirty="0">
                <a:latin typeface="Century Gothic" panose="020B0502020202020204" pitchFamily="34" charset="0"/>
              </a:rPr>
              <a:t>Plateforme mobile. </a:t>
            </a:r>
            <a:br>
              <a:rPr lang="fr-FR" sz="1600" i="1" dirty="0">
                <a:latin typeface="Century Gothic" panose="020B0502020202020204" pitchFamily="34" charset="0"/>
              </a:rPr>
            </a:br>
            <a:r>
              <a:rPr lang="fr-FR" sz="1200" i="1" dirty="0">
                <a:latin typeface="Century Gothic" panose="020B0502020202020204" pitchFamily="34" charset="0"/>
              </a:rPr>
              <a:t>Permet à </a:t>
            </a:r>
            <a:r>
              <a:rPr lang="fr-FR" sz="1200" i="1" dirty="0" err="1">
                <a:latin typeface="Century Gothic" panose="020B0502020202020204" pitchFamily="34" charset="0"/>
              </a:rPr>
              <a:t>Mabool</a:t>
            </a:r>
            <a:r>
              <a:rPr lang="fr-FR" sz="1200" i="1" dirty="0">
                <a:latin typeface="Century Gothic" panose="020B0502020202020204" pitchFamily="34" charset="0"/>
              </a:rPr>
              <a:t> de se déplacer au-dessus du vide.</a:t>
            </a:r>
          </a:p>
        </p:txBody>
      </p:sp>
      <p:pic>
        <p:nvPicPr>
          <p:cNvPr id="30" name="Image 29">
            <a:extLst>
              <a:ext uri="{FF2B5EF4-FFF2-40B4-BE49-F238E27FC236}">
                <a16:creationId xmlns:a16="http://schemas.microsoft.com/office/drawing/2014/main" id="{914C1B42-EDC1-6415-4E95-27B5183E2D3F}"/>
              </a:ext>
            </a:extLst>
          </p:cNvPr>
          <p:cNvPicPr>
            <a:picLocks noChangeAspect="1"/>
          </p:cNvPicPr>
          <p:nvPr/>
        </p:nvPicPr>
        <p:blipFill>
          <a:blip r:embed="rId10"/>
          <a:stretch>
            <a:fillRect/>
          </a:stretch>
        </p:blipFill>
        <p:spPr>
          <a:xfrm>
            <a:off x="2049882" y="4788831"/>
            <a:ext cx="473896" cy="557524"/>
          </a:xfrm>
          <a:prstGeom prst="rect">
            <a:avLst/>
          </a:prstGeom>
        </p:spPr>
      </p:pic>
      <p:sp>
        <p:nvSpPr>
          <p:cNvPr id="31" name="ZoneTexte 30">
            <a:extLst>
              <a:ext uri="{FF2B5EF4-FFF2-40B4-BE49-F238E27FC236}">
                <a16:creationId xmlns:a16="http://schemas.microsoft.com/office/drawing/2014/main" id="{B5538699-9762-BFBB-5B90-6A7347CE8CF6}"/>
              </a:ext>
            </a:extLst>
          </p:cNvPr>
          <p:cNvSpPr txBox="1"/>
          <p:nvPr/>
        </p:nvSpPr>
        <p:spPr>
          <a:xfrm>
            <a:off x="2676178" y="4754590"/>
            <a:ext cx="3777448" cy="707886"/>
          </a:xfrm>
          <a:prstGeom prst="rect">
            <a:avLst/>
          </a:prstGeom>
          <a:noFill/>
        </p:spPr>
        <p:txBody>
          <a:bodyPr wrap="square" rtlCol="0">
            <a:spAutoFit/>
          </a:bodyPr>
          <a:lstStyle/>
          <a:p>
            <a:r>
              <a:rPr lang="fr-FR" sz="1600" i="1" dirty="0">
                <a:latin typeface="Century Gothic" panose="020B0502020202020204" pitchFamily="34" charset="0"/>
              </a:rPr>
              <a:t>Téléporteur. </a:t>
            </a:r>
            <a:br>
              <a:rPr lang="fr-FR" sz="1600" i="1" dirty="0">
                <a:latin typeface="Century Gothic" panose="020B0502020202020204" pitchFamily="34" charset="0"/>
              </a:rPr>
            </a:br>
            <a:r>
              <a:rPr lang="fr-FR" sz="1200" i="1" dirty="0">
                <a:latin typeface="Century Gothic" panose="020B0502020202020204" pitchFamily="34" charset="0"/>
              </a:rPr>
              <a:t>Permet à </a:t>
            </a:r>
            <a:r>
              <a:rPr lang="fr-FR" sz="1200" i="1" dirty="0" err="1">
                <a:latin typeface="Century Gothic" panose="020B0502020202020204" pitchFamily="34" charset="0"/>
              </a:rPr>
              <a:t>Mabool</a:t>
            </a:r>
            <a:r>
              <a:rPr lang="fr-FR" sz="1200" i="1" dirty="0">
                <a:latin typeface="Century Gothic" panose="020B0502020202020204" pitchFamily="34" charset="0"/>
              </a:rPr>
              <a:t> de se déplacer vers un autre téléporteur présent dans la salle.</a:t>
            </a:r>
          </a:p>
        </p:txBody>
      </p:sp>
    </p:spTree>
    <p:extLst>
      <p:ext uri="{BB962C8B-B14F-4D97-AF65-F5344CB8AC3E}">
        <p14:creationId xmlns:p14="http://schemas.microsoft.com/office/powerpoint/2010/main" val="4247598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338554"/>
            </a:xfrm>
            <a:prstGeom prst="rect">
              <a:avLst/>
            </a:prstGeom>
            <a:noFill/>
          </p:spPr>
          <p:txBody>
            <a:bodyPr wrap="square" rtlCol="0">
              <a:spAutoFit/>
            </a:bodyPr>
            <a:lstStyle/>
            <a:p>
              <a:r>
                <a:rPr lang="fr-FR" sz="1600" b="1" dirty="0">
                  <a:latin typeface="Century Gothic" panose="020B0502020202020204" pitchFamily="34" charset="0"/>
                </a:rPr>
                <a:t>LES OBJETS ET PIEGES</a:t>
              </a:r>
            </a:p>
          </p:txBody>
        </p:sp>
        <p:pic>
          <p:nvPicPr>
            <p:cNvPr id="11" name="Picture 4" descr="Philips Logo : histoire, signification de l'emblème">
              <a:extLst>
                <a:ext uri="{FF2B5EF4-FFF2-40B4-BE49-F238E27FC236}">
                  <a16:creationId xmlns:a16="http://schemas.microsoft.com/office/drawing/2014/main" id="{88BD72BF-0937-3BFC-E887-F91A5DC7FE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62" r="20823" b="35261"/>
            <a:stretch/>
          </p:blipFill>
          <p:spPr bwMode="auto">
            <a:xfrm>
              <a:off x="1641768" y="6487054"/>
              <a:ext cx="1329179" cy="293459"/>
            </a:xfrm>
            <a:prstGeom prst="rect">
              <a:avLst/>
            </a:prstGeom>
            <a:grpFill/>
          </p:spPr>
        </p:pic>
        <p:pic>
          <p:nvPicPr>
            <p:cNvPr id="12" name="Picture 6">
              <a:extLst>
                <a:ext uri="{FF2B5EF4-FFF2-40B4-BE49-F238E27FC236}">
                  <a16:creationId xmlns:a16="http://schemas.microsoft.com/office/drawing/2014/main" id="{30C19FB9-53AD-91A9-8456-9C1E31D56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025" y="6474354"/>
              <a:ext cx="304800" cy="400345"/>
            </a:xfrm>
            <a:prstGeom prst="rect">
              <a:avLst/>
            </a:prstGeom>
            <a:grpFill/>
          </p:spPr>
        </p:pic>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Français</a:t>
            </a:r>
          </a:p>
        </p:txBody>
      </p:sp>
      <p:pic>
        <p:nvPicPr>
          <p:cNvPr id="17" name="Image 16">
            <a:extLst>
              <a:ext uri="{FF2B5EF4-FFF2-40B4-BE49-F238E27FC236}">
                <a16:creationId xmlns:a16="http://schemas.microsoft.com/office/drawing/2014/main" id="{8226D2FA-6059-D647-E7E9-B40CB6B45F0E}"/>
              </a:ext>
            </a:extLst>
          </p:cNvPr>
          <p:cNvPicPr>
            <a:picLocks noChangeAspect="1"/>
          </p:cNvPicPr>
          <p:nvPr/>
        </p:nvPicPr>
        <p:blipFill>
          <a:blip r:embed="rId4"/>
          <a:stretch>
            <a:fillRect/>
          </a:stretch>
        </p:blipFill>
        <p:spPr>
          <a:xfrm>
            <a:off x="2077756" y="1899693"/>
            <a:ext cx="446021" cy="557526"/>
          </a:xfrm>
          <a:prstGeom prst="rect">
            <a:avLst/>
          </a:prstGeom>
        </p:spPr>
      </p:pic>
      <p:pic>
        <p:nvPicPr>
          <p:cNvPr id="3" name="Image 2">
            <a:extLst>
              <a:ext uri="{FF2B5EF4-FFF2-40B4-BE49-F238E27FC236}">
                <a16:creationId xmlns:a16="http://schemas.microsoft.com/office/drawing/2014/main" id="{C8DEBCB2-9AF9-01A5-C82E-75A9C3BB636F}"/>
              </a:ext>
            </a:extLst>
          </p:cNvPr>
          <p:cNvPicPr>
            <a:picLocks noChangeAspect="1"/>
          </p:cNvPicPr>
          <p:nvPr/>
        </p:nvPicPr>
        <p:blipFill>
          <a:blip r:embed="rId5"/>
          <a:stretch>
            <a:fillRect/>
          </a:stretch>
        </p:blipFill>
        <p:spPr>
          <a:xfrm>
            <a:off x="2049878" y="1203703"/>
            <a:ext cx="473899" cy="557528"/>
          </a:xfrm>
          <a:prstGeom prst="rect">
            <a:avLst/>
          </a:prstGeom>
        </p:spPr>
      </p:pic>
      <p:sp>
        <p:nvSpPr>
          <p:cNvPr id="24" name="ZoneTexte 23">
            <a:extLst>
              <a:ext uri="{FF2B5EF4-FFF2-40B4-BE49-F238E27FC236}">
                <a16:creationId xmlns:a16="http://schemas.microsoft.com/office/drawing/2014/main" id="{ED98CC45-A2B6-B3E9-6077-4EDFF52CAF67}"/>
              </a:ext>
            </a:extLst>
          </p:cNvPr>
          <p:cNvSpPr txBox="1"/>
          <p:nvPr/>
        </p:nvSpPr>
        <p:spPr>
          <a:xfrm>
            <a:off x="2676178" y="1131579"/>
            <a:ext cx="3777448" cy="523220"/>
          </a:xfrm>
          <a:prstGeom prst="rect">
            <a:avLst/>
          </a:prstGeom>
          <a:noFill/>
        </p:spPr>
        <p:txBody>
          <a:bodyPr wrap="square" rtlCol="0">
            <a:spAutoFit/>
          </a:bodyPr>
          <a:lstStyle/>
          <a:p>
            <a:r>
              <a:rPr lang="fr-FR" sz="1600" i="1" dirty="0">
                <a:latin typeface="Century Gothic" panose="020B0502020202020204" pitchFamily="34" charset="0"/>
              </a:rPr>
              <a:t>Dalle fragile</a:t>
            </a:r>
            <a:br>
              <a:rPr lang="fr-FR" sz="1600" i="1" dirty="0">
                <a:latin typeface="Century Gothic" panose="020B0502020202020204" pitchFamily="34" charset="0"/>
              </a:rPr>
            </a:br>
            <a:r>
              <a:rPr lang="fr-FR" sz="1200" i="1" dirty="0">
                <a:latin typeface="Century Gothic" panose="020B0502020202020204" pitchFamily="34" charset="0"/>
              </a:rPr>
              <a:t>Elles disparaissent après le passage de </a:t>
            </a:r>
            <a:r>
              <a:rPr lang="fr-FR" sz="1200" i="1" dirty="0" err="1">
                <a:latin typeface="Century Gothic" panose="020B0502020202020204" pitchFamily="34" charset="0"/>
              </a:rPr>
              <a:t>Mabool</a:t>
            </a:r>
            <a:r>
              <a:rPr lang="fr-FR" sz="1200" i="1" dirty="0">
                <a:latin typeface="Century Gothic" panose="020B0502020202020204" pitchFamily="34" charset="0"/>
              </a:rPr>
              <a:t>.</a:t>
            </a:r>
          </a:p>
        </p:txBody>
      </p:sp>
      <p:pic>
        <p:nvPicPr>
          <p:cNvPr id="8" name="Image 7">
            <a:extLst>
              <a:ext uri="{FF2B5EF4-FFF2-40B4-BE49-F238E27FC236}">
                <a16:creationId xmlns:a16="http://schemas.microsoft.com/office/drawing/2014/main" id="{A0B25B66-3FF9-E571-98EE-C2297F88CFB0}"/>
              </a:ext>
            </a:extLst>
          </p:cNvPr>
          <p:cNvPicPr>
            <a:picLocks noChangeAspect="1"/>
          </p:cNvPicPr>
          <p:nvPr/>
        </p:nvPicPr>
        <p:blipFill>
          <a:blip r:embed="rId6"/>
          <a:stretch>
            <a:fillRect/>
          </a:stretch>
        </p:blipFill>
        <p:spPr>
          <a:xfrm>
            <a:off x="2077756" y="1907181"/>
            <a:ext cx="456043" cy="570053"/>
          </a:xfrm>
          <a:prstGeom prst="rect">
            <a:avLst/>
          </a:prstGeom>
        </p:spPr>
      </p:pic>
      <p:sp>
        <p:nvSpPr>
          <p:cNvPr id="29" name="ZoneTexte 28">
            <a:extLst>
              <a:ext uri="{FF2B5EF4-FFF2-40B4-BE49-F238E27FC236}">
                <a16:creationId xmlns:a16="http://schemas.microsoft.com/office/drawing/2014/main" id="{25CE2FC1-023D-CD1B-454B-B8F17FF09111}"/>
              </a:ext>
            </a:extLst>
          </p:cNvPr>
          <p:cNvSpPr txBox="1"/>
          <p:nvPr/>
        </p:nvSpPr>
        <p:spPr>
          <a:xfrm>
            <a:off x="2676178" y="1831883"/>
            <a:ext cx="3777448" cy="892552"/>
          </a:xfrm>
          <a:prstGeom prst="rect">
            <a:avLst/>
          </a:prstGeom>
          <a:noFill/>
        </p:spPr>
        <p:txBody>
          <a:bodyPr wrap="square" rtlCol="0">
            <a:spAutoFit/>
          </a:bodyPr>
          <a:lstStyle/>
          <a:p>
            <a:r>
              <a:rPr lang="fr-FR" sz="1600" i="1" dirty="0">
                <a:latin typeface="Century Gothic" panose="020B0502020202020204" pitchFamily="34" charset="0"/>
              </a:rPr>
              <a:t>Interrupteur des lasers </a:t>
            </a:r>
            <a:br>
              <a:rPr lang="fr-FR" sz="1600" i="1" dirty="0">
                <a:latin typeface="Century Gothic" panose="020B0502020202020204" pitchFamily="34" charset="0"/>
              </a:rPr>
            </a:br>
            <a:r>
              <a:rPr lang="fr-FR" sz="1200" i="1" dirty="0">
                <a:latin typeface="Century Gothic" panose="020B0502020202020204" pitchFamily="34" charset="0"/>
              </a:rPr>
              <a:t>Placez-vous face à un interrupteur et bougez dans la direction de ce dernier pour désactiver les lasers présents dans la salle.</a:t>
            </a:r>
          </a:p>
        </p:txBody>
      </p:sp>
      <p:pic>
        <p:nvPicPr>
          <p:cNvPr id="19" name="Image 18">
            <a:extLst>
              <a:ext uri="{FF2B5EF4-FFF2-40B4-BE49-F238E27FC236}">
                <a16:creationId xmlns:a16="http://schemas.microsoft.com/office/drawing/2014/main" id="{ECE7DD4E-FE23-6252-C857-F3DD5B5D13F4}"/>
              </a:ext>
            </a:extLst>
          </p:cNvPr>
          <p:cNvPicPr>
            <a:picLocks noChangeAspect="1"/>
          </p:cNvPicPr>
          <p:nvPr/>
        </p:nvPicPr>
        <p:blipFill>
          <a:blip r:embed="rId7"/>
          <a:stretch>
            <a:fillRect/>
          </a:stretch>
        </p:blipFill>
        <p:spPr>
          <a:xfrm>
            <a:off x="2077756" y="2786402"/>
            <a:ext cx="456043" cy="570054"/>
          </a:xfrm>
          <a:prstGeom prst="rect">
            <a:avLst/>
          </a:prstGeom>
        </p:spPr>
      </p:pic>
      <p:sp>
        <p:nvSpPr>
          <p:cNvPr id="32" name="ZoneTexte 31">
            <a:extLst>
              <a:ext uri="{FF2B5EF4-FFF2-40B4-BE49-F238E27FC236}">
                <a16:creationId xmlns:a16="http://schemas.microsoft.com/office/drawing/2014/main" id="{A19710E1-B3AA-C657-130B-6C4E2BC2403D}"/>
              </a:ext>
            </a:extLst>
          </p:cNvPr>
          <p:cNvSpPr txBox="1"/>
          <p:nvPr/>
        </p:nvSpPr>
        <p:spPr>
          <a:xfrm>
            <a:off x="2676178" y="2696567"/>
            <a:ext cx="3777448" cy="892552"/>
          </a:xfrm>
          <a:prstGeom prst="rect">
            <a:avLst/>
          </a:prstGeom>
          <a:noFill/>
        </p:spPr>
        <p:txBody>
          <a:bodyPr wrap="square" rtlCol="0">
            <a:spAutoFit/>
          </a:bodyPr>
          <a:lstStyle/>
          <a:p>
            <a:r>
              <a:rPr lang="fr-FR" sz="1600" i="1" dirty="0">
                <a:latin typeface="Century Gothic" panose="020B0502020202020204" pitchFamily="34" charset="0"/>
              </a:rPr>
              <a:t>Caisse en bois</a:t>
            </a:r>
            <a:br>
              <a:rPr lang="fr-FR" sz="1600" i="1" dirty="0">
                <a:latin typeface="Century Gothic" panose="020B0502020202020204" pitchFamily="34" charset="0"/>
              </a:rPr>
            </a:br>
            <a:r>
              <a:rPr lang="fr-FR" sz="1200" i="1" dirty="0" err="1">
                <a:latin typeface="Century Gothic" panose="020B0502020202020204" pitchFamily="34" charset="0"/>
              </a:rPr>
              <a:t>Mabool</a:t>
            </a:r>
            <a:r>
              <a:rPr lang="fr-FR" sz="1200" i="1" dirty="0">
                <a:latin typeface="Century Gothic" panose="020B0502020202020204" pitchFamily="34" charset="0"/>
              </a:rPr>
              <a:t> peut déplacer ces caisses en les poussant. Attention à ne pas bloquer un passage!</a:t>
            </a:r>
          </a:p>
        </p:txBody>
      </p:sp>
    </p:spTree>
    <p:extLst>
      <p:ext uri="{BB962C8B-B14F-4D97-AF65-F5344CB8AC3E}">
        <p14:creationId xmlns:p14="http://schemas.microsoft.com/office/powerpoint/2010/main" val="1087624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DA922259-4501-A584-2E6D-6921DFB06B80}"/>
              </a:ext>
            </a:extLst>
          </p:cNvPr>
          <p:cNvGrpSpPr/>
          <p:nvPr/>
        </p:nvGrpSpPr>
        <p:grpSpPr>
          <a:xfrm>
            <a:off x="1615440" y="1035368"/>
            <a:ext cx="8711089" cy="4648200"/>
            <a:chOff x="1615440" y="1035368"/>
            <a:chExt cx="8711089" cy="4648200"/>
          </a:xfrm>
        </p:grpSpPr>
        <p:sp>
          <p:nvSpPr>
            <p:cNvPr id="6" name="Ellipse 5">
              <a:extLst>
                <a:ext uri="{FF2B5EF4-FFF2-40B4-BE49-F238E27FC236}">
                  <a16:creationId xmlns:a16="http://schemas.microsoft.com/office/drawing/2014/main" id="{E717C539-667B-91FC-DB11-D78827FE4158}"/>
                </a:ext>
              </a:extLst>
            </p:cNvPr>
            <p:cNvSpPr/>
            <p:nvPr/>
          </p:nvSpPr>
          <p:spPr>
            <a:xfrm>
              <a:off x="3642122" y="1035368"/>
              <a:ext cx="4657726" cy="4648200"/>
            </a:xfrm>
            <a:custGeom>
              <a:avLst/>
              <a:gdLst>
                <a:gd name="connsiteX0" fmla="*/ 0 w 4657725"/>
                <a:gd name="connsiteY0" fmla="*/ 2324100 h 4648200"/>
                <a:gd name="connsiteX1" fmla="*/ 2328863 w 4657725"/>
                <a:gd name="connsiteY1" fmla="*/ 0 h 4648200"/>
                <a:gd name="connsiteX2" fmla="*/ 4657726 w 4657725"/>
                <a:gd name="connsiteY2" fmla="*/ 2324100 h 4648200"/>
                <a:gd name="connsiteX3" fmla="*/ 2328863 w 4657725"/>
                <a:gd name="connsiteY3" fmla="*/ 4648200 h 4648200"/>
                <a:gd name="connsiteX4" fmla="*/ 0 w 4657725"/>
                <a:gd name="connsiteY4" fmla="*/ 2324100 h 4648200"/>
                <a:gd name="connsiteX0" fmla="*/ 0 w 4657726"/>
                <a:gd name="connsiteY0" fmla="*/ 2324100 h 4648200"/>
                <a:gd name="connsiteX1" fmla="*/ 2328863 w 4657726"/>
                <a:gd name="connsiteY1" fmla="*/ 0 h 4648200"/>
                <a:gd name="connsiteX2" fmla="*/ 4657726 w 4657726"/>
                <a:gd name="connsiteY2" fmla="*/ 2324100 h 4648200"/>
                <a:gd name="connsiteX3" fmla="*/ 2328863 w 4657726"/>
                <a:gd name="connsiteY3" fmla="*/ 4648200 h 4648200"/>
                <a:gd name="connsiteX4" fmla="*/ 0 w 4657726"/>
                <a:gd name="connsiteY4" fmla="*/ 2324100 h 4648200"/>
                <a:gd name="connsiteX0" fmla="*/ 0 w 4657726"/>
                <a:gd name="connsiteY0" fmla="*/ 2324100 h 4648200"/>
                <a:gd name="connsiteX1" fmla="*/ 2328863 w 4657726"/>
                <a:gd name="connsiteY1" fmla="*/ 0 h 4648200"/>
                <a:gd name="connsiteX2" fmla="*/ 4657726 w 4657726"/>
                <a:gd name="connsiteY2" fmla="*/ 2324100 h 4648200"/>
                <a:gd name="connsiteX3" fmla="*/ 2328863 w 4657726"/>
                <a:gd name="connsiteY3" fmla="*/ 4648200 h 4648200"/>
                <a:gd name="connsiteX4" fmla="*/ 0 w 4657726"/>
                <a:gd name="connsiteY4" fmla="*/ 2324100 h 464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26" h="4648200">
                  <a:moveTo>
                    <a:pt x="0" y="2324100"/>
                  </a:moveTo>
                  <a:cubicBezTo>
                    <a:pt x="0" y="1040535"/>
                    <a:pt x="1042667" y="0"/>
                    <a:pt x="2328863" y="0"/>
                  </a:cubicBezTo>
                  <a:cubicBezTo>
                    <a:pt x="3615059" y="0"/>
                    <a:pt x="4164240" y="750249"/>
                    <a:pt x="4657726" y="2324100"/>
                  </a:cubicBezTo>
                  <a:cubicBezTo>
                    <a:pt x="4570640" y="3578636"/>
                    <a:pt x="3615059" y="4648200"/>
                    <a:pt x="2328863" y="4648200"/>
                  </a:cubicBezTo>
                  <a:cubicBezTo>
                    <a:pt x="1042667" y="4648200"/>
                    <a:pt x="0" y="3607665"/>
                    <a:pt x="0" y="2324100"/>
                  </a:cubicBezTo>
                  <a:close/>
                </a:path>
              </a:pathLst>
            </a:custGeom>
            <a:solidFill>
              <a:srgbClr val="92D050"/>
            </a:solid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0" name="Groupe 9">
              <a:extLst>
                <a:ext uri="{FF2B5EF4-FFF2-40B4-BE49-F238E27FC236}">
                  <a16:creationId xmlns:a16="http://schemas.microsoft.com/office/drawing/2014/main" id="{C3BE913C-077C-DD90-FAE3-C959B52ADED8}"/>
                </a:ext>
              </a:extLst>
            </p:cNvPr>
            <p:cNvGrpSpPr/>
            <p:nvPr/>
          </p:nvGrpSpPr>
          <p:grpSpPr>
            <a:xfrm>
              <a:off x="1615440" y="2697480"/>
              <a:ext cx="2468880" cy="2750820"/>
              <a:chOff x="1615440" y="2697480"/>
              <a:chExt cx="2468880" cy="2750820"/>
            </a:xfrm>
          </p:grpSpPr>
          <p:sp>
            <p:nvSpPr>
              <p:cNvPr id="8" name="Forme libre : forme 7">
                <a:extLst>
                  <a:ext uri="{FF2B5EF4-FFF2-40B4-BE49-F238E27FC236}">
                    <a16:creationId xmlns:a16="http://schemas.microsoft.com/office/drawing/2014/main" id="{2CFD9818-FB11-61D3-1ABE-76E04E78878E}"/>
                  </a:ext>
                </a:extLst>
              </p:cNvPr>
              <p:cNvSpPr/>
              <p:nvPr/>
            </p:nvSpPr>
            <p:spPr>
              <a:xfrm flipH="1">
                <a:off x="1615440" y="2697481"/>
                <a:ext cx="2423160" cy="2667010"/>
              </a:xfrm>
              <a:custGeom>
                <a:avLst/>
                <a:gdLst>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285750 w 2533650"/>
                  <a:gd name="connsiteY21" fmla="*/ 82867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196215 w 2533650"/>
                  <a:gd name="connsiteY20" fmla="*/ 103632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971550 w 2476500"/>
                  <a:gd name="connsiteY0" fmla="*/ 0 h 2524125"/>
                  <a:gd name="connsiteX1" fmla="*/ 1076325 w 2476500"/>
                  <a:gd name="connsiteY1" fmla="*/ 9525 h 2524125"/>
                  <a:gd name="connsiteX2" fmla="*/ 1304925 w 2476500"/>
                  <a:gd name="connsiteY2" fmla="*/ 304800 h 2524125"/>
                  <a:gd name="connsiteX3" fmla="*/ 1552575 w 2476500"/>
                  <a:gd name="connsiteY3" fmla="*/ 114300 h 2524125"/>
                  <a:gd name="connsiteX4" fmla="*/ 1885950 w 2476500"/>
                  <a:gd name="connsiteY4" fmla="*/ 190500 h 2524125"/>
                  <a:gd name="connsiteX5" fmla="*/ 1943100 w 2476500"/>
                  <a:gd name="connsiteY5" fmla="*/ 504825 h 2524125"/>
                  <a:gd name="connsiteX6" fmla="*/ 2181225 w 2476500"/>
                  <a:gd name="connsiteY6" fmla="*/ 419100 h 2524125"/>
                  <a:gd name="connsiteX7" fmla="*/ 2343150 w 2476500"/>
                  <a:gd name="connsiteY7" fmla="*/ 476250 h 2524125"/>
                  <a:gd name="connsiteX8" fmla="*/ 2476500 w 2476500"/>
                  <a:gd name="connsiteY8" fmla="*/ 676275 h 2524125"/>
                  <a:gd name="connsiteX9" fmla="*/ 2466975 w 2476500"/>
                  <a:gd name="connsiteY9" fmla="*/ 1028700 h 2524125"/>
                  <a:gd name="connsiteX10" fmla="*/ 2352675 w 2476500"/>
                  <a:gd name="connsiteY10" fmla="*/ 1333500 h 2524125"/>
                  <a:gd name="connsiteX11" fmla="*/ 2409825 w 2476500"/>
                  <a:gd name="connsiteY11" fmla="*/ 1666875 h 2524125"/>
                  <a:gd name="connsiteX12" fmla="*/ 2324100 w 2476500"/>
                  <a:gd name="connsiteY12" fmla="*/ 2105025 h 2524125"/>
                  <a:gd name="connsiteX13" fmla="*/ 2095500 w 2476500"/>
                  <a:gd name="connsiteY13" fmla="*/ 2457450 h 2524125"/>
                  <a:gd name="connsiteX14" fmla="*/ 1752600 w 2476500"/>
                  <a:gd name="connsiteY14" fmla="*/ 2524125 h 2524125"/>
                  <a:gd name="connsiteX15" fmla="*/ 828675 w 2476500"/>
                  <a:gd name="connsiteY15" fmla="*/ 2524125 h 2524125"/>
                  <a:gd name="connsiteX16" fmla="*/ 552450 w 2476500"/>
                  <a:gd name="connsiteY16" fmla="*/ 2095500 h 2524125"/>
                  <a:gd name="connsiteX17" fmla="*/ 504825 w 2476500"/>
                  <a:gd name="connsiteY17" fmla="*/ 1781175 h 2524125"/>
                  <a:gd name="connsiteX18" fmla="*/ 0 w 2476500"/>
                  <a:gd name="connsiteY18" fmla="*/ 1352550 h 2524125"/>
                  <a:gd name="connsiteX19" fmla="*/ 72390 w 2476500"/>
                  <a:gd name="connsiteY19" fmla="*/ 1171575 h 2524125"/>
                  <a:gd name="connsiteX20" fmla="*/ 139065 w 2476500"/>
                  <a:gd name="connsiteY20" fmla="*/ 1036320 h 2524125"/>
                  <a:gd name="connsiteX21" fmla="*/ 289560 w 2476500"/>
                  <a:gd name="connsiteY21" fmla="*/ 920115 h 2524125"/>
                  <a:gd name="connsiteX22" fmla="*/ 533400 w 2476500"/>
                  <a:gd name="connsiteY22" fmla="*/ 895350 h 2524125"/>
                  <a:gd name="connsiteX23" fmla="*/ 714375 w 2476500"/>
                  <a:gd name="connsiteY23" fmla="*/ 971550 h 2524125"/>
                  <a:gd name="connsiteX24" fmla="*/ 657225 w 2476500"/>
                  <a:gd name="connsiteY24" fmla="*/ 257175 h 2524125"/>
                  <a:gd name="connsiteX25" fmla="*/ 838200 w 2476500"/>
                  <a:gd name="connsiteY25" fmla="*/ 47625 h 2524125"/>
                  <a:gd name="connsiteX26" fmla="*/ 971550 w 2476500"/>
                  <a:gd name="connsiteY26" fmla="*/ 0 h 2524125"/>
                  <a:gd name="connsiteX0" fmla="*/ 918210 w 2423160"/>
                  <a:gd name="connsiteY0" fmla="*/ 0 h 2524125"/>
                  <a:gd name="connsiteX1" fmla="*/ 1022985 w 2423160"/>
                  <a:gd name="connsiteY1" fmla="*/ 9525 h 2524125"/>
                  <a:gd name="connsiteX2" fmla="*/ 1251585 w 2423160"/>
                  <a:gd name="connsiteY2" fmla="*/ 304800 h 2524125"/>
                  <a:gd name="connsiteX3" fmla="*/ 1499235 w 2423160"/>
                  <a:gd name="connsiteY3" fmla="*/ 114300 h 2524125"/>
                  <a:gd name="connsiteX4" fmla="*/ 1832610 w 2423160"/>
                  <a:gd name="connsiteY4" fmla="*/ 190500 h 2524125"/>
                  <a:gd name="connsiteX5" fmla="*/ 1889760 w 2423160"/>
                  <a:gd name="connsiteY5" fmla="*/ 504825 h 2524125"/>
                  <a:gd name="connsiteX6" fmla="*/ 2127885 w 2423160"/>
                  <a:gd name="connsiteY6" fmla="*/ 419100 h 2524125"/>
                  <a:gd name="connsiteX7" fmla="*/ 2289810 w 2423160"/>
                  <a:gd name="connsiteY7" fmla="*/ 476250 h 2524125"/>
                  <a:gd name="connsiteX8" fmla="*/ 2423160 w 2423160"/>
                  <a:gd name="connsiteY8" fmla="*/ 676275 h 2524125"/>
                  <a:gd name="connsiteX9" fmla="*/ 2413635 w 2423160"/>
                  <a:gd name="connsiteY9" fmla="*/ 1028700 h 2524125"/>
                  <a:gd name="connsiteX10" fmla="*/ 2299335 w 2423160"/>
                  <a:gd name="connsiteY10" fmla="*/ 1333500 h 2524125"/>
                  <a:gd name="connsiteX11" fmla="*/ 2356485 w 2423160"/>
                  <a:gd name="connsiteY11" fmla="*/ 1666875 h 2524125"/>
                  <a:gd name="connsiteX12" fmla="*/ 2270760 w 2423160"/>
                  <a:gd name="connsiteY12" fmla="*/ 2105025 h 2524125"/>
                  <a:gd name="connsiteX13" fmla="*/ 2042160 w 2423160"/>
                  <a:gd name="connsiteY13" fmla="*/ 2457450 h 2524125"/>
                  <a:gd name="connsiteX14" fmla="*/ 1699260 w 2423160"/>
                  <a:gd name="connsiteY14" fmla="*/ 2524125 h 2524125"/>
                  <a:gd name="connsiteX15" fmla="*/ 775335 w 2423160"/>
                  <a:gd name="connsiteY15" fmla="*/ 2524125 h 2524125"/>
                  <a:gd name="connsiteX16" fmla="*/ 499110 w 2423160"/>
                  <a:gd name="connsiteY16" fmla="*/ 2095500 h 2524125"/>
                  <a:gd name="connsiteX17" fmla="*/ 451485 w 2423160"/>
                  <a:gd name="connsiteY17" fmla="*/ 1781175 h 2524125"/>
                  <a:gd name="connsiteX18" fmla="*/ 0 w 2423160"/>
                  <a:gd name="connsiteY18" fmla="*/ 1337310 h 2524125"/>
                  <a:gd name="connsiteX19" fmla="*/ 19050 w 2423160"/>
                  <a:gd name="connsiteY19" fmla="*/ 1171575 h 2524125"/>
                  <a:gd name="connsiteX20" fmla="*/ 85725 w 2423160"/>
                  <a:gd name="connsiteY20" fmla="*/ 1036320 h 2524125"/>
                  <a:gd name="connsiteX21" fmla="*/ 236220 w 2423160"/>
                  <a:gd name="connsiteY21" fmla="*/ 920115 h 2524125"/>
                  <a:gd name="connsiteX22" fmla="*/ 480060 w 2423160"/>
                  <a:gd name="connsiteY22" fmla="*/ 895350 h 2524125"/>
                  <a:gd name="connsiteX23" fmla="*/ 661035 w 2423160"/>
                  <a:gd name="connsiteY23" fmla="*/ 971550 h 2524125"/>
                  <a:gd name="connsiteX24" fmla="*/ 603885 w 2423160"/>
                  <a:gd name="connsiteY24" fmla="*/ 257175 h 2524125"/>
                  <a:gd name="connsiteX25" fmla="*/ 784860 w 2423160"/>
                  <a:gd name="connsiteY25" fmla="*/ 47625 h 2524125"/>
                  <a:gd name="connsiteX26" fmla="*/ 918210 w 2423160"/>
                  <a:gd name="connsiteY26" fmla="*/ 0 h 2524125"/>
                  <a:gd name="connsiteX0" fmla="*/ 918210 w 2423160"/>
                  <a:gd name="connsiteY0" fmla="*/ 0 h 2577465"/>
                  <a:gd name="connsiteX1" fmla="*/ 1022985 w 2423160"/>
                  <a:gd name="connsiteY1" fmla="*/ 9525 h 2577465"/>
                  <a:gd name="connsiteX2" fmla="*/ 1251585 w 2423160"/>
                  <a:gd name="connsiteY2" fmla="*/ 304800 h 2577465"/>
                  <a:gd name="connsiteX3" fmla="*/ 1499235 w 2423160"/>
                  <a:gd name="connsiteY3" fmla="*/ 114300 h 2577465"/>
                  <a:gd name="connsiteX4" fmla="*/ 1832610 w 2423160"/>
                  <a:gd name="connsiteY4" fmla="*/ 190500 h 2577465"/>
                  <a:gd name="connsiteX5" fmla="*/ 1889760 w 2423160"/>
                  <a:gd name="connsiteY5" fmla="*/ 504825 h 2577465"/>
                  <a:gd name="connsiteX6" fmla="*/ 2127885 w 2423160"/>
                  <a:gd name="connsiteY6" fmla="*/ 419100 h 2577465"/>
                  <a:gd name="connsiteX7" fmla="*/ 2289810 w 2423160"/>
                  <a:gd name="connsiteY7" fmla="*/ 476250 h 2577465"/>
                  <a:gd name="connsiteX8" fmla="*/ 2423160 w 2423160"/>
                  <a:gd name="connsiteY8" fmla="*/ 676275 h 2577465"/>
                  <a:gd name="connsiteX9" fmla="*/ 2413635 w 2423160"/>
                  <a:gd name="connsiteY9" fmla="*/ 1028700 h 2577465"/>
                  <a:gd name="connsiteX10" fmla="*/ 2299335 w 2423160"/>
                  <a:gd name="connsiteY10" fmla="*/ 1333500 h 2577465"/>
                  <a:gd name="connsiteX11" fmla="*/ 2356485 w 2423160"/>
                  <a:gd name="connsiteY11" fmla="*/ 1666875 h 2577465"/>
                  <a:gd name="connsiteX12" fmla="*/ 2270760 w 2423160"/>
                  <a:gd name="connsiteY12" fmla="*/ 2105025 h 2577465"/>
                  <a:gd name="connsiteX13" fmla="*/ 2042160 w 2423160"/>
                  <a:gd name="connsiteY13" fmla="*/ 2457450 h 2577465"/>
                  <a:gd name="connsiteX14" fmla="*/ 1546860 w 2423160"/>
                  <a:gd name="connsiteY14" fmla="*/ 2577465 h 2577465"/>
                  <a:gd name="connsiteX15" fmla="*/ 775335 w 2423160"/>
                  <a:gd name="connsiteY15" fmla="*/ 2524125 h 2577465"/>
                  <a:gd name="connsiteX16" fmla="*/ 499110 w 2423160"/>
                  <a:gd name="connsiteY16" fmla="*/ 2095500 h 2577465"/>
                  <a:gd name="connsiteX17" fmla="*/ 451485 w 2423160"/>
                  <a:gd name="connsiteY17" fmla="*/ 1781175 h 2577465"/>
                  <a:gd name="connsiteX18" fmla="*/ 0 w 2423160"/>
                  <a:gd name="connsiteY18" fmla="*/ 1337310 h 2577465"/>
                  <a:gd name="connsiteX19" fmla="*/ 19050 w 2423160"/>
                  <a:gd name="connsiteY19" fmla="*/ 1171575 h 2577465"/>
                  <a:gd name="connsiteX20" fmla="*/ 85725 w 2423160"/>
                  <a:gd name="connsiteY20" fmla="*/ 1036320 h 2577465"/>
                  <a:gd name="connsiteX21" fmla="*/ 236220 w 2423160"/>
                  <a:gd name="connsiteY21" fmla="*/ 920115 h 2577465"/>
                  <a:gd name="connsiteX22" fmla="*/ 480060 w 2423160"/>
                  <a:gd name="connsiteY22" fmla="*/ 895350 h 2577465"/>
                  <a:gd name="connsiteX23" fmla="*/ 661035 w 2423160"/>
                  <a:gd name="connsiteY23" fmla="*/ 971550 h 2577465"/>
                  <a:gd name="connsiteX24" fmla="*/ 603885 w 2423160"/>
                  <a:gd name="connsiteY24" fmla="*/ 257175 h 2577465"/>
                  <a:gd name="connsiteX25" fmla="*/ 784860 w 2423160"/>
                  <a:gd name="connsiteY25" fmla="*/ 47625 h 2577465"/>
                  <a:gd name="connsiteX26" fmla="*/ 918210 w 2423160"/>
                  <a:gd name="connsiteY26" fmla="*/ 0 h 2577465"/>
                  <a:gd name="connsiteX0" fmla="*/ 918210 w 2423160"/>
                  <a:gd name="connsiteY0" fmla="*/ 0 h 2622275"/>
                  <a:gd name="connsiteX1" fmla="*/ 1022985 w 2423160"/>
                  <a:gd name="connsiteY1" fmla="*/ 9525 h 2622275"/>
                  <a:gd name="connsiteX2" fmla="*/ 1251585 w 2423160"/>
                  <a:gd name="connsiteY2" fmla="*/ 304800 h 2622275"/>
                  <a:gd name="connsiteX3" fmla="*/ 1499235 w 2423160"/>
                  <a:gd name="connsiteY3" fmla="*/ 114300 h 2622275"/>
                  <a:gd name="connsiteX4" fmla="*/ 1832610 w 2423160"/>
                  <a:gd name="connsiteY4" fmla="*/ 190500 h 2622275"/>
                  <a:gd name="connsiteX5" fmla="*/ 1889760 w 2423160"/>
                  <a:gd name="connsiteY5" fmla="*/ 504825 h 2622275"/>
                  <a:gd name="connsiteX6" fmla="*/ 2127885 w 2423160"/>
                  <a:gd name="connsiteY6" fmla="*/ 419100 h 2622275"/>
                  <a:gd name="connsiteX7" fmla="*/ 2289810 w 2423160"/>
                  <a:gd name="connsiteY7" fmla="*/ 476250 h 2622275"/>
                  <a:gd name="connsiteX8" fmla="*/ 2423160 w 2423160"/>
                  <a:gd name="connsiteY8" fmla="*/ 676275 h 2622275"/>
                  <a:gd name="connsiteX9" fmla="*/ 2413635 w 2423160"/>
                  <a:gd name="connsiteY9" fmla="*/ 1028700 h 2622275"/>
                  <a:gd name="connsiteX10" fmla="*/ 2299335 w 2423160"/>
                  <a:gd name="connsiteY10" fmla="*/ 1333500 h 2622275"/>
                  <a:gd name="connsiteX11" fmla="*/ 2356485 w 2423160"/>
                  <a:gd name="connsiteY11" fmla="*/ 1666875 h 2622275"/>
                  <a:gd name="connsiteX12" fmla="*/ 2270760 w 2423160"/>
                  <a:gd name="connsiteY12" fmla="*/ 2105025 h 2622275"/>
                  <a:gd name="connsiteX13" fmla="*/ 2042160 w 2423160"/>
                  <a:gd name="connsiteY13" fmla="*/ 2457450 h 2622275"/>
                  <a:gd name="connsiteX14" fmla="*/ 1546860 w 2423160"/>
                  <a:gd name="connsiteY14" fmla="*/ 2577465 h 2622275"/>
                  <a:gd name="connsiteX15" fmla="*/ 775335 w 2423160"/>
                  <a:gd name="connsiteY15" fmla="*/ 2524125 h 2622275"/>
                  <a:gd name="connsiteX16" fmla="*/ 499110 w 2423160"/>
                  <a:gd name="connsiteY16" fmla="*/ 2095500 h 2622275"/>
                  <a:gd name="connsiteX17" fmla="*/ 451485 w 2423160"/>
                  <a:gd name="connsiteY17" fmla="*/ 1781175 h 2622275"/>
                  <a:gd name="connsiteX18" fmla="*/ 0 w 2423160"/>
                  <a:gd name="connsiteY18" fmla="*/ 1337310 h 2622275"/>
                  <a:gd name="connsiteX19" fmla="*/ 19050 w 2423160"/>
                  <a:gd name="connsiteY19" fmla="*/ 1171575 h 2622275"/>
                  <a:gd name="connsiteX20" fmla="*/ 85725 w 2423160"/>
                  <a:gd name="connsiteY20" fmla="*/ 1036320 h 2622275"/>
                  <a:gd name="connsiteX21" fmla="*/ 236220 w 2423160"/>
                  <a:gd name="connsiteY21" fmla="*/ 920115 h 2622275"/>
                  <a:gd name="connsiteX22" fmla="*/ 480060 w 2423160"/>
                  <a:gd name="connsiteY22" fmla="*/ 895350 h 2622275"/>
                  <a:gd name="connsiteX23" fmla="*/ 661035 w 2423160"/>
                  <a:gd name="connsiteY23" fmla="*/ 971550 h 2622275"/>
                  <a:gd name="connsiteX24" fmla="*/ 603885 w 2423160"/>
                  <a:gd name="connsiteY24" fmla="*/ 257175 h 2622275"/>
                  <a:gd name="connsiteX25" fmla="*/ 784860 w 2423160"/>
                  <a:gd name="connsiteY25" fmla="*/ 47625 h 2622275"/>
                  <a:gd name="connsiteX26" fmla="*/ 918210 w 2423160"/>
                  <a:gd name="connsiteY26" fmla="*/ 0 h 2622275"/>
                  <a:gd name="connsiteX0" fmla="*/ 918210 w 2423160"/>
                  <a:gd name="connsiteY0" fmla="*/ 0 h 2637026"/>
                  <a:gd name="connsiteX1" fmla="*/ 1022985 w 2423160"/>
                  <a:gd name="connsiteY1" fmla="*/ 9525 h 2637026"/>
                  <a:gd name="connsiteX2" fmla="*/ 1251585 w 2423160"/>
                  <a:gd name="connsiteY2" fmla="*/ 304800 h 2637026"/>
                  <a:gd name="connsiteX3" fmla="*/ 1499235 w 2423160"/>
                  <a:gd name="connsiteY3" fmla="*/ 114300 h 2637026"/>
                  <a:gd name="connsiteX4" fmla="*/ 1832610 w 2423160"/>
                  <a:gd name="connsiteY4" fmla="*/ 190500 h 2637026"/>
                  <a:gd name="connsiteX5" fmla="*/ 1889760 w 2423160"/>
                  <a:gd name="connsiteY5" fmla="*/ 504825 h 2637026"/>
                  <a:gd name="connsiteX6" fmla="*/ 2127885 w 2423160"/>
                  <a:gd name="connsiteY6" fmla="*/ 419100 h 2637026"/>
                  <a:gd name="connsiteX7" fmla="*/ 2289810 w 2423160"/>
                  <a:gd name="connsiteY7" fmla="*/ 476250 h 2637026"/>
                  <a:gd name="connsiteX8" fmla="*/ 2423160 w 2423160"/>
                  <a:gd name="connsiteY8" fmla="*/ 676275 h 2637026"/>
                  <a:gd name="connsiteX9" fmla="*/ 2413635 w 2423160"/>
                  <a:gd name="connsiteY9" fmla="*/ 1028700 h 2637026"/>
                  <a:gd name="connsiteX10" fmla="*/ 2299335 w 2423160"/>
                  <a:gd name="connsiteY10" fmla="*/ 1333500 h 2637026"/>
                  <a:gd name="connsiteX11" fmla="*/ 2356485 w 2423160"/>
                  <a:gd name="connsiteY11" fmla="*/ 1666875 h 2637026"/>
                  <a:gd name="connsiteX12" fmla="*/ 2270760 w 2423160"/>
                  <a:gd name="connsiteY12" fmla="*/ 2105025 h 2637026"/>
                  <a:gd name="connsiteX13" fmla="*/ 2042160 w 2423160"/>
                  <a:gd name="connsiteY13" fmla="*/ 2457450 h 2637026"/>
                  <a:gd name="connsiteX14" fmla="*/ 1546860 w 2423160"/>
                  <a:gd name="connsiteY14" fmla="*/ 2577465 h 2637026"/>
                  <a:gd name="connsiteX15" fmla="*/ 821055 w 2423160"/>
                  <a:gd name="connsiteY15" fmla="*/ 2585085 h 2637026"/>
                  <a:gd name="connsiteX16" fmla="*/ 499110 w 2423160"/>
                  <a:gd name="connsiteY16" fmla="*/ 2095500 h 2637026"/>
                  <a:gd name="connsiteX17" fmla="*/ 451485 w 2423160"/>
                  <a:gd name="connsiteY17" fmla="*/ 1781175 h 2637026"/>
                  <a:gd name="connsiteX18" fmla="*/ 0 w 2423160"/>
                  <a:gd name="connsiteY18" fmla="*/ 1337310 h 2637026"/>
                  <a:gd name="connsiteX19" fmla="*/ 19050 w 2423160"/>
                  <a:gd name="connsiteY19" fmla="*/ 1171575 h 2637026"/>
                  <a:gd name="connsiteX20" fmla="*/ 85725 w 2423160"/>
                  <a:gd name="connsiteY20" fmla="*/ 1036320 h 2637026"/>
                  <a:gd name="connsiteX21" fmla="*/ 236220 w 2423160"/>
                  <a:gd name="connsiteY21" fmla="*/ 920115 h 2637026"/>
                  <a:gd name="connsiteX22" fmla="*/ 480060 w 2423160"/>
                  <a:gd name="connsiteY22" fmla="*/ 895350 h 2637026"/>
                  <a:gd name="connsiteX23" fmla="*/ 661035 w 2423160"/>
                  <a:gd name="connsiteY23" fmla="*/ 971550 h 2637026"/>
                  <a:gd name="connsiteX24" fmla="*/ 603885 w 2423160"/>
                  <a:gd name="connsiteY24" fmla="*/ 257175 h 2637026"/>
                  <a:gd name="connsiteX25" fmla="*/ 784860 w 2423160"/>
                  <a:gd name="connsiteY25" fmla="*/ 47625 h 2637026"/>
                  <a:gd name="connsiteX26" fmla="*/ 918210 w 2423160"/>
                  <a:gd name="connsiteY26" fmla="*/ 0 h 2637026"/>
                  <a:gd name="connsiteX0" fmla="*/ 918210 w 2423160"/>
                  <a:gd name="connsiteY0" fmla="*/ 0 h 2667010"/>
                  <a:gd name="connsiteX1" fmla="*/ 1022985 w 2423160"/>
                  <a:gd name="connsiteY1" fmla="*/ 9525 h 2667010"/>
                  <a:gd name="connsiteX2" fmla="*/ 1251585 w 2423160"/>
                  <a:gd name="connsiteY2" fmla="*/ 304800 h 2667010"/>
                  <a:gd name="connsiteX3" fmla="*/ 1499235 w 2423160"/>
                  <a:gd name="connsiteY3" fmla="*/ 114300 h 2667010"/>
                  <a:gd name="connsiteX4" fmla="*/ 1832610 w 2423160"/>
                  <a:gd name="connsiteY4" fmla="*/ 190500 h 2667010"/>
                  <a:gd name="connsiteX5" fmla="*/ 1889760 w 2423160"/>
                  <a:gd name="connsiteY5" fmla="*/ 504825 h 2667010"/>
                  <a:gd name="connsiteX6" fmla="*/ 2127885 w 2423160"/>
                  <a:gd name="connsiteY6" fmla="*/ 419100 h 2667010"/>
                  <a:gd name="connsiteX7" fmla="*/ 2289810 w 2423160"/>
                  <a:gd name="connsiteY7" fmla="*/ 476250 h 2667010"/>
                  <a:gd name="connsiteX8" fmla="*/ 2423160 w 2423160"/>
                  <a:gd name="connsiteY8" fmla="*/ 676275 h 2667010"/>
                  <a:gd name="connsiteX9" fmla="*/ 2413635 w 2423160"/>
                  <a:gd name="connsiteY9" fmla="*/ 1028700 h 2667010"/>
                  <a:gd name="connsiteX10" fmla="*/ 2299335 w 2423160"/>
                  <a:gd name="connsiteY10" fmla="*/ 1333500 h 2667010"/>
                  <a:gd name="connsiteX11" fmla="*/ 2356485 w 2423160"/>
                  <a:gd name="connsiteY11" fmla="*/ 1666875 h 2667010"/>
                  <a:gd name="connsiteX12" fmla="*/ 2270760 w 2423160"/>
                  <a:gd name="connsiteY12" fmla="*/ 2105025 h 2667010"/>
                  <a:gd name="connsiteX13" fmla="*/ 2042160 w 2423160"/>
                  <a:gd name="connsiteY13" fmla="*/ 2457450 h 2667010"/>
                  <a:gd name="connsiteX14" fmla="*/ 1546860 w 2423160"/>
                  <a:gd name="connsiteY14" fmla="*/ 2577465 h 2667010"/>
                  <a:gd name="connsiteX15" fmla="*/ 821055 w 2423160"/>
                  <a:gd name="connsiteY15" fmla="*/ 2585085 h 2667010"/>
                  <a:gd name="connsiteX16" fmla="*/ 499110 w 2423160"/>
                  <a:gd name="connsiteY16" fmla="*/ 2095500 h 2667010"/>
                  <a:gd name="connsiteX17" fmla="*/ 451485 w 2423160"/>
                  <a:gd name="connsiteY17" fmla="*/ 1781175 h 2667010"/>
                  <a:gd name="connsiteX18" fmla="*/ 0 w 2423160"/>
                  <a:gd name="connsiteY18" fmla="*/ 1337310 h 2667010"/>
                  <a:gd name="connsiteX19" fmla="*/ 19050 w 2423160"/>
                  <a:gd name="connsiteY19" fmla="*/ 1171575 h 2667010"/>
                  <a:gd name="connsiteX20" fmla="*/ 85725 w 2423160"/>
                  <a:gd name="connsiteY20" fmla="*/ 1036320 h 2667010"/>
                  <a:gd name="connsiteX21" fmla="*/ 236220 w 2423160"/>
                  <a:gd name="connsiteY21" fmla="*/ 920115 h 2667010"/>
                  <a:gd name="connsiteX22" fmla="*/ 480060 w 2423160"/>
                  <a:gd name="connsiteY22" fmla="*/ 895350 h 2667010"/>
                  <a:gd name="connsiteX23" fmla="*/ 661035 w 2423160"/>
                  <a:gd name="connsiteY23" fmla="*/ 971550 h 2667010"/>
                  <a:gd name="connsiteX24" fmla="*/ 603885 w 2423160"/>
                  <a:gd name="connsiteY24" fmla="*/ 257175 h 2667010"/>
                  <a:gd name="connsiteX25" fmla="*/ 784860 w 2423160"/>
                  <a:gd name="connsiteY25" fmla="*/ 47625 h 2667010"/>
                  <a:gd name="connsiteX26" fmla="*/ 918210 w 2423160"/>
                  <a:gd name="connsiteY26" fmla="*/ 0 h 266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23160" h="2667010">
                    <a:moveTo>
                      <a:pt x="918210" y="0"/>
                    </a:moveTo>
                    <a:lnTo>
                      <a:pt x="1022985" y="9525"/>
                    </a:lnTo>
                    <a:lnTo>
                      <a:pt x="1251585" y="304800"/>
                    </a:lnTo>
                    <a:lnTo>
                      <a:pt x="1499235" y="114300"/>
                    </a:lnTo>
                    <a:lnTo>
                      <a:pt x="1832610" y="190500"/>
                    </a:lnTo>
                    <a:lnTo>
                      <a:pt x="1889760" y="504825"/>
                    </a:lnTo>
                    <a:lnTo>
                      <a:pt x="2127885" y="419100"/>
                    </a:lnTo>
                    <a:lnTo>
                      <a:pt x="2289810" y="476250"/>
                    </a:lnTo>
                    <a:lnTo>
                      <a:pt x="2423160" y="676275"/>
                    </a:lnTo>
                    <a:lnTo>
                      <a:pt x="2413635" y="1028700"/>
                    </a:lnTo>
                    <a:lnTo>
                      <a:pt x="2299335" y="1333500"/>
                    </a:lnTo>
                    <a:lnTo>
                      <a:pt x="2356485" y="1666875"/>
                    </a:lnTo>
                    <a:lnTo>
                      <a:pt x="2270760" y="2105025"/>
                    </a:lnTo>
                    <a:lnTo>
                      <a:pt x="2042160" y="2457450"/>
                    </a:lnTo>
                    <a:lnTo>
                      <a:pt x="1546860" y="2577465"/>
                    </a:lnTo>
                    <a:cubicBezTo>
                      <a:pt x="1403985" y="2696845"/>
                      <a:pt x="1055370" y="2694305"/>
                      <a:pt x="821055" y="2585085"/>
                    </a:cubicBezTo>
                    <a:lnTo>
                      <a:pt x="499110" y="2095500"/>
                    </a:lnTo>
                    <a:lnTo>
                      <a:pt x="451485" y="1781175"/>
                    </a:lnTo>
                    <a:lnTo>
                      <a:pt x="0" y="1337310"/>
                    </a:lnTo>
                    <a:lnTo>
                      <a:pt x="19050" y="1171575"/>
                    </a:lnTo>
                    <a:lnTo>
                      <a:pt x="85725" y="1036320"/>
                    </a:lnTo>
                    <a:lnTo>
                      <a:pt x="236220" y="920115"/>
                    </a:lnTo>
                    <a:lnTo>
                      <a:pt x="480060" y="895350"/>
                    </a:lnTo>
                    <a:lnTo>
                      <a:pt x="661035" y="971550"/>
                    </a:lnTo>
                    <a:lnTo>
                      <a:pt x="603885" y="257175"/>
                    </a:lnTo>
                    <a:lnTo>
                      <a:pt x="784860" y="47625"/>
                    </a:lnTo>
                    <a:lnTo>
                      <a:pt x="91821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orme libre : forme 8">
                <a:extLst>
                  <a:ext uri="{FF2B5EF4-FFF2-40B4-BE49-F238E27FC236}">
                    <a16:creationId xmlns:a16="http://schemas.microsoft.com/office/drawing/2014/main" id="{C4DA5608-A1DE-4499-E979-0415C6F479C9}"/>
                  </a:ext>
                </a:extLst>
              </p:cNvPr>
              <p:cNvSpPr/>
              <p:nvPr/>
            </p:nvSpPr>
            <p:spPr>
              <a:xfrm>
                <a:off x="1615440" y="2697480"/>
                <a:ext cx="2468880" cy="2750820"/>
              </a:xfrm>
              <a:custGeom>
                <a:avLst/>
                <a:gdLst>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381000 w 2468880"/>
                  <a:gd name="connsiteY32" fmla="*/ 36576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48768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468880" h="2750820">
                    <a:moveTo>
                      <a:pt x="480060" y="396240"/>
                    </a:moveTo>
                    <a:lnTo>
                      <a:pt x="510540" y="281940"/>
                    </a:lnTo>
                    <a:lnTo>
                      <a:pt x="640080" y="129540"/>
                    </a:lnTo>
                    <a:lnTo>
                      <a:pt x="861060" y="76200"/>
                    </a:lnTo>
                    <a:lnTo>
                      <a:pt x="975360" y="83820"/>
                    </a:lnTo>
                    <a:lnTo>
                      <a:pt x="1150620" y="266700"/>
                    </a:lnTo>
                    <a:lnTo>
                      <a:pt x="1333500" y="38100"/>
                    </a:lnTo>
                    <a:lnTo>
                      <a:pt x="1531620" y="0"/>
                    </a:lnTo>
                    <a:lnTo>
                      <a:pt x="1684020" y="30480"/>
                    </a:lnTo>
                    <a:lnTo>
                      <a:pt x="1775460" y="99060"/>
                    </a:lnTo>
                    <a:lnTo>
                      <a:pt x="1866900" y="266700"/>
                    </a:lnTo>
                    <a:lnTo>
                      <a:pt x="1874520" y="922020"/>
                    </a:lnTo>
                    <a:lnTo>
                      <a:pt x="1996440" y="868680"/>
                    </a:lnTo>
                    <a:lnTo>
                      <a:pt x="2209800" y="838200"/>
                    </a:lnTo>
                    <a:lnTo>
                      <a:pt x="2438400" y="1059180"/>
                    </a:lnTo>
                    <a:lnTo>
                      <a:pt x="2468880" y="1379220"/>
                    </a:lnTo>
                    <a:lnTo>
                      <a:pt x="2209800" y="1645920"/>
                    </a:lnTo>
                    <a:lnTo>
                      <a:pt x="1973580" y="1851660"/>
                    </a:lnTo>
                    <a:lnTo>
                      <a:pt x="1965960" y="2141220"/>
                    </a:lnTo>
                    <a:lnTo>
                      <a:pt x="1859280" y="2362200"/>
                    </a:lnTo>
                    <a:lnTo>
                      <a:pt x="1501140" y="2743200"/>
                    </a:lnTo>
                    <a:lnTo>
                      <a:pt x="975360" y="2750820"/>
                    </a:lnTo>
                    <a:lnTo>
                      <a:pt x="838200" y="2567940"/>
                    </a:lnTo>
                    <a:lnTo>
                      <a:pt x="533400" y="2575560"/>
                    </a:lnTo>
                    <a:lnTo>
                      <a:pt x="251460" y="2446020"/>
                    </a:lnTo>
                    <a:lnTo>
                      <a:pt x="60960" y="2049780"/>
                    </a:lnTo>
                    <a:lnTo>
                      <a:pt x="38100" y="1722120"/>
                    </a:lnTo>
                    <a:lnTo>
                      <a:pt x="30480" y="1341120"/>
                    </a:lnTo>
                    <a:lnTo>
                      <a:pt x="99060" y="1257300"/>
                    </a:lnTo>
                    <a:lnTo>
                      <a:pt x="0" y="1059180"/>
                    </a:lnTo>
                    <a:lnTo>
                      <a:pt x="7620" y="571500"/>
                    </a:lnTo>
                    <a:lnTo>
                      <a:pt x="160020" y="396240"/>
                    </a:lnTo>
                    <a:lnTo>
                      <a:pt x="487680" y="342900"/>
                    </a:lnTo>
                    <a:lnTo>
                      <a:pt x="533400" y="525780"/>
                    </a:lnTo>
                    <a:lnTo>
                      <a:pt x="205740" y="510540"/>
                    </a:lnTo>
                    <a:lnTo>
                      <a:pt x="76200" y="685800"/>
                    </a:lnTo>
                    <a:lnTo>
                      <a:pt x="91440" y="975360"/>
                    </a:lnTo>
                    <a:lnTo>
                      <a:pt x="160020" y="1417320"/>
                    </a:lnTo>
                    <a:lnTo>
                      <a:pt x="129540" y="1478280"/>
                    </a:lnTo>
                    <a:lnTo>
                      <a:pt x="129540" y="1912620"/>
                    </a:lnTo>
                    <a:lnTo>
                      <a:pt x="205740" y="2171700"/>
                    </a:lnTo>
                    <a:lnTo>
                      <a:pt x="312420" y="2385060"/>
                    </a:lnTo>
                    <a:lnTo>
                      <a:pt x="541020" y="2453640"/>
                    </a:lnTo>
                    <a:lnTo>
                      <a:pt x="800100" y="2453640"/>
                    </a:lnTo>
                    <a:lnTo>
                      <a:pt x="1066800" y="2644140"/>
                    </a:lnTo>
                    <a:lnTo>
                      <a:pt x="1394460" y="2628900"/>
                    </a:lnTo>
                    <a:lnTo>
                      <a:pt x="1737360" y="2354580"/>
                    </a:lnTo>
                    <a:lnTo>
                      <a:pt x="1927860" y="2103120"/>
                    </a:lnTo>
                    <a:lnTo>
                      <a:pt x="1927860" y="1935480"/>
                    </a:lnTo>
                    <a:lnTo>
                      <a:pt x="1950720" y="1783080"/>
                    </a:lnTo>
                    <a:lnTo>
                      <a:pt x="2286000" y="1478280"/>
                    </a:lnTo>
                    <a:lnTo>
                      <a:pt x="2377440" y="1371600"/>
                    </a:lnTo>
                    <a:lnTo>
                      <a:pt x="2362200" y="1112520"/>
                    </a:lnTo>
                    <a:lnTo>
                      <a:pt x="2209800" y="982980"/>
                    </a:lnTo>
                    <a:lnTo>
                      <a:pt x="2034540" y="944880"/>
                    </a:lnTo>
                    <a:lnTo>
                      <a:pt x="1958340" y="1013460"/>
                    </a:lnTo>
                    <a:lnTo>
                      <a:pt x="1958340" y="1013460"/>
                    </a:lnTo>
                    <a:lnTo>
                      <a:pt x="1539240" y="1333500"/>
                    </a:lnTo>
                    <a:lnTo>
                      <a:pt x="1470660" y="1653540"/>
                    </a:lnTo>
                    <a:lnTo>
                      <a:pt x="1303020" y="1836420"/>
                    </a:lnTo>
                    <a:lnTo>
                      <a:pt x="1074420" y="1988820"/>
                    </a:lnTo>
                    <a:lnTo>
                      <a:pt x="914400" y="2339340"/>
                    </a:lnTo>
                    <a:lnTo>
                      <a:pt x="1005840" y="1973580"/>
                    </a:lnTo>
                    <a:lnTo>
                      <a:pt x="952500" y="1684020"/>
                    </a:lnTo>
                    <a:lnTo>
                      <a:pt x="708660" y="1379220"/>
                    </a:lnTo>
                    <a:lnTo>
                      <a:pt x="1021080" y="1638300"/>
                    </a:lnTo>
                    <a:lnTo>
                      <a:pt x="1066800" y="1821180"/>
                    </a:lnTo>
                    <a:lnTo>
                      <a:pt x="1188720" y="1722120"/>
                    </a:lnTo>
                    <a:lnTo>
                      <a:pt x="1356360" y="1630680"/>
                    </a:lnTo>
                    <a:lnTo>
                      <a:pt x="1424940" y="1546860"/>
                    </a:lnTo>
                    <a:lnTo>
                      <a:pt x="1417320" y="1402080"/>
                    </a:lnTo>
                    <a:lnTo>
                      <a:pt x="1493520" y="1295400"/>
                    </a:lnTo>
                    <a:lnTo>
                      <a:pt x="1485900" y="1203960"/>
                    </a:lnTo>
                    <a:lnTo>
                      <a:pt x="1371600" y="1173480"/>
                    </a:lnTo>
                    <a:lnTo>
                      <a:pt x="1516380" y="1165860"/>
                    </a:lnTo>
                    <a:lnTo>
                      <a:pt x="1577340" y="1211580"/>
                    </a:lnTo>
                    <a:lnTo>
                      <a:pt x="1760220" y="1051560"/>
                    </a:lnTo>
                    <a:lnTo>
                      <a:pt x="1798320" y="320040"/>
                    </a:lnTo>
                    <a:lnTo>
                      <a:pt x="1630680" y="121920"/>
                    </a:lnTo>
                    <a:lnTo>
                      <a:pt x="1447800" y="99060"/>
                    </a:lnTo>
                    <a:lnTo>
                      <a:pt x="1234440" y="312420"/>
                    </a:lnTo>
                    <a:lnTo>
                      <a:pt x="1188720" y="1150620"/>
                    </a:lnTo>
                    <a:lnTo>
                      <a:pt x="975360" y="1135380"/>
                    </a:lnTo>
                    <a:lnTo>
                      <a:pt x="1112520" y="1059180"/>
                    </a:lnTo>
                    <a:lnTo>
                      <a:pt x="1089660" y="426720"/>
                    </a:lnTo>
                    <a:lnTo>
                      <a:pt x="967740" y="213360"/>
                    </a:lnTo>
                    <a:lnTo>
                      <a:pt x="731520" y="228600"/>
                    </a:lnTo>
                    <a:lnTo>
                      <a:pt x="640080" y="335280"/>
                    </a:lnTo>
                    <a:lnTo>
                      <a:pt x="617220" y="845820"/>
                    </a:lnTo>
                    <a:lnTo>
                      <a:pt x="739140" y="1219200"/>
                    </a:lnTo>
                    <a:lnTo>
                      <a:pt x="396240" y="1295400"/>
                    </a:lnTo>
                    <a:lnTo>
                      <a:pt x="662940" y="1135380"/>
                    </a:lnTo>
                    <a:lnTo>
                      <a:pt x="518160" y="617220"/>
                    </a:lnTo>
                    <a:lnTo>
                      <a:pt x="480060" y="39624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1" name="Groupe 10">
              <a:extLst>
                <a:ext uri="{FF2B5EF4-FFF2-40B4-BE49-F238E27FC236}">
                  <a16:creationId xmlns:a16="http://schemas.microsoft.com/office/drawing/2014/main" id="{2D35E347-D084-FBD0-9FBE-82BCC9C1E27A}"/>
                </a:ext>
              </a:extLst>
            </p:cNvPr>
            <p:cNvGrpSpPr/>
            <p:nvPr/>
          </p:nvGrpSpPr>
          <p:grpSpPr>
            <a:xfrm flipH="1">
              <a:off x="7857649" y="2932748"/>
              <a:ext cx="2468880" cy="2750820"/>
              <a:chOff x="1615440" y="2697480"/>
              <a:chExt cx="2468880" cy="2750820"/>
            </a:xfrm>
          </p:grpSpPr>
          <p:sp>
            <p:nvSpPr>
              <p:cNvPr id="12" name="Forme libre : forme 11">
                <a:extLst>
                  <a:ext uri="{FF2B5EF4-FFF2-40B4-BE49-F238E27FC236}">
                    <a16:creationId xmlns:a16="http://schemas.microsoft.com/office/drawing/2014/main" id="{123545DC-6E12-0B23-1A17-668F269E2CBB}"/>
                  </a:ext>
                </a:extLst>
              </p:cNvPr>
              <p:cNvSpPr/>
              <p:nvPr/>
            </p:nvSpPr>
            <p:spPr>
              <a:xfrm flipH="1">
                <a:off x="1615440" y="2697481"/>
                <a:ext cx="2423160" cy="2667010"/>
              </a:xfrm>
              <a:custGeom>
                <a:avLst/>
                <a:gdLst>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285750 w 2533650"/>
                  <a:gd name="connsiteY21" fmla="*/ 82867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196215 w 2533650"/>
                  <a:gd name="connsiteY20" fmla="*/ 103632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971550 w 2476500"/>
                  <a:gd name="connsiteY0" fmla="*/ 0 h 2524125"/>
                  <a:gd name="connsiteX1" fmla="*/ 1076325 w 2476500"/>
                  <a:gd name="connsiteY1" fmla="*/ 9525 h 2524125"/>
                  <a:gd name="connsiteX2" fmla="*/ 1304925 w 2476500"/>
                  <a:gd name="connsiteY2" fmla="*/ 304800 h 2524125"/>
                  <a:gd name="connsiteX3" fmla="*/ 1552575 w 2476500"/>
                  <a:gd name="connsiteY3" fmla="*/ 114300 h 2524125"/>
                  <a:gd name="connsiteX4" fmla="*/ 1885950 w 2476500"/>
                  <a:gd name="connsiteY4" fmla="*/ 190500 h 2524125"/>
                  <a:gd name="connsiteX5" fmla="*/ 1943100 w 2476500"/>
                  <a:gd name="connsiteY5" fmla="*/ 504825 h 2524125"/>
                  <a:gd name="connsiteX6" fmla="*/ 2181225 w 2476500"/>
                  <a:gd name="connsiteY6" fmla="*/ 419100 h 2524125"/>
                  <a:gd name="connsiteX7" fmla="*/ 2343150 w 2476500"/>
                  <a:gd name="connsiteY7" fmla="*/ 476250 h 2524125"/>
                  <a:gd name="connsiteX8" fmla="*/ 2476500 w 2476500"/>
                  <a:gd name="connsiteY8" fmla="*/ 676275 h 2524125"/>
                  <a:gd name="connsiteX9" fmla="*/ 2466975 w 2476500"/>
                  <a:gd name="connsiteY9" fmla="*/ 1028700 h 2524125"/>
                  <a:gd name="connsiteX10" fmla="*/ 2352675 w 2476500"/>
                  <a:gd name="connsiteY10" fmla="*/ 1333500 h 2524125"/>
                  <a:gd name="connsiteX11" fmla="*/ 2409825 w 2476500"/>
                  <a:gd name="connsiteY11" fmla="*/ 1666875 h 2524125"/>
                  <a:gd name="connsiteX12" fmla="*/ 2324100 w 2476500"/>
                  <a:gd name="connsiteY12" fmla="*/ 2105025 h 2524125"/>
                  <a:gd name="connsiteX13" fmla="*/ 2095500 w 2476500"/>
                  <a:gd name="connsiteY13" fmla="*/ 2457450 h 2524125"/>
                  <a:gd name="connsiteX14" fmla="*/ 1752600 w 2476500"/>
                  <a:gd name="connsiteY14" fmla="*/ 2524125 h 2524125"/>
                  <a:gd name="connsiteX15" fmla="*/ 828675 w 2476500"/>
                  <a:gd name="connsiteY15" fmla="*/ 2524125 h 2524125"/>
                  <a:gd name="connsiteX16" fmla="*/ 552450 w 2476500"/>
                  <a:gd name="connsiteY16" fmla="*/ 2095500 h 2524125"/>
                  <a:gd name="connsiteX17" fmla="*/ 504825 w 2476500"/>
                  <a:gd name="connsiteY17" fmla="*/ 1781175 h 2524125"/>
                  <a:gd name="connsiteX18" fmla="*/ 0 w 2476500"/>
                  <a:gd name="connsiteY18" fmla="*/ 1352550 h 2524125"/>
                  <a:gd name="connsiteX19" fmla="*/ 72390 w 2476500"/>
                  <a:gd name="connsiteY19" fmla="*/ 1171575 h 2524125"/>
                  <a:gd name="connsiteX20" fmla="*/ 139065 w 2476500"/>
                  <a:gd name="connsiteY20" fmla="*/ 1036320 h 2524125"/>
                  <a:gd name="connsiteX21" fmla="*/ 289560 w 2476500"/>
                  <a:gd name="connsiteY21" fmla="*/ 920115 h 2524125"/>
                  <a:gd name="connsiteX22" fmla="*/ 533400 w 2476500"/>
                  <a:gd name="connsiteY22" fmla="*/ 895350 h 2524125"/>
                  <a:gd name="connsiteX23" fmla="*/ 714375 w 2476500"/>
                  <a:gd name="connsiteY23" fmla="*/ 971550 h 2524125"/>
                  <a:gd name="connsiteX24" fmla="*/ 657225 w 2476500"/>
                  <a:gd name="connsiteY24" fmla="*/ 257175 h 2524125"/>
                  <a:gd name="connsiteX25" fmla="*/ 838200 w 2476500"/>
                  <a:gd name="connsiteY25" fmla="*/ 47625 h 2524125"/>
                  <a:gd name="connsiteX26" fmla="*/ 971550 w 2476500"/>
                  <a:gd name="connsiteY26" fmla="*/ 0 h 2524125"/>
                  <a:gd name="connsiteX0" fmla="*/ 918210 w 2423160"/>
                  <a:gd name="connsiteY0" fmla="*/ 0 h 2524125"/>
                  <a:gd name="connsiteX1" fmla="*/ 1022985 w 2423160"/>
                  <a:gd name="connsiteY1" fmla="*/ 9525 h 2524125"/>
                  <a:gd name="connsiteX2" fmla="*/ 1251585 w 2423160"/>
                  <a:gd name="connsiteY2" fmla="*/ 304800 h 2524125"/>
                  <a:gd name="connsiteX3" fmla="*/ 1499235 w 2423160"/>
                  <a:gd name="connsiteY3" fmla="*/ 114300 h 2524125"/>
                  <a:gd name="connsiteX4" fmla="*/ 1832610 w 2423160"/>
                  <a:gd name="connsiteY4" fmla="*/ 190500 h 2524125"/>
                  <a:gd name="connsiteX5" fmla="*/ 1889760 w 2423160"/>
                  <a:gd name="connsiteY5" fmla="*/ 504825 h 2524125"/>
                  <a:gd name="connsiteX6" fmla="*/ 2127885 w 2423160"/>
                  <a:gd name="connsiteY6" fmla="*/ 419100 h 2524125"/>
                  <a:gd name="connsiteX7" fmla="*/ 2289810 w 2423160"/>
                  <a:gd name="connsiteY7" fmla="*/ 476250 h 2524125"/>
                  <a:gd name="connsiteX8" fmla="*/ 2423160 w 2423160"/>
                  <a:gd name="connsiteY8" fmla="*/ 676275 h 2524125"/>
                  <a:gd name="connsiteX9" fmla="*/ 2413635 w 2423160"/>
                  <a:gd name="connsiteY9" fmla="*/ 1028700 h 2524125"/>
                  <a:gd name="connsiteX10" fmla="*/ 2299335 w 2423160"/>
                  <a:gd name="connsiteY10" fmla="*/ 1333500 h 2524125"/>
                  <a:gd name="connsiteX11" fmla="*/ 2356485 w 2423160"/>
                  <a:gd name="connsiteY11" fmla="*/ 1666875 h 2524125"/>
                  <a:gd name="connsiteX12" fmla="*/ 2270760 w 2423160"/>
                  <a:gd name="connsiteY12" fmla="*/ 2105025 h 2524125"/>
                  <a:gd name="connsiteX13" fmla="*/ 2042160 w 2423160"/>
                  <a:gd name="connsiteY13" fmla="*/ 2457450 h 2524125"/>
                  <a:gd name="connsiteX14" fmla="*/ 1699260 w 2423160"/>
                  <a:gd name="connsiteY14" fmla="*/ 2524125 h 2524125"/>
                  <a:gd name="connsiteX15" fmla="*/ 775335 w 2423160"/>
                  <a:gd name="connsiteY15" fmla="*/ 2524125 h 2524125"/>
                  <a:gd name="connsiteX16" fmla="*/ 499110 w 2423160"/>
                  <a:gd name="connsiteY16" fmla="*/ 2095500 h 2524125"/>
                  <a:gd name="connsiteX17" fmla="*/ 451485 w 2423160"/>
                  <a:gd name="connsiteY17" fmla="*/ 1781175 h 2524125"/>
                  <a:gd name="connsiteX18" fmla="*/ 0 w 2423160"/>
                  <a:gd name="connsiteY18" fmla="*/ 1337310 h 2524125"/>
                  <a:gd name="connsiteX19" fmla="*/ 19050 w 2423160"/>
                  <a:gd name="connsiteY19" fmla="*/ 1171575 h 2524125"/>
                  <a:gd name="connsiteX20" fmla="*/ 85725 w 2423160"/>
                  <a:gd name="connsiteY20" fmla="*/ 1036320 h 2524125"/>
                  <a:gd name="connsiteX21" fmla="*/ 236220 w 2423160"/>
                  <a:gd name="connsiteY21" fmla="*/ 920115 h 2524125"/>
                  <a:gd name="connsiteX22" fmla="*/ 480060 w 2423160"/>
                  <a:gd name="connsiteY22" fmla="*/ 895350 h 2524125"/>
                  <a:gd name="connsiteX23" fmla="*/ 661035 w 2423160"/>
                  <a:gd name="connsiteY23" fmla="*/ 971550 h 2524125"/>
                  <a:gd name="connsiteX24" fmla="*/ 603885 w 2423160"/>
                  <a:gd name="connsiteY24" fmla="*/ 257175 h 2524125"/>
                  <a:gd name="connsiteX25" fmla="*/ 784860 w 2423160"/>
                  <a:gd name="connsiteY25" fmla="*/ 47625 h 2524125"/>
                  <a:gd name="connsiteX26" fmla="*/ 918210 w 2423160"/>
                  <a:gd name="connsiteY26" fmla="*/ 0 h 2524125"/>
                  <a:gd name="connsiteX0" fmla="*/ 918210 w 2423160"/>
                  <a:gd name="connsiteY0" fmla="*/ 0 h 2577465"/>
                  <a:gd name="connsiteX1" fmla="*/ 1022985 w 2423160"/>
                  <a:gd name="connsiteY1" fmla="*/ 9525 h 2577465"/>
                  <a:gd name="connsiteX2" fmla="*/ 1251585 w 2423160"/>
                  <a:gd name="connsiteY2" fmla="*/ 304800 h 2577465"/>
                  <a:gd name="connsiteX3" fmla="*/ 1499235 w 2423160"/>
                  <a:gd name="connsiteY3" fmla="*/ 114300 h 2577465"/>
                  <a:gd name="connsiteX4" fmla="*/ 1832610 w 2423160"/>
                  <a:gd name="connsiteY4" fmla="*/ 190500 h 2577465"/>
                  <a:gd name="connsiteX5" fmla="*/ 1889760 w 2423160"/>
                  <a:gd name="connsiteY5" fmla="*/ 504825 h 2577465"/>
                  <a:gd name="connsiteX6" fmla="*/ 2127885 w 2423160"/>
                  <a:gd name="connsiteY6" fmla="*/ 419100 h 2577465"/>
                  <a:gd name="connsiteX7" fmla="*/ 2289810 w 2423160"/>
                  <a:gd name="connsiteY7" fmla="*/ 476250 h 2577465"/>
                  <a:gd name="connsiteX8" fmla="*/ 2423160 w 2423160"/>
                  <a:gd name="connsiteY8" fmla="*/ 676275 h 2577465"/>
                  <a:gd name="connsiteX9" fmla="*/ 2413635 w 2423160"/>
                  <a:gd name="connsiteY9" fmla="*/ 1028700 h 2577465"/>
                  <a:gd name="connsiteX10" fmla="*/ 2299335 w 2423160"/>
                  <a:gd name="connsiteY10" fmla="*/ 1333500 h 2577465"/>
                  <a:gd name="connsiteX11" fmla="*/ 2356485 w 2423160"/>
                  <a:gd name="connsiteY11" fmla="*/ 1666875 h 2577465"/>
                  <a:gd name="connsiteX12" fmla="*/ 2270760 w 2423160"/>
                  <a:gd name="connsiteY12" fmla="*/ 2105025 h 2577465"/>
                  <a:gd name="connsiteX13" fmla="*/ 2042160 w 2423160"/>
                  <a:gd name="connsiteY13" fmla="*/ 2457450 h 2577465"/>
                  <a:gd name="connsiteX14" fmla="*/ 1546860 w 2423160"/>
                  <a:gd name="connsiteY14" fmla="*/ 2577465 h 2577465"/>
                  <a:gd name="connsiteX15" fmla="*/ 775335 w 2423160"/>
                  <a:gd name="connsiteY15" fmla="*/ 2524125 h 2577465"/>
                  <a:gd name="connsiteX16" fmla="*/ 499110 w 2423160"/>
                  <a:gd name="connsiteY16" fmla="*/ 2095500 h 2577465"/>
                  <a:gd name="connsiteX17" fmla="*/ 451485 w 2423160"/>
                  <a:gd name="connsiteY17" fmla="*/ 1781175 h 2577465"/>
                  <a:gd name="connsiteX18" fmla="*/ 0 w 2423160"/>
                  <a:gd name="connsiteY18" fmla="*/ 1337310 h 2577465"/>
                  <a:gd name="connsiteX19" fmla="*/ 19050 w 2423160"/>
                  <a:gd name="connsiteY19" fmla="*/ 1171575 h 2577465"/>
                  <a:gd name="connsiteX20" fmla="*/ 85725 w 2423160"/>
                  <a:gd name="connsiteY20" fmla="*/ 1036320 h 2577465"/>
                  <a:gd name="connsiteX21" fmla="*/ 236220 w 2423160"/>
                  <a:gd name="connsiteY21" fmla="*/ 920115 h 2577465"/>
                  <a:gd name="connsiteX22" fmla="*/ 480060 w 2423160"/>
                  <a:gd name="connsiteY22" fmla="*/ 895350 h 2577465"/>
                  <a:gd name="connsiteX23" fmla="*/ 661035 w 2423160"/>
                  <a:gd name="connsiteY23" fmla="*/ 971550 h 2577465"/>
                  <a:gd name="connsiteX24" fmla="*/ 603885 w 2423160"/>
                  <a:gd name="connsiteY24" fmla="*/ 257175 h 2577465"/>
                  <a:gd name="connsiteX25" fmla="*/ 784860 w 2423160"/>
                  <a:gd name="connsiteY25" fmla="*/ 47625 h 2577465"/>
                  <a:gd name="connsiteX26" fmla="*/ 918210 w 2423160"/>
                  <a:gd name="connsiteY26" fmla="*/ 0 h 2577465"/>
                  <a:gd name="connsiteX0" fmla="*/ 918210 w 2423160"/>
                  <a:gd name="connsiteY0" fmla="*/ 0 h 2622275"/>
                  <a:gd name="connsiteX1" fmla="*/ 1022985 w 2423160"/>
                  <a:gd name="connsiteY1" fmla="*/ 9525 h 2622275"/>
                  <a:gd name="connsiteX2" fmla="*/ 1251585 w 2423160"/>
                  <a:gd name="connsiteY2" fmla="*/ 304800 h 2622275"/>
                  <a:gd name="connsiteX3" fmla="*/ 1499235 w 2423160"/>
                  <a:gd name="connsiteY3" fmla="*/ 114300 h 2622275"/>
                  <a:gd name="connsiteX4" fmla="*/ 1832610 w 2423160"/>
                  <a:gd name="connsiteY4" fmla="*/ 190500 h 2622275"/>
                  <a:gd name="connsiteX5" fmla="*/ 1889760 w 2423160"/>
                  <a:gd name="connsiteY5" fmla="*/ 504825 h 2622275"/>
                  <a:gd name="connsiteX6" fmla="*/ 2127885 w 2423160"/>
                  <a:gd name="connsiteY6" fmla="*/ 419100 h 2622275"/>
                  <a:gd name="connsiteX7" fmla="*/ 2289810 w 2423160"/>
                  <a:gd name="connsiteY7" fmla="*/ 476250 h 2622275"/>
                  <a:gd name="connsiteX8" fmla="*/ 2423160 w 2423160"/>
                  <a:gd name="connsiteY8" fmla="*/ 676275 h 2622275"/>
                  <a:gd name="connsiteX9" fmla="*/ 2413635 w 2423160"/>
                  <a:gd name="connsiteY9" fmla="*/ 1028700 h 2622275"/>
                  <a:gd name="connsiteX10" fmla="*/ 2299335 w 2423160"/>
                  <a:gd name="connsiteY10" fmla="*/ 1333500 h 2622275"/>
                  <a:gd name="connsiteX11" fmla="*/ 2356485 w 2423160"/>
                  <a:gd name="connsiteY11" fmla="*/ 1666875 h 2622275"/>
                  <a:gd name="connsiteX12" fmla="*/ 2270760 w 2423160"/>
                  <a:gd name="connsiteY12" fmla="*/ 2105025 h 2622275"/>
                  <a:gd name="connsiteX13" fmla="*/ 2042160 w 2423160"/>
                  <a:gd name="connsiteY13" fmla="*/ 2457450 h 2622275"/>
                  <a:gd name="connsiteX14" fmla="*/ 1546860 w 2423160"/>
                  <a:gd name="connsiteY14" fmla="*/ 2577465 h 2622275"/>
                  <a:gd name="connsiteX15" fmla="*/ 775335 w 2423160"/>
                  <a:gd name="connsiteY15" fmla="*/ 2524125 h 2622275"/>
                  <a:gd name="connsiteX16" fmla="*/ 499110 w 2423160"/>
                  <a:gd name="connsiteY16" fmla="*/ 2095500 h 2622275"/>
                  <a:gd name="connsiteX17" fmla="*/ 451485 w 2423160"/>
                  <a:gd name="connsiteY17" fmla="*/ 1781175 h 2622275"/>
                  <a:gd name="connsiteX18" fmla="*/ 0 w 2423160"/>
                  <a:gd name="connsiteY18" fmla="*/ 1337310 h 2622275"/>
                  <a:gd name="connsiteX19" fmla="*/ 19050 w 2423160"/>
                  <a:gd name="connsiteY19" fmla="*/ 1171575 h 2622275"/>
                  <a:gd name="connsiteX20" fmla="*/ 85725 w 2423160"/>
                  <a:gd name="connsiteY20" fmla="*/ 1036320 h 2622275"/>
                  <a:gd name="connsiteX21" fmla="*/ 236220 w 2423160"/>
                  <a:gd name="connsiteY21" fmla="*/ 920115 h 2622275"/>
                  <a:gd name="connsiteX22" fmla="*/ 480060 w 2423160"/>
                  <a:gd name="connsiteY22" fmla="*/ 895350 h 2622275"/>
                  <a:gd name="connsiteX23" fmla="*/ 661035 w 2423160"/>
                  <a:gd name="connsiteY23" fmla="*/ 971550 h 2622275"/>
                  <a:gd name="connsiteX24" fmla="*/ 603885 w 2423160"/>
                  <a:gd name="connsiteY24" fmla="*/ 257175 h 2622275"/>
                  <a:gd name="connsiteX25" fmla="*/ 784860 w 2423160"/>
                  <a:gd name="connsiteY25" fmla="*/ 47625 h 2622275"/>
                  <a:gd name="connsiteX26" fmla="*/ 918210 w 2423160"/>
                  <a:gd name="connsiteY26" fmla="*/ 0 h 2622275"/>
                  <a:gd name="connsiteX0" fmla="*/ 918210 w 2423160"/>
                  <a:gd name="connsiteY0" fmla="*/ 0 h 2637026"/>
                  <a:gd name="connsiteX1" fmla="*/ 1022985 w 2423160"/>
                  <a:gd name="connsiteY1" fmla="*/ 9525 h 2637026"/>
                  <a:gd name="connsiteX2" fmla="*/ 1251585 w 2423160"/>
                  <a:gd name="connsiteY2" fmla="*/ 304800 h 2637026"/>
                  <a:gd name="connsiteX3" fmla="*/ 1499235 w 2423160"/>
                  <a:gd name="connsiteY3" fmla="*/ 114300 h 2637026"/>
                  <a:gd name="connsiteX4" fmla="*/ 1832610 w 2423160"/>
                  <a:gd name="connsiteY4" fmla="*/ 190500 h 2637026"/>
                  <a:gd name="connsiteX5" fmla="*/ 1889760 w 2423160"/>
                  <a:gd name="connsiteY5" fmla="*/ 504825 h 2637026"/>
                  <a:gd name="connsiteX6" fmla="*/ 2127885 w 2423160"/>
                  <a:gd name="connsiteY6" fmla="*/ 419100 h 2637026"/>
                  <a:gd name="connsiteX7" fmla="*/ 2289810 w 2423160"/>
                  <a:gd name="connsiteY7" fmla="*/ 476250 h 2637026"/>
                  <a:gd name="connsiteX8" fmla="*/ 2423160 w 2423160"/>
                  <a:gd name="connsiteY8" fmla="*/ 676275 h 2637026"/>
                  <a:gd name="connsiteX9" fmla="*/ 2413635 w 2423160"/>
                  <a:gd name="connsiteY9" fmla="*/ 1028700 h 2637026"/>
                  <a:gd name="connsiteX10" fmla="*/ 2299335 w 2423160"/>
                  <a:gd name="connsiteY10" fmla="*/ 1333500 h 2637026"/>
                  <a:gd name="connsiteX11" fmla="*/ 2356485 w 2423160"/>
                  <a:gd name="connsiteY11" fmla="*/ 1666875 h 2637026"/>
                  <a:gd name="connsiteX12" fmla="*/ 2270760 w 2423160"/>
                  <a:gd name="connsiteY12" fmla="*/ 2105025 h 2637026"/>
                  <a:gd name="connsiteX13" fmla="*/ 2042160 w 2423160"/>
                  <a:gd name="connsiteY13" fmla="*/ 2457450 h 2637026"/>
                  <a:gd name="connsiteX14" fmla="*/ 1546860 w 2423160"/>
                  <a:gd name="connsiteY14" fmla="*/ 2577465 h 2637026"/>
                  <a:gd name="connsiteX15" fmla="*/ 821055 w 2423160"/>
                  <a:gd name="connsiteY15" fmla="*/ 2585085 h 2637026"/>
                  <a:gd name="connsiteX16" fmla="*/ 499110 w 2423160"/>
                  <a:gd name="connsiteY16" fmla="*/ 2095500 h 2637026"/>
                  <a:gd name="connsiteX17" fmla="*/ 451485 w 2423160"/>
                  <a:gd name="connsiteY17" fmla="*/ 1781175 h 2637026"/>
                  <a:gd name="connsiteX18" fmla="*/ 0 w 2423160"/>
                  <a:gd name="connsiteY18" fmla="*/ 1337310 h 2637026"/>
                  <a:gd name="connsiteX19" fmla="*/ 19050 w 2423160"/>
                  <a:gd name="connsiteY19" fmla="*/ 1171575 h 2637026"/>
                  <a:gd name="connsiteX20" fmla="*/ 85725 w 2423160"/>
                  <a:gd name="connsiteY20" fmla="*/ 1036320 h 2637026"/>
                  <a:gd name="connsiteX21" fmla="*/ 236220 w 2423160"/>
                  <a:gd name="connsiteY21" fmla="*/ 920115 h 2637026"/>
                  <a:gd name="connsiteX22" fmla="*/ 480060 w 2423160"/>
                  <a:gd name="connsiteY22" fmla="*/ 895350 h 2637026"/>
                  <a:gd name="connsiteX23" fmla="*/ 661035 w 2423160"/>
                  <a:gd name="connsiteY23" fmla="*/ 971550 h 2637026"/>
                  <a:gd name="connsiteX24" fmla="*/ 603885 w 2423160"/>
                  <a:gd name="connsiteY24" fmla="*/ 257175 h 2637026"/>
                  <a:gd name="connsiteX25" fmla="*/ 784860 w 2423160"/>
                  <a:gd name="connsiteY25" fmla="*/ 47625 h 2637026"/>
                  <a:gd name="connsiteX26" fmla="*/ 918210 w 2423160"/>
                  <a:gd name="connsiteY26" fmla="*/ 0 h 2637026"/>
                  <a:gd name="connsiteX0" fmla="*/ 918210 w 2423160"/>
                  <a:gd name="connsiteY0" fmla="*/ 0 h 2667010"/>
                  <a:gd name="connsiteX1" fmla="*/ 1022985 w 2423160"/>
                  <a:gd name="connsiteY1" fmla="*/ 9525 h 2667010"/>
                  <a:gd name="connsiteX2" fmla="*/ 1251585 w 2423160"/>
                  <a:gd name="connsiteY2" fmla="*/ 304800 h 2667010"/>
                  <a:gd name="connsiteX3" fmla="*/ 1499235 w 2423160"/>
                  <a:gd name="connsiteY3" fmla="*/ 114300 h 2667010"/>
                  <a:gd name="connsiteX4" fmla="*/ 1832610 w 2423160"/>
                  <a:gd name="connsiteY4" fmla="*/ 190500 h 2667010"/>
                  <a:gd name="connsiteX5" fmla="*/ 1889760 w 2423160"/>
                  <a:gd name="connsiteY5" fmla="*/ 504825 h 2667010"/>
                  <a:gd name="connsiteX6" fmla="*/ 2127885 w 2423160"/>
                  <a:gd name="connsiteY6" fmla="*/ 419100 h 2667010"/>
                  <a:gd name="connsiteX7" fmla="*/ 2289810 w 2423160"/>
                  <a:gd name="connsiteY7" fmla="*/ 476250 h 2667010"/>
                  <a:gd name="connsiteX8" fmla="*/ 2423160 w 2423160"/>
                  <a:gd name="connsiteY8" fmla="*/ 676275 h 2667010"/>
                  <a:gd name="connsiteX9" fmla="*/ 2413635 w 2423160"/>
                  <a:gd name="connsiteY9" fmla="*/ 1028700 h 2667010"/>
                  <a:gd name="connsiteX10" fmla="*/ 2299335 w 2423160"/>
                  <a:gd name="connsiteY10" fmla="*/ 1333500 h 2667010"/>
                  <a:gd name="connsiteX11" fmla="*/ 2356485 w 2423160"/>
                  <a:gd name="connsiteY11" fmla="*/ 1666875 h 2667010"/>
                  <a:gd name="connsiteX12" fmla="*/ 2270760 w 2423160"/>
                  <a:gd name="connsiteY12" fmla="*/ 2105025 h 2667010"/>
                  <a:gd name="connsiteX13" fmla="*/ 2042160 w 2423160"/>
                  <a:gd name="connsiteY13" fmla="*/ 2457450 h 2667010"/>
                  <a:gd name="connsiteX14" fmla="*/ 1546860 w 2423160"/>
                  <a:gd name="connsiteY14" fmla="*/ 2577465 h 2667010"/>
                  <a:gd name="connsiteX15" fmla="*/ 821055 w 2423160"/>
                  <a:gd name="connsiteY15" fmla="*/ 2585085 h 2667010"/>
                  <a:gd name="connsiteX16" fmla="*/ 499110 w 2423160"/>
                  <a:gd name="connsiteY16" fmla="*/ 2095500 h 2667010"/>
                  <a:gd name="connsiteX17" fmla="*/ 451485 w 2423160"/>
                  <a:gd name="connsiteY17" fmla="*/ 1781175 h 2667010"/>
                  <a:gd name="connsiteX18" fmla="*/ 0 w 2423160"/>
                  <a:gd name="connsiteY18" fmla="*/ 1337310 h 2667010"/>
                  <a:gd name="connsiteX19" fmla="*/ 19050 w 2423160"/>
                  <a:gd name="connsiteY19" fmla="*/ 1171575 h 2667010"/>
                  <a:gd name="connsiteX20" fmla="*/ 85725 w 2423160"/>
                  <a:gd name="connsiteY20" fmla="*/ 1036320 h 2667010"/>
                  <a:gd name="connsiteX21" fmla="*/ 236220 w 2423160"/>
                  <a:gd name="connsiteY21" fmla="*/ 920115 h 2667010"/>
                  <a:gd name="connsiteX22" fmla="*/ 480060 w 2423160"/>
                  <a:gd name="connsiteY22" fmla="*/ 895350 h 2667010"/>
                  <a:gd name="connsiteX23" fmla="*/ 661035 w 2423160"/>
                  <a:gd name="connsiteY23" fmla="*/ 971550 h 2667010"/>
                  <a:gd name="connsiteX24" fmla="*/ 603885 w 2423160"/>
                  <a:gd name="connsiteY24" fmla="*/ 257175 h 2667010"/>
                  <a:gd name="connsiteX25" fmla="*/ 784860 w 2423160"/>
                  <a:gd name="connsiteY25" fmla="*/ 47625 h 2667010"/>
                  <a:gd name="connsiteX26" fmla="*/ 918210 w 2423160"/>
                  <a:gd name="connsiteY26" fmla="*/ 0 h 266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23160" h="2667010">
                    <a:moveTo>
                      <a:pt x="918210" y="0"/>
                    </a:moveTo>
                    <a:lnTo>
                      <a:pt x="1022985" y="9525"/>
                    </a:lnTo>
                    <a:lnTo>
                      <a:pt x="1251585" y="304800"/>
                    </a:lnTo>
                    <a:lnTo>
                      <a:pt x="1499235" y="114300"/>
                    </a:lnTo>
                    <a:lnTo>
                      <a:pt x="1832610" y="190500"/>
                    </a:lnTo>
                    <a:lnTo>
                      <a:pt x="1889760" y="504825"/>
                    </a:lnTo>
                    <a:lnTo>
                      <a:pt x="2127885" y="419100"/>
                    </a:lnTo>
                    <a:lnTo>
                      <a:pt x="2289810" y="476250"/>
                    </a:lnTo>
                    <a:lnTo>
                      <a:pt x="2423160" y="676275"/>
                    </a:lnTo>
                    <a:lnTo>
                      <a:pt x="2413635" y="1028700"/>
                    </a:lnTo>
                    <a:lnTo>
                      <a:pt x="2299335" y="1333500"/>
                    </a:lnTo>
                    <a:lnTo>
                      <a:pt x="2356485" y="1666875"/>
                    </a:lnTo>
                    <a:lnTo>
                      <a:pt x="2270760" y="2105025"/>
                    </a:lnTo>
                    <a:lnTo>
                      <a:pt x="2042160" y="2457450"/>
                    </a:lnTo>
                    <a:lnTo>
                      <a:pt x="1546860" y="2577465"/>
                    </a:lnTo>
                    <a:cubicBezTo>
                      <a:pt x="1403985" y="2696845"/>
                      <a:pt x="1055370" y="2694305"/>
                      <a:pt x="821055" y="2585085"/>
                    </a:cubicBezTo>
                    <a:lnTo>
                      <a:pt x="499110" y="2095500"/>
                    </a:lnTo>
                    <a:lnTo>
                      <a:pt x="451485" y="1781175"/>
                    </a:lnTo>
                    <a:lnTo>
                      <a:pt x="0" y="1337310"/>
                    </a:lnTo>
                    <a:lnTo>
                      <a:pt x="19050" y="1171575"/>
                    </a:lnTo>
                    <a:lnTo>
                      <a:pt x="85725" y="1036320"/>
                    </a:lnTo>
                    <a:lnTo>
                      <a:pt x="236220" y="920115"/>
                    </a:lnTo>
                    <a:lnTo>
                      <a:pt x="480060" y="895350"/>
                    </a:lnTo>
                    <a:lnTo>
                      <a:pt x="661035" y="971550"/>
                    </a:lnTo>
                    <a:lnTo>
                      <a:pt x="603885" y="257175"/>
                    </a:lnTo>
                    <a:lnTo>
                      <a:pt x="784860" y="47625"/>
                    </a:lnTo>
                    <a:lnTo>
                      <a:pt x="91821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orme libre : forme 12">
                <a:extLst>
                  <a:ext uri="{FF2B5EF4-FFF2-40B4-BE49-F238E27FC236}">
                    <a16:creationId xmlns:a16="http://schemas.microsoft.com/office/drawing/2014/main" id="{3184E3DB-60B4-7559-A71A-0CC19048FAC5}"/>
                  </a:ext>
                </a:extLst>
              </p:cNvPr>
              <p:cNvSpPr/>
              <p:nvPr/>
            </p:nvSpPr>
            <p:spPr>
              <a:xfrm>
                <a:off x="1615440" y="2697480"/>
                <a:ext cx="2468880" cy="2750820"/>
              </a:xfrm>
              <a:custGeom>
                <a:avLst/>
                <a:gdLst>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381000 w 2468880"/>
                  <a:gd name="connsiteY32" fmla="*/ 36576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48768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468880" h="2750820">
                    <a:moveTo>
                      <a:pt x="480060" y="396240"/>
                    </a:moveTo>
                    <a:lnTo>
                      <a:pt x="510540" y="281940"/>
                    </a:lnTo>
                    <a:lnTo>
                      <a:pt x="640080" y="129540"/>
                    </a:lnTo>
                    <a:lnTo>
                      <a:pt x="861060" y="76200"/>
                    </a:lnTo>
                    <a:lnTo>
                      <a:pt x="975360" y="83820"/>
                    </a:lnTo>
                    <a:lnTo>
                      <a:pt x="1150620" y="266700"/>
                    </a:lnTo>
                    <a:lnTo>
                      <a:pt x="1333500" y="38100"/>
                    </a:lnTo>
                    <a:lnTo>
                      <a:pt x="1531620" y="0"/>
                    </a:lnTo>
                    <a:lnTo>
                      <a:pt x="1684020" y="30480"/>
                    </a:lnTo>
                    <a:lnTo>
                      <a:pt x="1775460" y="99060"/>
                    </a:lnTo>
                    <a:lnTo>
                      <a:pt x="1866900" y="266700"/>
                    </a:lnTo>
                    <a:lnTo>
                      <a:pt x="1874520" y="922020"/>
                    </a:lnTo>
                    <a:lnTo>
                      <a:pt x="1996440" y="868680"/>
                    </a:lnTo>
                    <a:lnTo>
                      <a:pt x="2209800" y="838200"/>
                    </a:lnTo>
                    <a:lnTo>
                      <a:pt x="2438400" y="1059180"/>
                    </a:lnTo>
                    <a:lnTo>
                      <a:pt x="2468880" y="1379220"/>
                    </a:lnTo>
                    <a:lnTo>
                      <a:pt x="2209800" y="1645920"/>
                    </a:lnTo>
                    <a:lnTo>
                      <a:pt x="1973580" y="1851660"/>
                    </a:lnTo>
                    <a:lnTo>
                      <a:pt x="1965960" y="2141220"/>
                    </a:lnTo>
                    <a:lnTo>
                      <a:pt x="1859280" y="2362200"/>
                    </a:lnTo>
                    <a:lnTo>
                      <a:pt x="1501140" y="2743200"/>
                    </a:lnTo>
                    <a:lnTo>
                      <a:pt x="975360" y="2750820"/>
                    </a:lnTo>
                    <a:lnTo>
                      <a:pt x="838200" y="2567940"/>
                    </a:lnTo>
                    <a:lnTo>
                      <a:pt x="533400" y="2575560"/>
                    </a:lnTo>
                    <a:lnTo>
                      <a:pt x="251460" y="2446020"/>
                    </a:lnTo>
                    <a:lnTo>
                      <a:pt x="60960" y="2049780"/>
                    </a:lnTo>
                    <a:lnTo>
                      <a:pt x="38100" y="1722120"/>
                    </a:lnTo>
                    <a:lnTo>
                      <a:pt x="30480" y="1341120"/>
                    </a:lnTo>
                    <a:lnTo>
                      <a:pt x="99060" y="1257300"/>
                    </a:lnTo>
                    <a:lnTo>
                      <a:pt x="0" y="1059180"/>
                    </a:lnTo>
                    <a:lnTo>
                      <a:pt x="7620" y="571500"/>
                    </a:lnTo>
                    <a:lnTo>
                      <a:pt x="160020" y="396240"/>
                    </a:lnTo>
                    <a:lnTo>
                      <a:pt x="487680" y="342900"/>
                    </a:lnTo>
                    <a:lnTo>
                      <a:pt x="533400" y="525780"/>
                    </a:lnTo>
                    <a:lnTo>
                      <a:pt x="205740" y="510540"/>
                    </a:lnTo>
                    <a:lnTo>
                      <a:pt x="76200" y="685800"/>
                    </a:lnTo>
                    <a:lnTo>
                      <a:pt x="91440" y="975360"/>
                    </a:lnTo>
                    <a:lnTo>
                      <a:pt x="160020" y="1417320"/>
                    </a:lnTo>
                    <a:lnTo>
                      <a:pt x="129540" y="1478280"/>
                    </a:lnTo>
                    <a:lnTo>
                      <a:pt x="129540" y="1912620"/>
                    </a:lnTo>
                    <a:lnTo>
                      <a:pt x="205740" y="2171700"/>
                    </a:lnTo>
                    <a:lnTo>
                      <a:pt x="312420" y="2385060"/>
                    </a:lnTo>
                    <a:lnTo>
                      <a:pt x="541020" y="2453640"/>
                    </a:lnTo>
                    <a:lnTo>
                      <a:pt x="800100" y="2453640"/>
                    </a:lnTo>
                    <a:lnTo>
                      <a:pt x="1066800" y="2644140"/>
                    </a:lnTo>
                    <a:lnTo>
                      <a:pt x="1394460" y="2628900"/>
                    </a:lnTo>
                    <a:lnTo>
                      <a:pt x="1737360" y="2354580"/>
                    </a:lnTo>
                    <a:lnTo>
                      <a:pt x="1927860" y="2103120"/>
                    </a:lnTo>
                    <a:lnTo>
                      <a:pt x="1927860" y="1935480"/>
                    </a:lnTo>
                    <a:lnTo>
                      <a:pt x="1950720" y="1783080"/>
                    </a:lnTo>
                    <a:lnTo>
                      <a:pt x="2286000" y="1478280"/>
                    </a:lnTo>
                    <a:lnTo>
                      <a:pt x="2377440" y="1371600"/>
                    </a:lnTo>
                    <a:lnTo>
                      <a:pt x="2362200" y="1112520"/>
                    </a:lnTo>
                    <a:lnTo>
                      <a:pt x="2209800" y="982980"/>
                    </a:lnTo>
                    <a:lnTo>
                      <a:pt x="2034540" y="944880"/>
                    </a:lnTo>
                    <a:lnTo>
                      <a:pt x="1958340" y="1013460"/>
                    </a:lnTo>
                    <a:lnTo>
                      <a:pt x="1958340" y="1013460"/>
                    </a:lnTo>
                    <a:lnTo>
                      <a:pt x="1539240" y="1333500"/>
                    </a:lnTo>
                    <a:lnTo>
                      <a:pt x="1470660" y="1653540"/>
                    </a:lnTo>
                    <a:lnTo>
                      <a:pt x="1303020" y="1836420"/>
                    </a:lnTo>
                    <a:lnTo>
                      <a:pt x="1074420" y="1988820"/>
                    </a:lnTo>
                    <a:lnTo>
                      <a:pt x="914400" y="2339340"/>
                    </a:lnTo>
                    <a:lnTo>
                      <a:pt x="1005840" y="1973580"/>
                    </a:lnTo>
                    <a:lnTo>
                      <a:pt x="952500" y="1684020"/>
                    </a:lnTo>
                    <a:lnTo>
                      <a:pt x="708660" y="1379220"/>
                    </a:lnTo>
                    <a:lnTo>
                      <a:pt x="1021080" y="1638300"/>
                    </a:lnTo>
                    <a:lnTo>
                      <a:pt x="1066800" y="1821180"/>
                    </a:lnTo>
                    <a:lnTo>
                      <a:pt x="1188720" y="1722120"/>
                    </a:lnTo>
                    <a:lnTo>
                      <a:pt x="1356360" y="1630680"/>
                    </a:lnTo>
                    <a:lnTo>
                      <a:pt x="1424940" y="1546860"/>
                    </a:lnTo>
                    <a:lnTo>
                      <a:pt x="1417320" y="1402080"/>
                    </a:lnTo>
                    <a:lnTo>
                      <a:pt x="1493520" y="1295400"/>
                    </a:lnTo>
                    <a:lnTo>
                      <a:pt x="1485900" y="1203960"/>
                    </a:lnTo>
                    <a:lnTo>
                      <a:pt x="1371600" y="1173480"/>
                    </a:lnTo>
                    <a:lnTo>
                      <a:pt x="1516380" y="1165860"/>
                    </a:lnTo>
                    <a:lnTo>
                      <a:pt x="1577340" y="1211580"/>
                    </a:lnTo>
                    <a:lnTo>
                      <a:pt x="1760220" y="1051560"/>
                    </a:lnTo>
                    <a:lnTo>
                      <a:pt x="1798320" y="320040"/>
                    </a:lnTo>
                    <a:lnTo>
                      <a:pt x="1630680" y="121920"/>
                    </a:lnTo>
                    <a:lnTo>
                      <a:pt x="1447800" y="99060"/>
                    </a:lnTo>
                    <a:lnTo>
                      <a:pt x="1234440" y="312420"/>
                    </a:lnTo>
                    <a:lnTo>
                      <a:pt x="1188720" y="1150620"/>
                    </a:lnTo>
                    <a:lnTo>
                      <a:pt x="975360" y="1135380"/>
                    </a:lnTo>
                    <a:lnTo>
                      <a:pt x="1112520" y="1059180"/>
                    </a:lnTo>
                    <a:lnTo>
                      <a:pt x="1089660" y="426720"/>
                    </a:lnTo>
                    <a:lnTo>
                      <a:pt x="967740" y="213360"/>
                    </a:lnTo>
                    <a:lnTo>
                      <a:pt x="731520" y="228600"/>
                    </a:lnTo>
                    <a:lnTo>
                      <a:pt x="640080" y="335280"/>
                    </a:lnTo>
                    <a:lnTo>
                      <a:pt x="617220" y="845820"/>
                    </a:lnTo>
                    <a:lnTo>
                      <a:pt x="739140" y="1219200"/>
                    </a:lnTo>
                    <a:lnTo>
                      <a:pt x="396240" y="1295400"/>
                    </a:lnTo>
                    <a:lnTo>
                      <a:pt x="662940" y="1135380"/>
                    </a:lnTo>
                    <a:lnTo>
                      <a:pt x="518160" y="617220"/>
                    </a:lnTo>
                    <a:lnTo>
                      <a:pt x="480060" y="39624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4" name="Ellipse 13">
              <a:extLst>
                <a:ext uri="{FF2B5EF4-FFF2-40B4-BE49-F238E27FC236}">
                  <a16:creationId xmlns:a16="http://schemas.microsoft.com/office/drawing/2014/main" id="{1EABC8DD-606A-E8F9-A42B-4116DC1D76C2}"/>
                </a:ext>
              </a:extLst>
            </p:cNvPr>
            <p:cNvSpPr/>
            <p:nvPr/>
          </p:nvSpPr>
          <p:spPr>
            <a:xfrm rot="20752034">
              <a:off x="5080000" y="1493509"/>
              <a:ext cx="1016000" cy="21931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a:extLst>
                <a:ext uri="{FF2B5EF4-FFF2-40B4-BE49-F238E27FC236}">
                  <a16:creationId xmlns:a16="http://schemas.microsoft.com/office/drawing/2014/main" id="{688803B2-4D70-FFD8-9AC2-E4F8D146872D}"/>
                </a:ext>
              </a:extLst>
            </p:cNvPr>
            <p:cNvSpPr/>
            <p:nvPr/>
          </p:nvSpPr>
          <p:spPr>
            <a:xfrm rot="20752034">
              <a:off x="6673873" y="1682996"/>
              <a:ext cx="937699" cy="18798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CFE69995-37F8-70C2-5E6C-C2390CFCAE83}"/>
                </a:ext>
              </a:extLst>
            </p:cNvPr>
            <p:cNvSpPr/>
            <p:nvPr/>
          </p:nvSpPr>
          <p:spPr>
            <a:xfrm rot="20752034">
              <a:off x="5153993" y="1798398"/>
              <a:ext cx="434215" cy="6465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ADE32777-64A3-6DFC-7DA0-3579EFCD7C2D}"/>
                </a:ext>
              </a:extLst>
            </p:cNvPr>
            <p:cNvSpPr/>
            <p:nvPr/>
          </p:nvSpPr>
          <p:spPr>
            <a:xfrm rot="20752034">
              <a:off x="6765917" y="1917035"/>
              <a:ext cx="321023" cy="4531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Arc plein 18">
              <a:extLst>
                <a:ext uri="{FF2B5EF4-FFF2-40B4-BE49-F238E27FC236}">
                  <a16:creationId xmlns:a16="http://schemas.microsoft.com/office/drawing/2014/main" id="{4A979BE4-D15F-D81C-DF69-05C3DE9C362F}"/>
                </a:ext>
              </a:extLst>
            </p:cNvPr>
            <p:cNvSpPr/>
            <p:nvPr/>
          </p:nvSpPr>
          <p:spPr>
            <a:xfrm rot="11158167">
              <a:off x="4259247" y="3502479"/>
              <a:ext cx="3514359" cy="1347961"/>
            </a:xfrm>
            <a:custGeom>
              <a:avLst/>
              <a:gdLst>
                <a:gd name="connsiteX0" fmla="*/ 3471 w 3694198"/>
                <a:gd name="connsiteY0" fmla="*/ 1008540 h 2148741"/>
                <a:gd name="connsiteX1" fmla="*/ 1770755 w 3694198"/>
                <a:gd name="connsiteY1" fmla="*/ 917 h 2148741"/>
                <a:gd name="connsiteX2" fmla="*/ 3611991 w 3694198"/>
                <a:gd name="connsiteY2" fmla="*/ 757417 h 2148741"/>
                <a:gd name="connsiteX3" fmla="*/ 3494335 w 3694198"/>
                <a:gd name="connsiteY3" fmla="*/ 778547 h 2148741"/>
                <a:gd name="connsiteX4" fmla="*/ 1778951 w 3694198"/>
                <a:gd name="connsiteY4" fmla="*/ 116151 h 2148741"/>
                <a:gd name="connsiteX5" fmla="*/ 118999 w 3694198"/>
                <a:gd name="connsiteY5" fmla="*/ 1012665 h 2148741"/>
                <a:gd name="connsiteX6" fmla="*/ 3471 w 3694198"/>
                <a:gd name="connsiteY6" fmla="*/ 1008540 h 2148741"/>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775480 w 3608520"/>
                <a:gd name="connsiteY4" fmla="*/ 24365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502053 w 3608520"/>
                <a:gd name="connsiteY4" fmla="*/ 14090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620557 w 3608520"/>
                <a:gd name="connsiteY4" fmla="*/ 157701 h 1140169"/>
                <a:gd name="connsiteX5" fmla="*/ 115528 w 3608520"/>
                <a:gd name="connsiteY5" fmla="*/ 1140169 h 1140169"/>
                <a:gd name="connsiteX6" fmla="*/ 0 w 3608520"/>
                <a:gd name="connsiteY6" fmla="*/ 1136044 h 1140169"/>
                <a:gd name="connsiteX0" fmla="*/ 0 w 3608520"/>
                <a:gd name="connsiteY0" fmla="*/ 1136044 h 1344628"/>
                <a:gd name="connsiteX1" fmla="*/ 1593397 w 3608520"/>
                <a:gd name="connsiteY1" fmla="*/ 669 h 1344628"/>
                <a:gd name="connsiteX2" fmla="*/ 3608520 w 3608520"/>
                <a:gd name="connsiteY2" fmla="*/ 884921 h 1344628"/>
                <a:gd name="connsiteX3" fmla="*/ 3490864 w 3608520"/>
                <a:gd name="connsiteY3" fmla="*/ 906051 h 1344628"/>
                <a:gd name="connsiteX4" fmla="*/ 1620557 w 3608520"/>
                <a:gd name="connsiteY4" fmla="*/ 157701 h 1344628"/>
                <a:gd name="connsiteX5" fmla="*/ 253654 w 3608520"/>
                <a:gd name="connsiteY5" fmla="*/ 1344628 h 1344628"/>
                <a:gd name="connsiteX6" fmla="*/ 0 w 3608520"/>
                <a:gd name="connsiteY6" fmla="*/ 1136044 h 1344628"/>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4359" h="1347961">
                  <a:moveTo>
                    <a:pt x="0" y="1202497"/>
                  </a:moveTo>
                  <a:cubicBezTo>
                    <a:pt x="286158" y="322482"/>
                    <a:pt x="913510" y="56376"/>
                    <a:pt x="1499236" y="4002"/>
                  </a:cubicBezTo>
                  <a:cubicBezTo>
                    <a:pt x="2084962" y="-48372"/>
                    <a:pt x="3266981" y="422227"/>
                    <a:pt x="3514359" y="888254"/>
                  </a:cubicBezTo>
                  <a:lnTo>
                    <a:pt x="3396703" y="909384"/>
                  </a:lnTo>
                  <a:cubicBezTo>
                    <a:pt x="3157389" y="500732"/>
                    <a:pt x="2301572" y="144127"/>
                    <a:pt x="1526396" y="161034"/>
                  </a:cubicBezTo>
                  <a:cubicBezTo>
                    <a:pt x="640132" y="180363"/>
                    <a:pt x="216564" y="857810"/>
                    <a:pt x="159493" y="1347961"/>
                  </a:cubicBezTo>
                  <a:lnTo>
                    <a:pt x="0" y="12024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 name="Arc plein 19">
              <a:extLst>
                <a:ext uri="{FF2B5EF4-FFF2-40B4-BE49-F238E27FC236}">
                  <a16:creationId xmlns:a16="http://schemas.microsoft.com/office/drawing/2014/main" id="{602684CB-19F8-E008-CE1D-EDA51C7F25E7}"/>
                </a:ext>
              </a:extLst>
            </p:cNvPr>
            <p:cNvSpPr/>
            <p:nvPr/>
          </p:nvSpPr>
          <p:spPr>
            <a:xfrm rot="18823004">
              <a:off x="4159523" y="3621077"/>
              <a:ext cx="870948" cy="794207"/>
            </a:xfrm>
            <a:prstGeom prst="blockArc">
              <a:avLst>
                <a:gd name="adj1" fmla="val 13183768"/>
                <a:gd name="adj2" fmla="val 21484195"/>
                <a:gd name="adj3" fmla="val 140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1" name="Arc plein 20">
              <a:extLst>
                <a:ext uri="{FF2B5EF4-FFF2-40B4-BE49-F238E27FC236}">
                  <a16:creationId xmlns:a16="http://schemas.microsoft.com/office/drawing/2014/main" id="{0E3394AC-7D16-03A9-A642-79CE2A0B7D8E}"/>
                </a:ext>
              </a:extLst>
            </p:cNvPr>
            <p:cNvSpPr/>
            <p:nvPr/>
          </p:nvSpPr>
          <p:spPr>
            <a:xfrm rot="1148957">
              <a:off x="7406561" y="3608670"/>
              <a:ext cx="467910" cy="505016"/>
            </a:xfrm>
            <a:prstGeom prst="blockArc">
              <a:avLst>
                <a:gd name="adj1" fmla="val 13183768"/>
                <a:gd name="adj2" fmla="val 21456866"/>
                <a:gd name="adj3" fmla="val 2381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2" name="Arc plein 18">
              <a:extLst>
                <a:ext uri="{FF2B5EF4-FFF2-40B4-BE49-F238E27FC236}">
                  <a16:creationId xmlns:a16="http://schemas.microsoft.com/office/drawing/2014/main" id="{0B987FC4-A733-8BFA-DB0E-C27649BB557A}"/>
                </a:ext>
              </a:extLst>
            </p:cNvPr>
            <p:cNvSpPr/>
            <p:nvPr/>
          </p:nvSpPr>
          <p:spPr>
            <a:xfrm rot="11158167">
              <a:off x="5669635" y="5020234"/>
              <a:ext cx="1160468" cy="368721"/>
            </a:xfrm>
            <a:custGeom>
              <a:avLst/>
              <a:gdLst>
                <a:gd name="connsiteX0" fmla="*/ 3471 w 3694198"/>
                <a:gd name="connsiteY0" fmla="*/ 1008540 h 2148741"/>
                <a:gd name="connsiteX1" fmla="*/ 1770755 w 3694198"/>
                <a:gd name="connsiteY1" fmla="*/ 917 h 2148741"/>
                <a:gd name="connsiteX2" fmla="*/ 3611991 w 3694198"/>
                <a:gd name="connsiteY2" fmla="*/ 757417 h 2148741"/>
                <a:gd name="connsiteX3" fmla="*/ 3494335 w 3694198"/>
                <a:gd name="connsiteY3" fmla="*/ 778547 h 2148741"/>
                <a:gd name="connsiteX4" fmla="*/ 1778951 w 3694198"/>
                <a:gd name="connsiteY4" fmla="*/ 116151 h 2148741"/>
                <a:gd name="connsiteX5" fmla="*/ 118999 w 3694198"/>
                <a:gd name="connsiteY5" fmla="*/ 1012665 h 2148741"/>
                <a:gd name="connsiteX6" fmla="*/ 3471 w 3694198"/>
                <a:gd name="connsiteY6" fmla="*/ 1008540 h 2148741"/>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775480 w 3608520"/>
                <a:gd name="connsiteY4" fmla="*/ 24365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502053 w 3608520"/>
                <a:gd name="connsiteY4" fmla="*/ 14090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620557 w 3608520"/>
                <a:gd name="connsiteY4" fmla="*/ 157701 h 1140169"/>
                <a:gd name="connsiteX5" fmla="*/ 115528 w 3608520"/>
                <a:gd name="connsiteY5" fmla="*/ 1140169 h 1140169"/>
                <a:gd name="connsiteX6" fmla="*/ 0 w 3608520"/>
                <a:gd name="connsiteY6" fmla="*/ 1136044 h 1140169"/>
                <a:gd name="connsiteX0" fmla="*/ 0 w 3608520"/>
                <a:gd name="connsiteY0" fmla="*/ 1136044 h 1344628"/>
                <a:gd name="connsiteX1" fmla="*/ 1593397 w 3608520"/>
                <a:gd name="connsiteY1" fmla="*/ 669 h 1344628"/>
                <a:gd name="connsiteX2" fmla="*/ 3608520 w 3608520"/>
                <a:gd name="connsiteY2" fmla="*/ 884921 h 1344628"/>
                <a:gd name="connsiteX3" fmla="*/ 3490864 w 3608520"/>
                <a:gd name="connsiteY3" fmla="*/ 906051 h 1344628"/>
                <a:gd name="connsiteX4" fmla="*/ 1620557 w 3608520"/>
                <a:gd name="connsiteY4" fmla="*/ 157701 h 1344628"/>
                <a:gd name="connsiteX5" fmla="*/ 253654 w 3608520"/>
                <a:gd name="connsiteY5" fmla="*/ 1344628 h 1344628"/>
                <a:gd name="connsiteX6" fmla="*/ 0 w 3608520"/>
                <a:gd name="connsiteY6" fmla="*/ 1136044 h 1344628"/>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4359" h="1347961">
                  <a:moveTo>
                    <a:pt x="0" y="1202497"/>
                  </a:moveTo>
                  <a:cubicBezTo>
                    <a:pt x="286158" y="322482"/>
                    <a:pt x="913510" y="56376"/>
                    <a:pt x="1499236" y="4002"/>
                  </a:cubicBezTo>
                  <a:cubicBezTo>
                    <a:pt x="2084962" y="-48372"/>
                    <a:pt x="3266981" y="422227"/>
                    <a:pt x="3514359" y="888254"/>
                  </a:cubicBezTo>
                  <a:lnTo>
                    <a:pt x="3396703" y="909384"/>
                  </a:lnTo>
                  <a:cubicBezTo>
                    <a:pt x="3157389" y="500732"/>
                    <a:pt x="2301572" y="144127"/>
                    <a:pt x="1526396" y="161034"/>
                  </a:cubicBezTo>
                  <a:cubicBezTo>
                    <a:pt x="640132" y="180363"/>
                    <a:pt x="216564" y="857810"/>
                    <a:pt x="159493" y="1347961"/>
                  </a:cubicBezTo>
                  <a:lnTo>
                    <a:pt x="0" y="1202497"/>
                  </a:lnTo>
                  <a:close/>
                </a:path>
              </a:pathLst>
            </a:custGeom>
            <a:solidFill>
              <a:schemeClr val="tx1"/>
            </a:solidFill>
            <a:ln w="857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spTree>
    <p:extLst>
      <p:ext uri="{BB962C8B-B14F-4D97-AF65-F5344CB8AC3E}">
        <p14:creationId xmlns:p14="http://schemas.microsoft.com/office/powerpoint/2010/main" val="347456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DA922259-4501-A584-2E6D-6921DFB06B80}"/>
              </a:ext>
            </a:extLst>
          </p:cNvPr>
          <p:cNvGrpSpPr/>
          <p:nvPr/>
        </p:nvGrpSpPr>
        <p:grpSpPr>
          <a:xfrm>
            <a:off x="2482412" y="929904"/>
            <a:ext cx="6920625" cy="3692816"/>
            <a:chOff x="1615440" y="1035368"/>
            <a:chExt cx="8711089" cy="4648200"/>
          </a:xfrm>
        </p:grpSpPr>
        <p:sp>
          <p:nvSpPr>
            <p:cNvPr id="6" name="Ellipse 5">
              <a:extLst>
                <a:ext uri="{FF2B5EF4-FFF2-40B4-BE49-F238E27FC236}">
                  <a16:creationId xmlns:a16="http://schemas.microsoft.com/office/drawing/2014/main" id="{E717C539-667B-91FC-DB11-D78827FE4158}"/>
                </a:ext>
              </a:extLst>
            </p:cNvPr>
            <p:cNvSpPr/>
            <p:nvPr/>
          </p:nvSpPr>
          <p:spPr>
            <a:xfrm>
              <a:off x="3642122" y="1035368"/>
              <a:ext cx="4657726" cy="4648200"/>
            </a:xfrm>
            <a:custGeom>
              <a:avLst/>
              <a:gdLst>
                <a:gd name="connsiteX0" fmla="*/ 0 w 4657725"/>
                <a:gd name="connsiteY0" fmla="*/ 2324100 h 4648200"/>
                <a:gd name="connsiteX1" fmla="*/ 2328863 w 4657725"/>
                <a:gd name="connsiteY1" fmla="*/ 0 h 4648200"/>
                <a:gd name="connsiteX2" fmla="*/ 4657726 w 4657725"/>
                <a:gd name="connsiteY2" fmla="*/ 2324100 h 4648200"/>
                <a:gd name="connsiteX3" fmla="*/ 2328863 w 4657725"/>
                <a:gd name="connsiteY3" fmla="*/ 4648200 h 4648200"/>
                <a:gd name="connsiteX4" fmla="*/ 0 w 4657725"/>
                <a:gd name="connsiteY4" fmla="*/ 2324100 h 4648200"/>
                <a:gd name="connsiteX0" fmla="*/ 0 w 4657726"/>
                <a:gd name="connsiteY0" fmla="*/ 2324100 h 4648200"/>
                <a:gd name="connsiteX1" fmla="*/ 2328863 w 4657726"/>
                <a:gd name="connsiteY1" fmla="*/ 0 h 4648200"/>
                <a:gd name="connsiteX2" fmla="*/ 4657726 w 4657726"/>
                <a:gd name="connsiteY2" fmla="*/ 2324100 h 4648200"/>
                <a:gd name="connsiteX3" fmla="*/ 2328863 w 4657726"/>
                <a:gd name="connsiteY3" fmla="*/ 4648200 h 4648200"/>
                <a:gd name="connsiteX4" fmla="*/ 0 w 4657726"/>
                <a:gd name="connsiteY4" fmla="*/ 2324100 h 4648200"/>
                <a:gd name="connsiteX0" fmla="*/ 0 w 4657726"/>
                <a:gd name="connsiteY0" fmla="*/ 2324100 h 4648200"/>
                <a:gd name="connsiteX1" fmla="*/ 2328863 w 4657726"/>
                <a:gd name="connsiteY1" fmla="*/ 0 h 4648200"/>
                <a:gd name="connsiteX2" fmla="*/ 4657726 w 4657726"/>
                <a:gd name="connsiteY2" fmla="*/ 2324100 h 4648200"/>
                <a:gd name="connsiteX3" fmla="*/ 2328863 w 4657726"/>
                <a:gd name="connsiteY3" fmla="*/ 4648200 h 4648200"/>
                <a:gd name="connsiteX4" fmla="*/ 0 w 4657726"/>
                <a:gd name="connsiteY4" fmla="*/ 2324100 h 464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26" h="4648200">
                  <a:moveTo>
                    <a:pt x="0" y="2324100"/>
                  </a:moveTo>
                  <a:cubicBezTo>
                    <a:pt x="0" y="1040535"/>
                    <a:pt x="1042667" y="0"/>
                    <a:pt x="2328863" y="0"/>
                  </a:cubicBezTo>
                  <a:cubicBezTo>
                    <a:pt x="3615059" y="0"/>
                    <a:pt x="4164240" y="750249"/>
                    <a:pt x="4657726" y="2324100"/>
                  </a:cubicBezTo>
                  <a:cubicBezTo>
                    <a:pt x="4570640" y="3578636"/>
                    <a:pt x="3615059" y="4648200"/>
                    <a:pt x="2328863" y="4648200"/>
                  </a:cubicBezTo>
                  <a:cubicBezTo>
                    <a:pt x="1042667" y="4648200"/>
                    <a:pt x="0" y="3607665"/>
                    <a:pt x="0" y="2324100"/>
                  </a:cubicBezTo>
                  <a:close/>
                </a:path>
              </a:pathLst>
            </a:custGeom>
            <a:solidFill>
              <a:srgbClr val="92D050"/>
            </a:solid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0" name="Groupe 9">
              <a:extLst>
                <a:ext uri="{FF2B5EF4-FFF2-40B4-BE49-F238E27FC236}">
                  <a16:creationId xmlns:a16="http://schemas.microsoft.com/office/drawing/2014/main" id="{C3BE913C-077C-DD90-FAE3-C959B52ADED8}"/>
                </a:ext>
              </a:extLst>
            </p:cNvPr>
            <p:cNvGrpSpPr/>
            <p:nvPr/>
          </p:nvGrpSpPr>
          <p:grpSpPr>
            <a:xfrm>
              <a:off x="1615440" y="2697480"/>
              <a:ext cx="2468880" cy="2750820"/>
              <a:chOff x="1615440" y="2697480"/>
              <a:chExt cx="2468880" cy="2750820"/>
            </a:xfrm>
          </p:grpSpPr>
          <p:sp>
            <p:nvSpPr>
              <p:cNvPr id="8" name="Forme libre : forme 7">
                <a:extLst>
                  <a:ext uri="{FF2B5EF4-FFF2-40B4-BE49-F238E27FC236}">
                    <a16:creationId xmlns:a16="http://schemas.microsoft.com/office/drawing/2014/main" id="{2CFD9818-FB11-61D3-1ABE-76E04E78878E}"/>
                  </a:ext>
                </a:extLst>
              </p:cNvPr>
              <p:cNvSpPr/>
              <p:nvPr/>
            </p:nvSpPr>
            <p:spPr>
              <a:xfrm flipH="1">
                <a:off x="1615440" y="2697481"/>
                <a:ext cx="2423160" cy="2667010"/>
              </a:xfrm>
              <a:custGeom>
                <a:avLst/>
                <a:gdLst>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285750 w 2533650"/>
                  <a:gd name="connsiteY21" fmla="*/ 82867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196215 w 2533650"/>
                  <a:gd name="connsiteY20" fmla="*/ 103632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971550 w 2476500"/>
                  <a:gd name="connsiteY0" fmla="*/ 0 h 2524125"/>
                  <a:gd name="connsiteX1" fmla="*/ 1076325 w 2476500"/>
                  <a:gd name="connsiteY1" fmla="*/ 9525 h 2524125"/>
                  <a:gd name="connsiteX2" fmla="*/ 1304925 w 2476500"/>
                  <a:gd name="connsiteY2" fmla="*/ 304800 h 2524125"/>
                  <a:gd name="connsiteX3" fmla="*/ 1552575 w 2476500"/>
                  <a:gd name="connsiteY3" fmla="*/ 114300 h 2524125"/>
                  <a:gd name="connsiteX4" fmla="*/ 1885950 w 2476500"/>
                  <a:gd name="connsiteY4" fmla="*/ 190500 h 2524125"/>
                  <a:gd name="connsiteX5" fmla="*/ 1943100 w 2476500"/>
                  <a:gd name="connsiteY5" fmla="*/ 504825 h 2524125"/>
                  <a:gd name="connsiteX6" fmla="*/ 2181225 w 2476500"/>
                  <a:gd name="connsiteY6" fmla="*/ 419100 h 2524125"/>
                  <a:gd name="connsiteX7" fmla="*/ 2343150 w 2476500"/>
                  <a:gd name="connsiteY7" fmla="*/ 476250 h 2524125"/>
                  <a:gd name="connsiteX8" fmla="*/ 2476500 w 2476500"/>
                  <a:gd name="connsiteY8" fmla="*/ 676275 h 2524125"/>
                  <a:gd name="connsiteX9" fmla="*/ 2466975 w 2476500"/>
                  <a:gd name="connsiteY9" fmla="*/ 1028700 h 2524125"/>
                  <a:gd name="connsiteX10" fmla="*/ 2352675 w 2476500"/>
                  <a:gd name="connsiteY10" fmla="*/ 1333500 h 2524125"/>
                  <a:gd name="connsiteX11" fmla="*/ 2409825 w 2476500"/>
                  <a:gd name="connsiteY11" fmla="*/ 1666875 h 2524125"/>
                  <a:gd name="connsiteX12" fmla="*/ 2324100 w 2476500"/>
                  <a:gd name="connsiteY12" fmla="*/ 2105025 h 2524125"/>
                  <a:gd name="connsiteX13" fmla="*/ 2095500 w 2476500"/>
                  <a:gd name="connsiteY13" fmla="*/ 2457450 h 2524125"/>
                  <a:gd name="connsiteX14" fmla="*/ 1752600 w 2476500"/>
                  <a:gd name="connsiteY14" fmla="*/ 2524125 h 2524125"/>
                  <a:gd name="connsiteX15" fmla="*/ 828675 w 2476500"/>
                  <a:gd name="connsiteY15" fmla="*/ 2524125 h 2524125"/>
                  <a:gd name="connsiteX16" fmla="*/ 552450 w 2476500"/>
                  <a:gd name="connsiteY16" fmla="*/ 2095500 h 2524125"/>
                  <a:gd name="connsiteX17" fmla="*/ 504825 w 2476500"/>
                  <a:gd name="connsiteY17" fmla="*/ 1781175 h 2524125"/>
                  <a:gd name="connsiteX18" fmla="*/ 0 w 2476500"/>
                  <a:gd name="connsiteY18" fmla="*/ 1352550 h 2524125"/>
                  <a:gd name="connsiteX19" fmla="*/ 72390 w 2476500"/>
                  <a:gd name="connsiteY19" fmla="*/ 1171575 h 2524125"/>
                  <a:gd name="connsiteX20" fmla="*/ 139065 w 2476500"/>
                  <a:gd name="connsiteY20" fmla="*/ 1036320 h 2524125"/>
                  <a:gd name="connsiteX21" fmla="*/ 289560 w 2476500"/>
                  <a:gd name="connsiteY21" fmla="*/ 920115 h 2524125"/>
                  <a:gd name="connsiteX22" fmla="*/ 533400 w 2476500"/>
                  <a:gd name="connsiteY22" fmla="*/ 895350 h 2524125"/>
                  <a:gd name="connsiteX23" fmla="*/ 714375 w 2476500"/>
                  <a:gd name="connsiteY23" fmla="*/ 971550 h 2524125"/>
                  <a:gd name="connsiteX24" fmla="*/ 657225 w 2476500"/>
                  <a:gd name="connsiteY24" fmla="*/ 257175 h 2524125"/>
                  <a:gd name="connsiteX25" fmla="*/ 838200 w 2476500"/>
                  <a:gd name="connsiteY25" fmla="*/ 47625 h 2524125"/>
                  <a:gd name="connsiteX26" fmla="*/ 971550 w 2476500"/>
                  <a:gd name="connsiteY26" fmla="*/ 0 h 2524125"/>
                  <a:gd name="connsiteX0" fmla="*/ 918210 w 2423160"/>
                  <a:gd name="connsiteY0" fmla="*/ 0 h 2524125"/>
                  <a:gd name="connsiteX1" fmla="*/ 1022985 w 2423160"/>
                  <a:gd name="connsiteY1" fmla="*/ 9525 h 2524125"/>
                  <a:gd name="connsiteX2" fmla="*/ 1251585 w 2423160"/>
                  <a:gd name="connsiteY2" fmla="*/ 304800 h 2524125"/>
                  <a:gd name="connsiteX3" fmla="*/ 1499235 w 2423160"/>
                  <a:gd name="connsiteY3" fmla="*/ 114300 h 2524125"/>
                  <a:gd name="connsiteX4" fmla="*/ 1832610 w 2423160"/>
                  <a:gd name="connsiteY4" fmla="*/ 190500 h 2524125"/>
                  <a:gd name="connsiteX5" fmla="*/ 1889760 w 2423160"/>
                  <a:gd name="connsiteY5" fmla="*/ 504825 h 2524125"/>
                  <a:gd name="connsiteX6" fmla="*/ 2127885 w 2423160"/>
                  <a:gd name="connsiteY6" fmla="*/ 419100 h 2524125"/>
                  <a:gd name="connsiteX7" fmla="*/ 2289810 w 2423160"/>
                  <a:gd name="connsiteY7" fmla="*/ 476250 h 2524125"/>
                  <a:gd name="connsiteX8" fmla="*/ 2423160 w 2423160"/>
                  <a:gd name="connsiteY8" fmla="*/ 676275 h 2524125"/>
                  <a:gd name="connsiteX9" fmla="*/ 2413635 w 2423160"/>
                  <a:gd name="connsiteY9" fmla="*/ 1028700 h 2524125"/>
                  <a:gd name="connsiteX10" fmla="*/ 2299335 w 2423160"/>
                  <a:gd name="connsiteY10" fmla="*/ 1333500 h 2524125"/>
                  <a:gd name="connsiteX11" fmla="*/ 2356485 w 2423160"/>
                  <a:gd name="connsiteY11" fmla="*/ 1666875 h 2524125"/>
                  <a:gd name="connsiteX12" fmla="*/ 2270760 w 2423160"/>
                  <a:gd name="connsiteY12" fmla="*/ 2105025 h 2524125"/>
                  <a:gd name="connsiteX13" fmla="*/ 2042160 w 2423160"/>
                  <a:gd name="connsiteY13" fmla="*/ 2457450 h 2524125"/>
                  <a:gd name="connsiteX14" fmla="*/ 1699260 w 2423160"/>
                  <a:gd name="connsiteY14" fmla="*/ 2524125 h 2524125"/>
                  <a:gd name="connsiteX15" fmla="*/ 775335 w 2423160"/>
                  <a:gd name="connsiteY15" fmla="*/ 2524125 h 2524125"/>
                  <a:gd name="connsiteX16" fmla="*/ 499110 w 2423160"/>
                  <a:gd name="connsiteY16" fmla="*/ 2095500 h 2524125"/>
                  <a:gd name="connsiteX17" fmla="*/ 451485 w 2423160"/>
                  <a:gd name="connsiteY17" fmla="*/ 1781175 h 2524125"/>
                  <a:gd name="connsiteX18" fmla="*/ 0 w 2423160"/>
                  <a:gd name="connsiteY18" fmla="*/ 1337310 h 2524125"/>
                  <a:gd name="connsiteX19" fmla="*/ 19050 w 2423160"/>
                  <a:gd name="connsiteY19" fmla="*/ 1171575 h 2524125"/>
                  <a:gd name="connsiteX20" fmla="*/ 85725 w 2423160"/>
                  <a:gd name="connsiteY20" fmla="*/ 1036320 h 2524125"/>
                  <a:gd name="connsiteX21" fmla="*/ 236220 w 2423160"/>
                  <a:gd name="connsiteY21" fmla="*/ 920115 h 2524125"/>
                  <a:gd name="connsiteX22" fmla="*/ 480060 w 2423160"/>
                  <a:gd name="connsiteY22" fmla="*/ 895350 h 2524125"/>
                  <a:gd name="connsiteX23" fmla="*/ 661035 w 2423160"/>
                  <a:gd name="connsiteY23" fmla="*/ 971550 h 2524125"/>
                  <a:gd name="connsiteX24" fmla="*/ 603885 w 2423160"/>
                  <a:gd name="connsiteY24" fmla="*/ 257175 h 2524125"/>
                  <a:gd name="connsiteX25" fmla="*/ 784860 w 2423160"/>
                  <a:gd name="connsiteY25" fmla="*/ 47625 h 2524125"/>
                  <a:gd name="connsiteX26" fmla="*/ 918210 w 2423160"/>
                  <a:gd name="connsiteY26" fmla="*/ 0 h 2524125"/>
                  <a:gd name="connsiteX0" fmla="*/ 918210 w 2423160"/>
                  <a:gd name="connsiteY0" fmla="*/ 0 h 2577465"/>
                  <a:gd name="connsiteX1" fmla="*/ 1022985 w 2423160"/>
                  <a:gd name="connsiteY1" fmla="*/ 9525 h 2577465"/>
                  <a:gd name="connsiteX2" fmla="*/ 1251585 w 2423160"/>
                  <a:gd name="connsiteY2" fmla="*/ 304800 h 2577465"/>
                  <a:gd name="connsiteX3" fmla="*/ 1499235 w 2423160"/>
                  <a:gd name="connsiteY3" fmla="*/ 114300 h 2577465"/>
                  <a:gd name="connsiteX4" fmla="*/ 1832610 w 2423160"/>
                  <a:gd name="connsiteY4" fmla="*/ 190500 h 2577465"/>
                  <a:gd name="connsiteX5" fmla="*/ 1889760 w 2423160"/>
                  <a:gd name="connsiteY5" fmla="*/ 504825 h 2577465"/>
                  <a:gd name="connsiteX6" fmla="*/ 2127885 w 2423160"/>
                  <a:gd name="connsiteY6" fmla="*/ 419100 h 2577465"/>
                  <a:gd name="connsiteX7" fmla="*/ 2289810 w 2423160"/>
                  <a:gd name="connsiteY7" fmla="*/ 476250 h 2577465"/>
                  <a:gd name="connsiteX8" fmla="*/ 2423160 w 2423160"/>
                  <a:gd name="connsiteY8" fmla="*/ 676275 h 2577465"/>
                  <a:gd name="connsiteX9" fmla="*/ 2413635 w 2423160"/>
                  <a:gd name="connsiteY9" fmla="*/ 1028700 h 2577465"/>
                  <a:gd name="connsiteX10" fmla="*/ 2299335 w 2423160"/>
                  <a:gd name="connsiteY10" fmla="*/ 1333500 h 2577465"/>
                  <a:gd name="connsiteX11" fmla="*/ 2356485 w 2423160"/>
                  <a:gd name="connsiteY11" fmla="*/ 1666875 h 2577465"/>
                  <a:gd name="connsiteX12" fmla="*/ 2270760 w 2423160"/>
                  <a:gd name="connsiteY12" fmla="*/ 2105025 h 2577465"/>
                  <a:gd name="connsiteX13" fmla="*/ 2042160 w 2423160"/>
                  <a:gd name="connsiteY13" fmla="*/ 2457450 h 2577465"/>
                  <a:gd name="connsiteX14" fmla="*/ 1546860 w 2423160"/>
                  <a:gd name="connsiteY14" fmla="*/ 2577465 h 2577465"/>
                  <a:gd name="connsiteX15" fmla="*/ 775335 w 2423160"/>
                  <a:gd name="connsiteY15" fmla="*/ 2524125 h 2577465"/>
                  <a:gd name="connsiteX16" fmla="*/ 499110 w 2423160"/>
                  <a:gd name="connsiteY16" fmla="*/ 2095500 h 2577465"/>
                  <a:gd name="connsiteX17" fmla="*/ 451485 w 2423160"/>
                  <a:gd name="connsiteY17" fmla="*/ 1781175 h 2577465"/>
                  <a:gd name="connsiteX18" fmla="*/ 0 w 2423160"/>
                  <a:gd name="connsiteY18" fmla="*/ 1337310 h 2577465"/>
                  <a:gd name="connsiteX19" fmla="*/ 19050 w 2423160"/>
                  <a:gd name="connsiteY19" fmla="*/ 1171575 h 2577465"/>
                  <a:gd name="connsiteX20" fmla="*/ 85725 w 2423160"/>
                  <a:gd name="connsiteY20" fmla="*/ 1036320 h 2577465"/>
                  <a:gd name="connsiteX21" fmla="*/ 236220 w 2423160"/>
                  <a:gd name="connsiteY21" fmla="*/ 920115 h 2577465"/>
                  <a:gd name="connsiteX22" fmla="*/ 480060 w 2423160"/>
                  <a:gd name="connsiteY22" fmla="*/ 895350 h 2577465"/>
                  <a:gd name="connsiteX23" fmla="*/ 661035 w 2423160"/>
                  <a:gd name="connsiteY23" fmla="*/ 971550 h 2577465"/>
                  <a:gd name="connsiteX24" fmla="*/ 603885 w 2423160"/>
                  <a:gd name="connsiteY24" fmla="*/ 257175 h 2577465"/>
                  <a:gd name="connsiteX25" fmla="*/ 784860 w 2423160"/>
                  <a:gd name="connsiteY25" fmla="*/ 47625 h 2577465"/>
                  <a:gd name="connsiteX26" fmla="*/ 918210 w 2423160"/>
                  <a:gd name="connsiteY26" fmla="*/ 0 h 2577465"/>
                  <a:gd name="connsiteX0" fmla="*/ 918210 w 2423160"/>
                  <a:gd name="connsiteY0" fmla="*/ 0 h 2622275"/>
                  <a:gd name="connsiteX1" fmla="*/ 1022985 w 2423160"/>
                  <a:gd name="connsiteY1" fmla="*/ 9525 h 2622275"/>
                  <a:gd name="connsiteX2" fmla="*/ 1251585 w 2423160"/>
                  <a:gd name="connsiteY2" fmla="*/ 304800 h 2622275"/>
                  <a:gd name="connsiteX3" fmla="*/ 1499235 w 2423160"/>
                  <a:gd name="connsiteY3" fmla="*/ 114300 h 2622275"/>
                  <a:gd name="connsiteX4" fmla="*/ 1832610 w 2423160"/>
                  <a:gd name="connsiteY4" fmla="*/ 190500 h 2622275"/>
                  <a:gd name="connsiteX5" fmla="*/ 1889760 w 2423160"/>
                  <a:gd name="connsiteY5" fmla="*/ 504825 h 2622275"/>
                  <a:gd name="connsiteX6" fmla="*/ 2127885 w 2423160"/>
                  <a:gd name="connsiteY6" fmla="*/ 419100 h 2622275"/>
                  <a:gd name="connsiteX7" fmla="*/ 2289810 w 2423160"/>
                  <a:gd name="connsiteY7" fmla="*/ 476250 h 2622275"/>
                  <a:gd name="connsiteX8" fmla="*/ 2423160 w 2423160"/>
                  <a:gd name="connsiteY8" fmla="*/ 676275 h 2622275"/>
                  <a:gd name="connsiteX9" fmla="*/ 2413635 w 2423160"/>
                  <a:gd name="connsiteY9" fmla="*/ 1028700 h 2622275"/>
                  <a:gd name="connsiteX10" fmla="*/ 2299335 w 2423160"/>
                  <a:gd name="connsiteY10" fmla="*/ 1333500 h 2622275"/>
                  <a:gd name="connsiteX11" fmla="*/ 2356485 w 2423160"/>
                  <a:gd name="connsiteY11" fmla="*/ 1666875 h 2622275"/>
                  <a:gd name="connsiteX12" fmla="*/ 2270760 w 2423160"/>
                  <a:gd name="connsiteY12" fmla="*/ 2105025 h 2622275"/>
                  <a:gd name="connsiteX13" fmla="*/ 2042160 w 2423160"/>
                  <a:gd name="connsiteY13" fmla="*/ 2457450 h 2622275"/>
                  <a:gd name="connsiteX14" fmla="*/ 1546860 w 2423160"/>
                  <a:gd name="connsiteY14" fmla="*/ 2577465 h 2622275"/>
                  <a:gd name="connsiteX15" fmla="*/ 775335 w 2423160"/>
                  <a:gd name="connsiteY15" fmla="*/ 2524125 h 2622275"/>
                  <a:gd name="connsiteX16" fmla="*/ 499110 w 2423160"/>
                  <a:gd name="connsiteY16" fmla="*/ 2095500 h 2622275"/>
                  <a:gd name="connsiteX17" fmla="*/ 451485 w 2423160"/>
                  <a:gd name="connsiteY17" fmla="*/ 1781175 h 2622275"/>
                  <a:gd name="connsiteX18" fmla="*/ 0 w 2423160"/>
                  <a:gd name="connsiteY18" fmla="*/ 1337310 h 2622275"/>
                  <a:gd name="connsiteX19" fmla="*/ 19050 w 2423160"/>
                  <a:gd name="connsiteY19" fmla="*/ 1171575 h 2622275"/>
                  <a:gd name="connsiteX20" fmla="*/ 85725 w 2423160"/>
                  <a:gd name="connsiteY20" fmla="*/ 1036320 h 2622275"/>
                  <a:gd name="connsiteX21" fmla="*/ 236220 w 2423160"/>
                  <a:gd name="connsiteY21" fmla="*/ 920115 h 2622275"/>
                  <a:gd name="connsiteX22" fmla="*/ 480060 w 2423160"/>
                  <a:gd name="connsiteY22" fmla="*/ 895350 h 2622275"/>
                  <a:gd name="connsiteX23" fmla="*/ 661035 w 2423160"/>
                  <a:gd name="connsiteY23" fmla="*/ 971550 h 2622275"/>
                  <a:gd name="connsiteX24" fmla="*/ 603885 w 2423160"/>
                  <a:gd name="connsiteY24" fmla="*/ 257175 h 2622275"/>
                  <a:gd name="connsiteX25" fmla="*/ 784860 w 2423160"/>
                  <a:gd name="connsiteY25" fmla="*/ 47625 h 2622275"/>
                  <a:gd name="connsiteX26" fmla="*/ 918210 w 2423160"/>
                  <a:gd name="connsiteY26" fmla="*/ 0 h 2622275"/>
                  <a:gd name="connsiteX0" fmla="*/ 918210 w 2423160"/>
                  <a:gd name="connsiteY0" fmla="*/ 0 h 2637026"/>
                  <a:gd name="connsiteX1" fmla="*/ 1022985 w 2423160"/>
                  <a:gd name="connsiteY1" fmla="*/ 9525 h 2637026"/>
                  <a:gd name="connsiteX2" fmla="*/ 1251585 w 2423160"/>
                  <a:gd name="connsiteY2" fmla="*/ 304800 h 2637026"/>
                  <a:gd name="connsiteX3" fmla="*/ 1499235 w 2423160"/>
                  <a:gd name="connsiteY3" fmla="*/ 114300 h 2637026"/>
                  <a:gd name="connsiteX4" fmla="*/ 1832610 w 2423160"/>
                  <a:gd name="connsiteY4" fmla="*/ 190500 h 2637026"/>
                  <a:gd name="connsiteX5" fmla="*/ 1889760 w 2423160"/>
                  <a:gd name="connsiteY5" fmla="*/ 504825 h 2637026"/>
                  <a:gd name="connsiteX6" fmla="*/ 2127885 w 2423160"/>
                  <a:gd name="connsiteY6" fmla="*/ 419100 h 2637026"/>
                  <a:gd name="connsiteX7" fmla="*/ 2289810 w 2423160"/>
                  <a:gd name="connsiteY7" fmla="*/ 476250 h 2637026"/>
                  <a:gd name="connsiteX8" fmla="*/ 2423160 w 2423160"/>
                  <a:gd name="connsiteY8" fmla="*/ 676275 h 2637026"/>
                  <a:gd name="connsiteX9" fmla="*/ 2413635 w 2423160"/>
                  <a:gd name="connsiteY9" fmla="*/ 1028700 h 2637026"/>
                  <a:gd name="connsiteX10" fmla="*/ 2299335 w 2423160"/>
                  <a:gd name="connsiteY10" fmla="*/ 1333500 h 2637026"/>
                  <a:gd name="connsiteX11" fmla="*/ 2356485 w 2423160"/>
                  <a:gd name="connsiteY11" fmla="*/ 1666875 h 2637026"/>
                  <a:gd name="connsiteX12" fmla="*/ 2270760 w 2423160"/>
                  <a:gd name="connsiteY12" fmla="*/ 2105025 h 2637026"/>
                  <a:gd name="connsiteX13" fmla="*/ 2042160 w 2423160"/>
                  <a:gd name="connsiteY13" fmla="*/ 2457450 h 2637026"/>
                  <a:gd name="connsiteX14" fmla="*/ 1546860 w 2423160"/>
                  <a:gd name="connsiteY14" fmla="*/ 2577465 h 2637026"/>
                  <a:gd name="connsiteX15" fmla="*/ 821055 w 2423160"/>
                  <a:gd name="connsiteY15" fmla="*/ 2585085 h 2637026"/>
                  <a:gd name="connsiteX16" fmla="*/ 499110 w 2423160"/>
                  <a:gd name="connsiteY16" fmla="*/ 2095500 h 2637026"/>
                  <a:gd name="connsiteX17" fmla="*/ 451485 w 2423160"/>
                  <a:gd name="connsiteY17" fmla="*/ 1781175 h 2637026"/>
                  <a:gd name="connsiteX18" fmla="*/ 0 w 2423160"/>
                  <a:gd name="connsiteY18" fmla="*/ 1337310 h 2637026"/>
                  <a:gd name="connsiteX19" fmla="*/ 19050 w 2423160"/>
                  <a:gd name="connsiteY19" fmla="*/ 1171575 h 2637026"/>
                  <a:gd name="connsiteX20" fmla="*/ 85725 w 2423160"/>
                  <a:gd name="connsiteY20" fmla="*/ 1036320 h 2637026"/>
                  <a:gd name="connsiteX21" fmla="*/ 236220 w 2423160"/>
                  <a:gd name="connsiteY21" fmla="*/ 920115 h 2637026"/>
                  <a:gd name="connsiteX22" fmla="*/ 480060 w 2423160"/>
                  <a:gd name="connsiteY22" fmla="*/ 895350 h 2637026"/>
                  <a:gd name="connsiteX23" fmla="*/ 661035 w 2423160"/>
                  <a:gd name="connsiteY23" fmla="*/ 971550 h 2637026"/>
                  <a:gd name="connsiteX24" fmla="*/ 603885 w 2423160"/>
                  <a:gd name="connsiteY24" fmla="*/ 257175 h 2637026"/>
                  <a:gd name="connsiteX25" fmla="*/ 784860 w 2423160"/>
                  <a:gd name="connsiteY25" fmla="*/ 47625 h 2637026"/>
                  <a:gd name="connsiteX26" fmla="*/ 918210 w 2423160"/>
                  <a:gd name="connsiteY26" fmla="*/ 0 h 2637026"/>
                  <a:gd name="connsiteX0" fmla="*/ 918210 w 2423160"/>
                  <a:gd name="connsiteY0" fmla="*/ 0 h 2667010"/>
                  <a:gd name="connsiteX1" fmla="*/ 1022985 w 2423160"/>
                  <a:gd name="connsiteY1" fmla="*/ 9525 h 2667010"/>
                  <a:gd name="connsiteX2" fmla="*/ 1251585 w 2423160"/>
                  <a:gd name="connsiteY2" fmla="*/ 304800 h 2667010"/>
                  <a:gd name="connsiteX3" fmla="*/ 1499235 w 2423160"/>
                  <a:gd name="connsiteY3" fmla="*/ 114300 h 2667010"/>
                  <a:gd name="connsiteX4" fmla="*/ 1832610 w 2423160"/>
                  <a:gd name="connsiteY4" fmla="*/ 190500 h 2667010"/>
                  <a:gd name="connsiteX5" fmla="*/ 1889760 w 2423160"/>
                  <a:gd name="connsiteY5" fmla="*/ 504825 h 2667010"/>
                  <a:gd name="connsiteX6" fmla="*/ 2127885 w 2423160"/>
                  <a:gd name="connsiteY6" fmla="*/ 419100 h 2667010"/>
                  <a:gd name="connsiteX7" fmla="*/ 2289810 w 2423160"/>
                  <a:gd name="connsiteY7" fmla="*/ 476250 h 2667010"/>
                  <a:gd name="connsiteX8" fmla="*/ 2423160 w 2423160"/>
                  <a:gd name="connsiteY8" fmla="*/ 676275 h 2667010"/>
                  <a:gd name="connsiteX9" fmla="*/ 2413635 w 2423160"/>
                  <a:gd name="connsiteY9" fmla="*/ 1028700 h 2667010"/>
                  <a:gd name="connsiteX10" fmla="*/ 2299335 w 2423160"/>
                  <a:gd name="connsiteY10" fmla="*/ 1333500 h 2667010"/>
                  <a:gd name="connsiteX11" fmla="*/ 2356485 w 2423160"/>
                  <a:gd name="connsiteY11" fmla="*/ 1666875 h 2667010"/>
                  <a:gd name="connsiteX12" fmla="*/ 2270760 w 2423160"/>
                  <a:gd name="connsiteY12" fmla="*/ 2105025 h 2667010"/>
                  <a:gd name="connsiteX13" fmla="*/ 2042160 w 2423160"/>
                  <a:gd name="connsiteY13" fmla="*/ 2457450 h 2667010"/>
                  <a:gd name="connsiteX14" fmla="*/ 1546860 w 2423160"/>
                  <a:gd name="connsiteY14" fmla="*/ 2577465 h 2667010"/>
                  <a:gd name="connsiteX15" fmla="*/ 821055 w 2423160"/>
                  <a:gd name="connsiteY15" fmla="*/ 2585085 h 2667010"/>
                  <a:gd name="connsiteX16" fmla="*/ 499110 w 2423160"/>
                  <a:gd name="connsiteY16" fmla="*/ 2095500 h 2667010"/>
                  <a:gd name="connsiteX17" fmla="*/ 451485 w 2423160"/>
                  <a:gd name="connsiteY17" fmla="*/ 1781175 h 2667010"/>
                  <a:gd name="connsiteX18" fmla="*/ 0 w 2423160"/>
                  <a:gd name="connsiteY18" fmla="*/ 1337310 h 2667010"/>
                  <a:gd name="connsiteX19" fmla="*/ 19050 w 2423160"/>
                  <a:gd name="connsiteY19" fmla="*/ 1171575 h 2667010"/>
                  <a:gd name="connsiteX20" fmla="*/ 85725 w 2423160"/>
                  <a:gd name="connsiteY20" fmla="*/ 1036320 h 2667010"/>
                  <a:gd name="connsiteX21" fmla="*/ 236220 w 2423160"/>
                  <a:gd name="connsiteY21" fmla="*/ 920115 h 2667010"/>
                  <a:gd name="connsiteX22" fmla="*/ 480060 w 2423160"/>
                  <a:gd name="connsiteY22" fmla="*/ 895350 h 2667010"/>
                  <a:gd name="connsiteX23" fmla="*/ 661035 w 2423160"/>
                  <a:gd name="connsiteY23" fmla="*/ 971550 h 2667010"/>
                  <a:gd name="connsiteX24" fmla="*/ 603885 w 2423160"/>
                  <a:gd name="connsiteY24" fmla="*/ 257175 h 2667010"/>
                  <a:gd name="connsiteX25" fmla="*/ 784860 w 2423160"/>
                  <a:gd name="connsiteY25" fmla="*/ 47625 h 2667010"/>
                  <a:gd name="connsiteX26" fmla="*/ 918210 w 2423160"/>
                  <a:gd name="connsiteY26" fmla="*/ 0 h 266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23160" h="2667010">
                    <a:moveTo>
                      <a:pt x="918210" y="0"/>
                    </a:moveTo>
                    <a:lnTo>
                      <a:pt x="1022985" y="9525"/>
                    </a:lnTo>
                    <a:lnTo>
                      <a:pt x="1251585" y="304800"/>
                    </a:lnTo>
                    <a:lnTo>
                      <a:pt x="1499235" y="114300"/>
                    </a:lnTo>
                    <a:lnTo>
                      <a:pt x="1832610" y="190500"/>
                    </a:lnTo>
                    <a:lnTo>
                      <a:pt x="1889760" y="504825"/>
                    </a:lnTo>
                    <a:lnTo>
                      <a:pt x="2127885" y="419100"/>
                    </a:lnTo>
                    <a:lnTo>
                      <a:pt x="2289810" y="476250"/>
                    </a:lnTo>
                    <a:lnTo>
                      <a:pt x="2423160" y="676275"/>
                    </a:lnTo>
                    <a:lnTo>
                      <a:pt x="2413635" y="1028700"/>
                    </a:lnTo>
                    <a:lnTo>
                      <a:pt x="2299335" y="1333500"/>
                    </a:lnTo>
                    <a:lnTo>
                      <a:pt x="2356485" y="1666875"/>
                    </a:lnTo>
                    <a:lnTo>
                      <a:pt x="2270760" y="2105025"/>
                    </a:lnTo>
                    <a:lnTo>
                      <a:pt x="2042160" y="2457450"/>
                    </a:lnTo>
                    <a:lnTo>
                      <a:pt x="1546860" y="2577465"/>
                    </a:lnTo>
                    <a:cubicBezTo>
                      <a:pt x="1403985" y="2696845"/>
                      <a:pt x="1055370" y="2694305"/>
                      <a:pt x="821055" y="2585085"/>
                    </a:cubicBezTo>
                    <a:lnTo>
                      <a:pt x="499110" y="2095500"/>
                    </a:lnTo>
                    <a:lnTo>
                      <a:pt x="451485" y="1781175"/>
                    </a:lnTo>
                    <a:lnTo>
                      <a:pt x="0" y="1337310"/>
                    </a:lnTo>
                    <a:lnTo>
                      <a:pt x="19050" y="1171575"/>
                    </a:lnTo>
                    <a:lnTo>
                      <a:pt x="85725" y="1036320"/>
                    </a:lnTo>
                    <a:lnTo>
                      <a:pt x="236220" y="920115"/>
                    </a:lnTo>
                    <a:lnTo>
                      <a:pt x="480060" y="895350"/>
                    </a:lnTo>
                    <a:lnTo>
                      <a:pt x="661035" y="971550"/>
                    </a:lnTo>
                    <a:lnTo>
                      <a:pt x="603885" y="257175"/>
                    </a:lnTo>
                    <a:lnTo>
                      <a:pt x="784860" y="47625"/>
                    </a:lnTo>
                    <a:lnTo>
                      <a:pt x="91821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orme libre : forme 8">
                <a:extLst>
                  <a:ext uri="{FF2B5EF4-FFF2-40B4-BE49-F238E27FC236}">
                    <a16:creationId xmlns:a16="http://schemas.microsoft.com/office/drawing/2014/main" id="{C4DA5608-A1DE-4499-E979-0415C6F479C9}"/>
                  </a:ext>
                </a:extLst>
              </p:cNvPr>
              <p:cNvSpPr/>
              <p:nvPr/>
            </p:nvSpPr>
            <p:spPr>
              <a:xfrm>
                <a:off x="1615440" y="2697480"/>
                <a:ext cx="2468880" cy="2750820"/>
              </a:xfrm>
              <a:custGeom>
                <a:avLst/>
                <a:gdLst>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381000 w 2468880"/>
                  <a:gd name="connsiteY32" fmla="*/ 36576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48768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468880" h="2750820">
                    <a:moveTo>
                      <a:pt x="480060" y="396240"/>
                    </a:moveTo>
                    <a:lnTo>
                      <a:pt x="510540" y="281940"/>
                    </a:lnTo>
                    <a:lnTo>
                      <a:pt x="640080" y="129540"/>
                    </a:lnTo>
                    <a:lnTo>
                      <a:pt x="861060" y="76200"/>
                    </a:lnTo>
                    <a:lnTo>
                      <a:pt x="975360" y="83820"/>
                    </a:lnTo>
                    <a:lnTo>
                      <a:pt x="1150620" y="266700"/>
                    </a:lnTo>
                    <a:lnTo>
                      <a:pt x="1333500" y="38100"/>
                    </a:lnTo>
                    <a:lnTo>
                      <a:pt x="1531620" y="0"/>
                    </a:lnTo>
                    <a:lnTo>
                      <a:pt x="1684020" y="30480"/>
                    </a:lnTo>
                    <a:lnTo>
                      <a:pt x="1775460" y="99060"/>
                    </a:lnTo>
                    <a:lnTo>
                      <a:pt x="1866900" y="266700"/>
                    </a:lnTo>
                    <a:lnTo>
                      <a:pt x="1874520" y="922020"/>
                    </a:lnTo>
                    <a:lnTo>
                      <a:pt x="1996440" y="868680"/>
                    </a:lnTo>
                    <a:lnTo>
                      <a:pt x="2209800" y="838200"/>
                    </a:lnTo>
                    <a:lnTo>
                      <a:pt x="2438400" y="1059180"/>
                    </a:lnTo>
                    <a:lnTo>
                      <a:pt x="2468880" y="1379220"/>
                    </a:lnTo>
                    <a:lnTo>
                      <a:pt x="2209800" y="1645920"/>
                    </a:lnTo>
                    <a:lnTo>
                      <a:pt x="1973580" y="1851660"/>
                    </a:lnTo>
                    <a:lnTo>
                      <a:pt x="1965960" y="2141220"/>
                    </a:lnTo>
                    <a:lnTo>
                      <a:pt x="1859280" y="2362200"/>
                    </a:lnTo>
                    <a:lnTo>
                      <a:pt x="1501140" y="2743200"/>
                    </a:lnTo>
                    <a:lnTo>
                      <a:pt x="975360" y="2750820"/>
                    </a:lnTo>
                    <a:lnTo>
                      <a:pt x="838200" y="2567940"/>
                    </a:lnTo>
                    <a:lnTo>
                      <a:pt x="533400" y="2575560"/>
                    </a:lnTo>
                    <a:lnTo>
                      <a:pt x="251460" y="2446020"/>
                    </a:lnTo>
                    <a:lnTo>
                      <a:pt x="60960" y="2049780"/>
                    </a:lnTo>
                    <a:lnTo>
                      <a:pt x="38100" y="1722120"/>
                    </a:lnTo>
                    <a:lnTo>
                      <a:pt x="30480" y="1341120"/>
                    </a:lnTo>
                    <a:lnTo>
                      <a:pt x="99060" y="1257300"/>
                    </a:lnTo>
                    <a:lnTo>
                      <a:pt x="0" y="1059180"/>
                    </a:lnTo>
                    <a:lnTo>
                      <a:pt x="7620" y="571500"/>
                    </a:lnTo>
                    <a:lnTo>
                      <a:pt x="160020" y="396240"/>
                    </a:lnTo>
                    <a:lnTo>
                      <a:pt x="487680" y="342900"/>
                    </a:lnTo>
                    <a:lnTo>
                      <a:pt x="533400" y="525780"/>
                    </a:lnTo>
                    <a:lnTo>
                      <a:pt x="205740" y="510540"/>
                    </a:lnTo>
                    <a:lnTo>
                      <a:pt x="76200" y="685800"/>
                    </a:lnTo>
                    <a:lnTo>
                      <a:pt x="91440" y="975360"/>
                    </a:lnTo>
                    <a:lnTo>
                      <a:pt x="160020" y="1417320"/>
                    </a:lnTo>
                    <a:lnTo>
                      <a:pt x="129540" y="1478280"/>
                    </a:lnTo>
                    <a:lnTo>
                      <a:pt x="129540" y="1912620"/>
                    </a:lnTo>
                    <a:lnTo>
                      <a:pt x="205740" y="2171700"/>
                    </a:lnTo>
                    <a:lnTo>
                      <a:pt x="312420" y="2385060"/>
                    </a:lnTo>
                    <a:lnTo>
                      <a:pt x="541020" y="2453640"/>
                    </a:lnTo>
                    <a:lnTo>
                      <a:pt x="800100" y="2453640"/>
                    </a:lnTo>
                    <a:lnTo>
                      <a:pt x="1066800" y="2644140"/>
                    </a:lnTo>
                    <a:lnTo>
                      <a:pt x="1394460" y="2628900"/>
                    </a:lnTo>
                    <a:lnTo>
                      <a:pt x="1737360" y="2354580"/>
                    </a:lnTo>
                    <a:lnTo>
                      <a:pt x="1927860" y="2103120"/>
                    </a:lnTo>
                    <a:lnTo>
                      <a:pt x="1927860" y="1935480"/>
                    </a:lnTo>
                    <a:lnTo>
                      <a:pt x="1950720" y="1783080"/>
                    </a:lnTo>
                    <a:lnTo>
                      <a:pt x="2286000" y="1478280"/>
                    </a:lnTo>
                    <a:lnTo>
                      <a:pt x="2377440" y="1371600"/>
                    </a:lnTo>
                    <a:lnTo>
                      <a:pt x="2362200" y="1112520"/>
                    </a:lnTo>
                    <a:lnTo>
                      <a:pt x="2209800" y="982980"/>
                    </a:lnTo>
                    <a:lnTo>
                      <a:pt x="2034540" y="944880"/>
                    </a:lnTo>
                    <a:lnTo>
                      <a:pt x="1958340" y="1013460"/>
                    </a:lnTo>
                    <a:lnTo>
                      <a:pt x="1958340" y="1013460"/>
                    </a:lnTo>
                    <a:lnTo>
                      <a:pt x="1539240" y="1333500"/>
                    </a:lnTo>
                    <a:lnTo>
                      <a:pt x="1470660" y="1653540"/>
                    </a:lnTo>
                    <a:lnTo>
                      <a:pt x="1303020" y="1836420"/>
                    </a:lnTo>
                    <a:lnTo>
                      <a:pt x="1074420" y="1988820"/>
                    </a:lnTo>
                    <a:lnTo>
                      <a:pt x="914400" y="2339340"/>
                    </a:lnTo>
                    <a:lnTo>
                      <a:pt x="1005840" y="1973580"/>
                    </a:lnTo>
                    <a:lnTo>
                      <a:pt x="952500" y="1684020"/>
                    </a:lnTo>
                    <a:lnTo>
                      <a:pt x="708660" y="1379220"/>
                    </a:lnTo>
                    <a:lnTo>
                      <a:pt x="1021080" y="1638300"/>
                    </a:lnTo>
                    <a:lnTo>
                      <a:pt x="1066800" y="1821180"/>
                    </a:lnTo>
                    <a:lnTo>
                      <a:pt x="1188720" y="1722120"/>
                    </a:lnTo>
                    <a:lnTo>
                      <a:pt x="1356360" y="1630680"/>
                    </a:lnTo>
                    <a:lnTo>
                      <a:pt x="1424940" y="1546860"/>
                    </a:lnTo>
                    <a:lnTo>
                      <a:pt x="1417320" y="1402080"/>
                    </a:lnTo>
                    <a:lnTo>
                      <a:pt x="1493520" y="1295400"/>
                    </a:lnTo>
                    <a:lnTo>
                      <a:pt x="1485900" y="1203960"/>
                    </a:lnTo>
                    <a:lnTo>
                      <a:pt x="1371600" y="1173480"/>
                    </a:lnTo>
                    <a:lnTo>
                      <a:pt x="1516380" y="1165860"/>
                    </a:lnTo>
                    <a:lnTo>
                      <a:pt x="1577340" y="1211580"/>
                    </a:lnTo>
                    <a:lnTo>
                      <a:pt x="1760220" y="1051560"/>
                    </a:lnTo>
                    <a:lnTo>
                      <a:pt x="1798320" y="320040"/>
                    </a:lnTo>
                    <a:lnTo>
                      <a:pt x="1630680" y="121920"/>
                    </a:lnTo>
                    <a:lnTo>
                      <a:pt x="1447800" y="99060"/>
                    </a:lnTo>
                    <a:lnTo>
                      <a:pt x="1234440" y="312420"/>
                    </a:lnTo>
                    <a:lnTo>
                      <a:pt x="1188720" y="1150620"/>
                    </a:lnTo>
                    <a:lnTo>
                      <a:pt x="975360" y="1135380"/>
                    </a:lnTo>
                    <a:lnTo>
                      <a:pt x="1112520" y="1059180"/>
                    </a:lnTo>
                    <a:lnTo>
                      <a:pt x="1089660" y="426720"/>
                    </a:lnTo>
                    <a:lnTo>
                      <a:pt x="967740" y="213360"/>
                    </a:lnTo>
                    <a:lnTo>
                      <a:pt x="731520" y="228600"/>
                    </a:lnTo>
                    <a:lnTo>
                      <a:pt x="640080" y="335280"/>
                    </a:lnTo>
                    <a:lnTo>
                      <a:pt x="617220" y="845820"/>
                    </a:lnTo>
                    <a:lnTo>
                      <a:pt x="739140" y="1219200"/>
                    </a:lnTo>
                    <a:lnTo>
                      <a:pt x="396240" y="1295400"/>
                    </a:lnTo>
                    <a:lnTo>
                      <a:pt x="662940" y="1135380"/>
                    </a:lnTo>
                    <a:lnTo>
                      <a:pt x="518160" y="617220"/>
                    </a:lnTo>
                    <a:lnTo>
                      <a:pt x="480060" y="39624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1" name="Groupe 10">
              <a:extLst>
                <a:ext uri="{FF2B5EF4-FFF2-40B4-BE49-F238E27FC236}">
                  <a16:creationId xmlns:a16="http://schemas.microsoft.com/office/drawing/2014/main" id="{2D35E347-D084-FBD0-9FBE-82BCC9C1E27A}"/>
                </a:ext>
              </a:extLst>
            </p:cNvPr>
            <p:cNvGrpSpPr/>
            <p:nvPr/>
          </p:nvGrpSpPr>
          <p:grpSpPr>
            <a:xfrm flipH="1">
              <a:off x="7857649" y="2932748"/>
              <a:ext cx="2468880" cy="2750820"/>
              <a:chOff x="1615440" y="2697480"/>
              <a:chExt cx="2468880" cy="2750820"/>
            </a:xfrm>
          </p:grpSpPr>
          <p:sp>
            <p:nvSpPr>
              <p:cNvPr id="12" name="Forme libre : forme 11">
                <a:extLst>
                  <a:ext uri="{FF2B5EF4-FFF2-40B4-BE49-F238E27FC236}">
                    <a16:creationId xmlns:a16="http://schemas.microsoft.com/office/drawing/2014/main" id="{123545DC-6E12-0B23-1A17-668F269E2CBB}"/>
                  </a:ext>
                </a:extLst>
              </p:cNvPr>
              <p:cNvSpPr/>
              <p:nvPr/>
            </p:nvSpPr>
            <p:spPr>
              <a:xfrm flipH="1">
                <a:off x="1615440" y="2697481"/>
                <a:ext cx="2423160" cy="2667010"/>
              </a:xfrm>
              <a:custGeom>
                <a:avLst/>
                <a:gdLst>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285750 w 2533650"/>
                  <a:gd name="connsiteY21" fmla="*/ 82867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196215 w 2533650"/>
                  <a:gd name="connsiteY20" fmla="*/ 103632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971550 w 2476500"/>
                  <a:gd name="connsiteY0" fmla="*/ 0 h 2524125"/>
                  <a:gd name="connsiteX1" fmla="*/ 1076325 w 2476500"/>
                  <a:gd name="connsiteY1" fmla="*/ 9525 h 2524125"/>
                  <a:gd name="connsiteX2" fmla="*/ 1304925 w 2476500"/>
                  <a:gd name="connsiteY2" fmla="*/ 304800 h 2524125"/>
                  <a:gd name="connsiteX3" fmla="*/ 1552575 w 2476500"/>
                  <a:gd name="connsiteY3" fmla="*/ 114300 h 2524125"/>
                  <a:gd name="connsiteX4" fmla="*/ 1885950 w 2476500"/>
                  <a:gd name="connsiteY4" fmla="*/ 190500 h 2524125"/>
                  <a:gd name="connsiteX5" fmla="*/ 1943100 w 2476500"/>
                  <a:gd name="connsiteY5" fmla="*/ 504825 h 2524125"/>
                  <a:gd name="connsiteX6" fmla="*/ 2181225 w 2476500"/>
                  <a:gd name="connsiteY6" fmla="*/ 419100 h 2524125"/>
                  <a:gd name="connsiteX7" fmla="*/ 2343150 w 2476500"/>
                  <a:gd name="connsiteY7" fmla="*/ 476250 h 2524125"/>
                  <a:gd name="connsiteX8" fmla="*/ 2476500 w 2476500"/>
                  <a:gd name="connsiteY8" fmla="*/ 676275 h 2524125"/>
                  <a:gd name="connsiteX9" fmla="*/ 2466975 w 2476500"/>
                  <a:gd name="connsiteY9" fmla="*/ 1028700 h 2524125"/>
                  <a:gd name="connsiteX10" fmla="*/ 2352675 w 2476500"/>
                  <a:gd name="connsiteY10" fmla="*/ 1333500 h 2524125"/>
                  <a:gd name="connsiteX11" fmla="*/ 2409825 w 2476500"/>
                  <a:gd name="connsiteY11" fmla="*/ 1666875 h 2524125"/>
                  <a:gd name="connsiteX12" fmla="*/ 2324100 w 2476500"/>
                  <a:gd name="connsiteY12" fmla="*/ 2105025 h 2524125"/>
                  <a:gd name="connsiteX13" fmla="*/ 2095500 w 2476500"/>
                  <a:gd name="connsiteY13" fmla="*/ 2457450 h 2524125"/>
                  <a:gd name="connsiteX14" fmla="*/ 1752600 w 2476500"/>
                  <a:gd name="connsiteY14" fmla="*/ 2524125 h 2524125"/>
                  <a:gd name="connsiteX15" fmla="*/ 828675 w 2476500"/>
                  <a:gd name="connsiteY15" fmla="*/ 2524125 h 2524125"/>
                  <a:gd name="connsiteX16" fmla="*/ 552450 w 2476500"/>
                  <a:gd name="connsiteY16" fmla="*/ 2095500 h 2524125"/>
                  <a:gd name="connsiteX17" fmla="*/ 504825 w 2476500"/>
                  <a:gd name="connsiteY17" fmla="*/ 1781175 h 2524125"/>
                  <a:gd name="connsiteX18" fmla="*/ 0 w 2476500"/>
                  <a:gd name="connsiteY18" fmla="*/ 1352550 h 2524125"/>
                  <a:gd name="connsiteX19" fmla="*/ 72390 w 2476500"/>
                  <a:gd name="connsiteY19" fmla="*/ 1171575 h 2524125"/>
                  <a:gd name="connsiteX20" fmla="*/ 139065 w 2476500"/>
                  <a:gd name="connsiteY20" fmla="*/ 1036320 h 2524125"/>
                  <a:gd name="connsiteX21" fmla="*/ 289560 w 2476500"/>
                  <a:gd name="connsiteY21" fmla="*/ 920115 h 2524125"/>
                  <a:gd name="connsiteX22" fmla="*/ 533400 w 2476500"/>
                  <a:gd name="connsiteY22" fmla="*/ 895350 h 2524125"/>
                  <a:gd name="connsiteX23" fmla="*/ 714375 w 2476500"/>
                  <a:gd name="connsiteY23" fmla="*/ 971550 h 2524125"/>
                  <a:gd name="connsiteX24" fmla="*/ 657225 w 2476500"/>
                  <a:gd name="connsiteY24" fmla="*/ 257175 h 2524125"/>
                  <a:gd name="connsiteX25" fmla="*/ 838200 w 2476500"/>
                  <a:gd name="connsiteY25" fmla="*/ 47625 h 2524125"/>
                  <a:gd name="connsiteX26" fmla="*/ 971550 w 2476500"/>
                  <a:gd name="connsiteY26" fmla="*/ 0 h 2524125"/>
                  <a:gd name="connsiteX0" fmla="*/ 918210 w 2423160"/>
                  <a:gd name="connsiteY0" fmla="*/ 0 h 2524125"/>
                  <a:gd name="connsiteX1" fmla="*/ 1022985 w 2423160"/>
                  <a:gd name="connsiteY1" fmla="*/ 9525 h 2524125"/>
                  <a:gd name="connsiteX2" fmla="*/ 1251585 w 2423160"/>
                  <a:gd name="connsiteY2" fmla="*/ 304800 h 2524125"/>
                  <a:gd name="connsiteX3" fmla="*/ 1499235 w 2423160"/>
                  <a:gd name="connsiteY3" fmla="*/ 114300 h 2524125"/>
                  <a:gd name="connsiteX4" fmla="*/ 1832610 w 2423160"/>
                  <a:gd name="connsiteY4" fmla="*/ 190500 h 2524125"/>
                  <a:gd name="connsiteX5" fmla="*/ 1889760 w 2423160"/>
                  <a:gd name="connsiteY5" fmla="*/ 504825 h 2524125"/>
                  <a:gd name="connsiteX6" fmla="*/ 2127885 w 2423160"/>
                  <a:gd name="connsiteY6" fmla="*/ 419100 h 2524125"/>
                  <a:gd name="connsiteX7" fmla="*/ 2289810 w 2423160"/>
                  <a:gd name="connsiteY7" fmla="*/ 476250 h 2524125"/>
                  <a:gd name="connsiteX8" fmla="*/ 2423160 w 2423160"/>
                  <a:gd name="connsiteY8" fmla="*/ 676275 h 2524125"/>
                  <a:gd name="connsiteX9" fmla="*/ 2413635 w 2423160"/>
                  <a:gd name="connsiteY9" fmla="*/ 1028700 h 2524125"/>
                  <a:gd name="connsiteX10" fmla="*/ 2299335 w 2423160"/>
                  <a:gd name="connsiteY10" fmla="*/ 1333500 h 2524125"/>
                  <a:gd name="connsiteX11" fmla="*/ 2356485 w 2423160"/>
                  <a:gd name="connsiteY11" fmla="*/ 1666875 h 2524125"/>
                  <a:gd name="connsiteX12" fmla="*/ 2270760 w 2423160"/>
                  <a:gd name="connsiteY12" fmla="*/ 2105025 h 2524125"/>
                  <a:gd name="connsiteX13" fmla="*/ 2042160 w 2423160"/>
                  <a:gd name="connsiteY13" fmla="*/ 2457450 h 2524125"/>
                  <a:gd name="connsiteX14" fmla="*/ 1699260 w 2423160"/>
                  <a:gd name="connsiteY14" fmla="*/ 2524125 h 2524125"/>
                  <a:gd name="connsiteX15" fmla="*/ 775335 w 2423160"/>
                  <a:gd name="connsiteY15" fmla="*/ 2524125 h 2524125"/>
                  <a:gd name="connsiteX16" fmla="*/ 499110 w 2423160"/>
                  <a:gd name="connsiteY16" fmla="*/ 2095500 h 2524125"/>
                  <a:gd name="connsiteX17" fmla="*/ 451485 w 2423160"/>
                  <a:gd name="connsiteY17" fmla="*/ 1781175 h 2524125"/>
                  <a:gd name="connsiteX18" fmla="*/ 0 w 2423160"/>
                  <a:gd name="connsiteY18" fmla="*/ 1337310 h 2524125"/>
                  <a:gd name="connsiteX19" fmla="*/ 19050 w 2423160"/>
                  <a:gd name="connsiteY19" fmla="*/ 1171575 h 2524125"/>
                  <a:gd name="connsiteX20" fmla="*/ 85725 w 2423160"/>
                  <a:gd name="connsiteY20" fmla="*/ 1036320 h 2524125"/>
                  <a:gd name="connsiteX21" fmla="*/ 236220 w 2423160"/>
                  <a:gd name="connsiteY21" fmla="*/ 920115 h 2524125"/>
                  <a:gd name="connsiteX22" fmla="*/ 480060 w 2423160"/>
                  <a:gd name="connsiteY22" fmla="*/ 895350 h 2524125"/>
                  <a:gd name="connsiteX23" fmla="*/ 661035 w 2423160"/>
                  <a:gd name="connsiteY23" fmla="*/ 971550 h 2524125"/>
                  <a:gd name="connsiteX24" fmla="*/ 603885 w 2423160"/>
                  <a:gd name="connsiteY24" fmla="*/ 257175 h 2524125"/>
                  <a:gd name="connsiteX25" fmla="*/ 784860 w 2423160"/>
                  <a:gd name="connsiteY25" fmla="*/ 47625 h 2524125"/>
                  <a:gd name="connsiteX26" fmla="*/ 918210 w 2423160"/>
                  <a:gd name="connsiteY26" fmla="*/ 0 h 2524125"/>
                  <a:gd name="connsiteX0" fmla="*/ 918210 w 2423160"/>
                  <a:gd name="connsiteY0" fmla="*/ 0 h 2577465"/>
                  <a:gd name="connsiteX1" fmla="*/ 1022985 w 2423160"/>
                  <a:gd name="connsiteY1" fmla="*/ 9525 h 2577465"/>
                  <a:gd name="connsiteX2" fmla="*/ 1251585 w 2423160"/>
                  <a:gd name="connsiteY2" fmla="*/ 304800 h 2577465"/>
                  <a:gd name="connsiteX3" fmla="*/ 1499235 w 2423160"/>
                  <a:gd name="connsiteY3" fmla="*/ 114300 h 2577465"/>
                  <a:gd name="connsiteX4" fmla="*/ 1832610 w 2423160"/>
                  <a:gd name="connsiteY4" fmla="*/ 190500 h 2577465"/>
                  <a:gd name="connsiteX5" fmla="*/ 1889760 w 2423160"/>
                  <a:gd name="connsiteY5" fmla="*/ 504825 h 2577465"/>
                  <a:gd name="connsiteX6" fmla="*/ 2127885 w 2423160"/>
                  <a:gd name="connsiteY6" fmla="*/ 419100 h 2577465"/>
                  <a:gd name="connsiteX7" fmla="*/ 2289810 w 2423160"/>
                  <a:gd name="connsiteY7" fmla="*/ 476250 h 2577465"/>
                  <a:gd name="connsiteX8" fmla="*/ 2423160 w 2423160"/>
                  <a:gd name="connsiteY8" fmla="*/ 676275 h 2577465"/>
                  <a:gd name="connsiteX9" fmla="*/ 2413635 w 2423160"/>
                  <a:gd name="connsiteY9" fmla="*/ 1028700 h 2577465"/>
                  <a:gd name="connsiteX10" fmla="*/ 2299335 w 2423160"/>
                  <a:gd name="connsiteY10" fmla="*/ 1333500 h 2577465"/>
                  <a:gd name="connsiteX11" fmla="*/ 2356485 w 2423160"/>
                  <a:gd name="connsiteY11" fmla="*/ 1666875 h 2577465"/>
                  <a:gd name="connsiteX12" fmla="*/ 2270760 w 2423160"/>
                  <a:gd name="connsiteY12" fmla="*/ 2105025 h 2577465"/>
                  <a:gd name="connsiteX13" fmla="*/ 2042160 w 2423160"/>
                  <a:gd name="connsiteY13" fmla="*/ 2457450 h 2577465"/>
                  <a:gd name="connsiteX14" fmla="*/ 1546860 w 2423160"/>
                  <a:gd name="connsiteY14" fmla="*/ 2577465 h 2577465"/>
                  <a:gd name="connsiteX15" fmla="*/ 775335 w 2423160"/>
                  <a:gd name="connsiteY15" fmla="*/ 2524125 h 2577465"/>
                  <a:gd name="connsiteX16" fmla="*/ 499110 w 2423160"/>
                  <a:gd name="connsiteY16" fmla="*/ 2095500 h 2577465"/>
                  <a:gd name="connsiteX17" fmla="*/ 451485 w 2423160"/>
                  <a:gd name="connsiteY17" fmla="*/ 1781175 h 2577465"/>
                  <a:gd name="connsiteX18" fmla="*/ 0 w 2423160"/>
                  <a:gd name="connsiteY18" fmla="*/ 1337310 h 2577465"/>
                  <a:gd name="connsiteX19" fmla="*/ 19050 w 2423160"/>
                  <a:gd name="connsiteY19" fmla="*/ 1171575 h 2577465"/>
                  <a:gd name="connsiteX20" fmla="*/ 85725 w 2423160"/>
                  <a:gd name="connsiteY20" fmla="*/ 1036320 h 2577465"/>
                  <a:gd name="connsiteX21" fmla="*/ 236220 w 2423160"/>
                  <a:gd name="connsiteY21" fmla="*/ 920115 h 2577465"/>
                  <a:gd name="connsiteX22" fmla="*/ 480060 w 2423160"/>
                  <a:gd name="connsiteY22" fmla="*/ 895350 h 2577465"/>
                  <a:gd name="connsiteX23" fmla="*/ 661035 w 2423160"/>
                  <a:gd name="connsiteY23" fmla="*/ 971550 h 2577465"/>
                  <a:gd name="connsiteX24" fmla="*/ 603885 w 2423160"/>
                  <a:gd name="connsiteY24" fmla="*/ 257175 h 2577465"/>
                  <a:gd name="connsiteX25" fmla="*/ 784860 w 2423160"/>
                  <a:gd name="connsiteY25" fmla="*/ 47625 h 2577465"/>
                  <a:gd name="connsiteX26" fmla="*/ 918210 w 2423160"/>
                  <a:gd name="connsiteY26" fmla="*/ 0 h 2577465"/>
                  <a:gd name="connsiteX0" fmla="*/ 918210 w 2423160"/>
                  <a:gd name="connsiteY0" fmla="*/ 0 h 2622275"/>
                  <a:gd name="connsiteX1" fmla="*/ 1022985 w 2423160"/>
                  <a:gd name="connsiteY1" fmla="*/ 9525 h 2622275"/>
                  <a:gd name="connsiteX2" fmla="*/ 1251585 w 2423160"/>
                  <a:gd name="connsiteY2" fmla="*/ 304800 h 2622275"/>
                  <a:gd name="connsiteX3" fmla="*/ 1499235 w 2423160"/>
                  <a:gd name="connsiteY3" fmla="*/ 114300 h 2622275"/>
                  <a:gd name="connsiteX4" fmla="*/ 1832610 w 2423160"/>
                  <a:gd name="connsiteY4" fmla="*/ 190500 h 2622275"/>
                  <a:gd name="connsiteX5" fmla="*/ 1889760 w 2423160"/>
                  <a:gd name="connsiteY5" fmla="*/ 504825 h 2622275"/>
                  <a:gd name="connsiteX6" fmla="*/ 2127885 w 2423160"/>
                  <a:gd name="connsiteY6" fmla="*/ 419100 h 2622275"/>
                  <a:gd name="connsiteX7" fmla="*/ 2289810 w 2423160"/>
                  <a:gd name="connsiteY7" fmla="*/ 476250 h 2622275"/>
                  <a:gd name="connsiteX8" fmla="*/ 2423160 w 2423160"/>
                  <a:gd name="connsiteY8" fmla="*/ 676275 h 2622275"/>
                  <a:gd name="connsiteX9" fmla="*/ 2413635 w 2423160"/>
                  <a:gd name="connsiteY9" fmla="*/ 1028700 h 2622275"/>
                  <a:gd name="connsiteX10" fmla="*/ 2299335 w 2423160"/>
                  <a:gd name="connsiteY10" fmla="*/ 1333500 h 2622275"/>
                  <a:gd name="connsiteX11" fmla="*/ 2356485 w 2423160"/>
                  <a:gd name="connsiteY11" fmla="*/ 1666875 h 2622275"/>
                  <a:gd name="connsiteX12" fmla="*/ 2270760 w 2423160"/>
                  <a:gd name="connsiteY12" fmla="*/ 2105025 h 2622275"/>
                  <a:gd name="connsiteX13" fmla="*/ 2042160 w 2423160"/>
                  <a:gd name="connsiteY13" fmla="*/ 2457450 h 2622275"/>
                  <a:gd name="connsiteX14" fmla="*/ 1546860 w 2423160"/>
                  <a:gd name="connsiteY14" fmla="*/ 2577465 h 2622275"/>
                  <a:gd name="connsiteX15" fmla="*/ 775335 w 2423160"/>
                  <a:gd name="connsiteY15" fmla="*/ 2524125 h 2622275"/>
                  <a:gd name="connsiteX16" fmla="*/ 499110 w 2423160"/>
                  <a:gd name="connsiteY16" fmla="*/ 2095500 h 2622275"/>
                  <a:gd name="connsiteX17" fmla="*/ 451485 w 2423160"/>
                  <a:gd name="connsiteY17" fmla="*/ 1781175 h 2622275"/>
                  <a:gd name="connsiteX18" fmla="*/ 0 w 2423160"/>
                  <a:gd name="connsiteY18" fmla="*/ 1337310 h 2622275"/>
                  <a:gd name="connsiteX19" fmla="*/ 19050 w 2423160"/>
                  <a:gd name="connsiteY19" fmla="*/ 1171575 h 2622275"/>
                  <a:gd name="connsiteX20" fmla="*/ 85725 w 2423160"/>
                  <a:gd name="connsiteY20" fmla="*/ 1036320 h 2622275"/>
                  <a:gd name="connsiteX21" fmla="*/ 236220 w 2423160"/>
                  <a:gd name="connsiteY21" fmla="*/ 920115 h 2622275"/>
                  <a:gd name="connsiteX22" fmla="*/ 480060 w 2423160"/>
                  <a:gd name="connsiteY22" fmla="*/ 895350 h 2622275"/>
                  <a:gd name="connsiteX23" fmla="*/ 661035 w 2423160"/>
                  <a:gd name="connsiteY23" fmla="*/ 971550 h 2622275"/>
                  <a:gd name="connsiteX24" fmla="*/ 603885 w 2423160"/>
                  <a:gd name="connsiteY24" fmla="*/ 257175 h 2622275"/>
                  <a:gd name="connsiteX25" fmla="*/ 784860 w 2423160"/>
                  <a:gd name="connsiteY25" fmla="*/ 47625 h 2622275"/>
                  <a:gd name="connsiteX26" fmla="*/ 918210 w 2423160"/>
                  <a:gd name="connsiteY26" fmla="*/ 0 h 2622275"/>
                  <a:gd name="connsiteX0" fmla="*/ 918210 w 2423160"/>
                  <a:gd name="connsiteY0" fmla="*/ 0 h 2637026"/>
                  <a:gd name="connsiteX1" fmla="*/ 1022985 w 2423160"/>
                  <a:gd name="connsiteY1" fmla="*/ 9525 h 2637026"/>
                  <a:gd name="connsiteX2" fmla="*/ 1251585 w 2423160"/>
                  <a:gd name="connsiteY2" fmla="*/ 304800 h 2637026"/>
                  <a:gd name="connsiteX3" fmla="*/ 1499235 w 2423160"/>
                  <a:gd name="connsiteY3" fmla="*/ 114300 h 2637026"/>
                  <a:gd name="connsiteX4" fmla="*/ 1832610 w 2423160"/>
                  <a:gd name="connsiteY4" fmla="*/ 190500 h 2637026"/>
                  <a:gd name="connsiteX5" fmla="*/ 1889760 w 2423160"/>
                  <a:gd name="connsiteY5" fmla="*/ 504825 h 2637026"/>
                  <a:gd name="connsiteX6" fmla="*/ 2127885 w 2423160"/>
                  <a:gd name="connsiteY6" fmla="*/ 419100 h 2637026"/>
                  <a:gd name="connsiteX7" fmla="*/ 2289810 w 2423160"/>
                  <a:gd name="connsiteY7" fmla="*/ 476250 h 2637026"/>
                  <a:gd name="connsiteX8" fmla="*/ 2423160 w 2423160"/>
                  <a:gd name="connsiteY8" fmla="*/ 676275 h 2637026"/>
                  <a:gd name="connsiteX9" fmla="*/ 2413635 w 2423160"/>
                  <a:gd name="connsiteY9" fmla="*/ 1028700 h 2637026"/>
                  <a:gd name="connsiteX10" fmla="*/ 2299335 w 2423160"/>
                  <a:gd name="connsiteY10" fmla="*/ 1333500 h 2637026"/>
                  <a:gd name="connsiteX11" fmla="*/ 2356485 w 2423160"/>
                  <a:gd name="connsiteY11" fmla="*/ 1666875 h 2637026"/>
                  <a:gd name="connsiteX12" fmla="*/ 2270760 w 2423160"/>
                  <a:gd name="connsiteY12" fmla="*/ 2105025 h 2637026"/>
                  <a:gd name="connsiteX13" fmla="*/ 2042160 w 2423160"/>
                  <a:gd name="connsiteY13" fmla="*/ 2457450 h 2637026"/>
                  <a:gd name="connsiteX14" fmla="*/ 1546860 w 2423160"/>
                  <a:gd name="connsiteY14" fmla="*/ 2577465 h 2637026"/>
                  <a:gd name="connsiteX15" fmla="*/ 821055 w 2423160"/>
                  <a:gd name="connsiteY15" fmla="*/ 2585085 h 2637026"/>
                  <a:gd name="connsiteX16" fmla="*/ 499110 w 2423160"/>
                  <a:gd name="connsiteY16" fmla="*/ 2095500 h 2637026"/>
                  <a:gd name="connsiteX17" fmla="*/ 451485 w 2423160"/>
                  <a:gd name="connsiteY17" fmla="*/ 1781175 h 2637026"/>
                  <a:gd name="connsiteX18" fmla="*/ 0 w 2423160"/>
                  <a:gd name="connsiteY18" fmla="*/ 1337310 h 2637026"/>
                  <a:gd name="connsiteX19" fmla="*/ 19050 w 2423160"/>
                  <a:gd name="connsiteY19" fmla="*/ 1171575 h 2637026"/>
                  <a:gd name="connsiteX20" fmla="*/ 85725 w 2423160"/>
                  <a:gd name="connsiteY20" fmla="*/ 1036320 h 2637026"/>
                  <a:gd name="connsiteX21" fmla="*/ 236220 w 2423160"/>
                  <a:gd name="connsiteY21" fmla="*/ 920115 h 2637026"/>
                  <a:gd name="connsiteX22" fmla="*/ 480060 w 2423160"/>
                  <a:gd name="connsiteY22" fmla="*/ 895350 h 2637026"/>
                  <a:gd name="connsiteX23" fmla="*/ 661035 w 2423160"/>
                  <a:gd name="connsiteY23" fmla="*/ 971550 h 2637026"/>
                  <a:gd name="connsiteX24" fmla="*/ 603885 w 2423160"/>
                  <a:gd name="connsiteY24" fmla="*/ 257175 h 2637026"/>
                  <a:gd name="connsiteX25" fmla="*/ 784860 w 2423160"/>
                  <a:gd name="connsiteY25" fmla="*/ 47625 h 2637026"/>
                  <a:gd name="connsiteX26" fmla="*/ 918210 w 2423160"/>
                  <a:gd name="connsiteY26" fmla="*/ 0 h 2637026"/>
                  <a:gd name="connsiteX0" fmla="*/ 918210 w 2423160"/>
                  <a:gd name="connsiteY0" fmla="*/ 0 h 2667010"/>
                  <a:gd name="connsiteX1" fmla="*/ 1022985 w 2423160"/>
                  <a:gd name="connsiteY1" fmla="*/ 9525 h 2667010"/>
                  <a:gd name="connsiteX2" fmla="*/ 1251585 w 2423160"/>
                  <a:gd name="connsiteY2" fmla="*/ 304800 h 2667010"/>
                  <a:gd name="connsiteX3" fmla="*/ 1499235 w 2423160"/>
                  <a:gd name="connsiteY3" fmla="*/ 114300 h 2667010"/>
                  <a:gd name="connsiteX4" fmla="*/ 1832610 w 2423160"/>
                  <a:gd name="connsiteY4" fmla="*/ 190500 h 2667010"/>
                  <a:gd name="connsiteX5" fmla="*/ 1889760 w 2423160"/>
                  <a:gd name="connsiteY5" fmla="*/ 504825 h 2667010"/>
                  <a:gd name="connsiteX6" fmla="*/ 2127885 w 2423160"/>
                  <a:gd name="connsiteY6" fmla="*/ 419100 h 2667010"/>
                  <a:gd name="connsiteX7" fmla="*/ 2289810 w 2423160"/>
                  <a:gd name="connsiteY7" fmla="*/ 476250 h 2667010"/>
                  <a:gd name="connsiteX8" fmla="*/ 2423160 w 2423160"/>
                  <a:gd name="connsiteY8" fmla="*/ 676275 h 2667010"/>
                  <a:gd name="connsiteX9" fmla="*/ 2413635 w 2423160"/>
                  <a:gd name="connsiteY9" fmla="*/ 1028700 h 2667010"/>
                  <a:gd name="connsiteX10" fmla="*/ 2299335 w 2423160"/>
                  <a:gd name="connsiteY10" fmla="*/ 1333500 h 2667010"/>
                  <a:gd name="connsiteX11" fmla="*/ 2356485 w 2423160"/>
                  <a:gd name="connsiteY11" fmla="*/ 1666875 h 2667010"/>
                  <a:gd name="connsiteX12" fmla="*/ 2270760 w 2423160"/>
                  <a:gd name="connsiteY12" fmla="*/ 2105025 h 2667010"/>
                  <a:gd name="connsiteX13" fmla="*/ 2042160 w 2423160"/>
                  <a:gd name="connsiteY13" fmla="*/ 2457450 h 2667010"/>
                  <a:gd name="connsiteX14" fmla="*/ 1546860 w 2423160"/>
                  <a:gd name="connsiteY14" fmla="*/ 2577465 h 2667010"/>
                  <a:gd name="connsiteX15" fmla="*/ 821055 w 2423160"/>
                  <a:gd name="connsiteY15" fmla="*/ 2585085 h 2667010"/>
                  <a:gd name="connsiteX16" fmla="*/ 499110 w 2423160"/>
                  <a:gd name="connsiteY16" fmla="*/ 2095500 h 2667010"/>
                  <a:gd name="connsiteX17" fmla="*/ 451485 w 2423160"/>
                  <a:gd name="connsiteY17" fmla="*/ 1781175 h 2667010"/>
                  <a:gd name="connsiteX18" fmla="*/ 0 w 2423160"/>
                  <a:gd name="connsiteY18" fmla="*/ 1337310 h 2667010"/>
                  <a:gd name="connsiteX19" fmla="*/ 19050 w 2423160"/>
                  <a:gd name="connsiteY19" fmla="*/ 1171575 h 2667010"/>
                  <a:gd name="connsiteX20" fmla="*/ 85725 w 2423160"/>
                  <a:gd name="connsiteY20" fmla="*/ 1036320 h 2667010"/>
                  <a:gd name="connsiteX21" fmla="*/ 236220 w 2423160"/>
                  <a:gd name="connsiteY21" fmla="*/ 920115 h 2667010"/>
                  <a:gd name="connsiteX22" fmla="*/ 480060 w 2423160"/>
                  <a:gd name="connsiteY22" fmla="*/ 895350 h 2667010"/>
                  <a:gd name="connsiteX23" fmla="*/ 661035 w 2423160"/>
                  <a:gd name="connsiteY23" fmla="*/ 971550 h 2667010"/>
                  <a:gd name="connsiteX24" fmla="*/ 603885 w 2423160"/>
                  <a:gd name="connsiteY24" fmla="*/ 257175 h 2667010"/>
                  <a:gd name="connsiteX25" fmla="*/ 784860 w 2423160"/>
                  <a:gd name="connsiteY25" fmla="*/ 47625 h 2667010"/>
                  <a:gd name="connsiteX26" fmla="*/ 918210 w 2423160"/>
                  <a:gd name="connsiteY26" fmla="*/ 0 h 266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23160" h="2667010">
                    <a:moveTo>
                      <a:pt x="918210" y="0"/>
                    </a:moveTo>
                    <a:lnTo>
                      <a:pt x="1022985" y="9525"/>
                    </a:lnTo>
                    <a:lnTo>
                      <a:pt x="1251585" y="304800"/>
                    </a:lnTo>
                    <a:lnTo>
                      <a:pt x="1499235" y="114300"/>
                    </a:lnTo>
                    <a:lnTo>
                      <a:pt x="1832610" y="190500"/>
                    </a:lnTo>
                    <a:lnTo>
                      <a:pt x="1889760" y="504825"/>
                    </a:lnTo>
                    <a:lnTo>
                      <a:pt x="2127885" y="419100"/>
                    </a:lnTo>
                    <a:lnTo>
                      <a:pt x="2289810" y="476250"/>
                    </a:lnTo>
                    <a:lnTo>
                      <a:pt x="2423160" y="676275"/>
                    </a:lnTo>
                    <a:lnTo>
                      <a:pt x="2413635" y="1028700"/>
                    </a:lnTo>
                    <a:lnTo>
                      <a:pt x="2299335" y="1333500"/>
                    </a:lnTo>
                    <a:lnTo>
                      <a:pt x="2356485" y="1666875"/>
                    </a:lnTo>
                    <a:lnTo>
                      <a:pt x="2270760" y="2105025"/>
                    </a:lnTo>
                    <a:lnTo>
                      <a:pt x="2042160" y="2457450"/>
                    </a:lnTo>
                    <a:lnTo>
                      <a:pt x="1546860" y="2577465"/>
                    </a:lnTo>
                    <a:cubicBezTo>
                      <a:pt x="1403985" y="2696845"/>
                      <a:pt x="1055370" y="2694305"/>
                      <a:pt x="821055" y="2585085"/>
                    </a:cubicBezTo>
                    <a:lnTo>
                      <a:pt x="499110" y="2095500"/>
                    </a:lnTo>
                    <a:lnTo>
                      <a:pt x="451485" y="1781175"/>
                    </a:lnTo>
                    <a:lnTo>
                      <a:pt x="0" y="1337310"/>
                    </a:lnTo>
                    <a:lnTo>
                      <a:pt x="19050" y="1171575"/>
                    </a:lnTo>
                    <a:lnTo>
                      <a:pt x="85725" y="1036320"/>
                    </a:lnTo>
                    <a:lnTo>
                      <a:pt x="236220" y="920115"/>
                    </a:lnTo>
                    <a:lnTo>
                      <a:pt x="480060" y="895350"/>
                    </a:lnTo>
                    <a:lnTo>
                      <a:pt x="661035" y="971550"/>
                    </a:lnTo>
                    <a:lnTo>
                      <a:pt x="603885" y="257175"/>
                    </a:lnTo>
                    <a:lnTo>
                      <a:pt x="784860" y="47625"/>
                    </a:lnTo>
                    <a:lnTo>
                      <a:pt x="91821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orme libre : forme 12">
                <a:extLst>
                  <a:ext uri="{FF2B5EF4-FFF2-40B4-BE49-F238E27FC236}">
                    <a16:creationId xmlns:a16="http://schemas.microsoft.com/office/drawing/2014/main" id="{3184E3DB-60B4-7559-A71A-0CC19048FAC5}"/>
                  </a:ext>
                </a:extLst>
              </p:cNvPr>
              <p:cNvSpPr/>
              <p:nvPr/>
            </p:nvSpPr>
            <p:spPr>
              <a:xfrm>
                <a:off x="1615440" y="2697480"/>
                <a:ext cx="2468880" cy="2750820"/>
              </a:xfrm>
              <a:custGeom>
                <a:avLst/>
                <a:gdLst>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381000 w 2468880"/>
                  <a:gd name="connsiteY32" fmla="*/ 36576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48768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468880" h="2750820">
                    <a:moveTo>
                      <a:pt x="480060" y="396240"/>
                    </a:moveTo>
                    <a:lnTo>
                      <a:pt x="510540" y="281940"/>
                    </a:lnTo>
                    <a:lnTo>
                      <a:pt x="640080" y="129540"/>
                    </a:lnTo>
                    <a:lnTo>
                      <a:pt x="861060" y="76200"/>
                    </a:lnTo>
                    <a:lnTo>
                      <a:pt x="975360" y="83820"/>
                    </a:lnTo>
                    <a:lnTo>
                      <a:pt x="1150620" y="266700"/>
                    </a:lnTo>
                    <a:lnTo>
                      <a:pt x="1333500" y="38100"/>
                    </a:lnTo>
                    <a:lnTo>
                      <a:pt x="1531620" y="0"/>
                    </a:lnTo>
                    <a:lnTo>
                      <a:pt x="1684020" y="30480"/>
                    </a:lnTo>
                    <a:lnTo>
                      <a:pt x="1775460" y="99060"/>
                    </a:lnTo>
                    <a:lnTo>
                      <a:pt x="1866900" y="266700"/>
                    </a:lnTo>
                    <a:lnTo>
                      <a:pt x="1874520" y="922020"/>
                    </a:lnTo>
                    <a:lnTo>
                      <a:pt x="1996440" y="868680"/>
                    </a:lnTo>
                    <a:lnTo>
                      <a:pt x="2209800" y="838200"/>
                    </a:lnTo>
                    <a:lnTo>
                      <a:pt x="2438400" y="1059180"/>
                    </a:lnTo>
                    <a:lnTo>
                      <a:pt x="2468880" y="1379220"/>
                    </a:lnTo>
                    <a:lnTo>
                      <a:pt x="2209800" y="1645920"/>
                    </a:lnTo>
                    <a:lnTo>
                      <a:pt x="1973580" y="1851660"/>
                    </a:lnTo>
                    <a:lnTo>
                      <a:pt x="1965960" y="2141220"/>
                    </a:lnTo>
                    <a:lnTo>
                      <a:pt x="1859280" y="2362200"/>
                    </a:lnTo>
                    <a:lnTo>
                      <a:pt x="1501140" y="2743200"/>
                    </a:lnTo>
                    <a:lnTo>
                      <a:pt x="975360" y="2750820"/>
                    </a:lnTo>
                    <a:lnTo>
                      <a:pt x="838200" y="2567940"/>
                    </a:lnTo>
                    <a:lnTo>
                      <a:pt x="533400" y="2575560"/>
                    </a:lnTo>
                    <a:lnTo>
                      <a:pt x="251460" y="2446020"/>
                    </a:lnTo>
                    <a:lnTo>
                      <a:pt x="60960" y="2049780"/>
                    </a:lnTo>
                    <a:lnTo>
                      <a:pt x="38100" y="1722120"/>
                    </a:lnTo>
                    <a:lnTo>
                      <a:pt x="30480" y="1341120"/>
                    </a:lnTo>
                    <a:lnTo>
                      <a:pt x="99060" y="1257300"/>
                    </a:lnTo>
                    <a:lnTo>
                      <a:pt x="0" y="1059180"/>
                    </a:lnTo>
                    <a:lnTo>
                      <a:pt x="7620" y="571500"/>
                    </a:lnTo>
                    <a:lnTo>
                      <a:pt x="160020" y="396240"/>
                    </a:lnTo>
                    <a:lnTo>
                      <a:pt x="487680" y="342900"/>
                    </a:lnTo>
                    <a:lnTo>
                      <a:pt x="533400" y="525780"/>
                    </a:lnTo>
                    <a:lnTo>
                      <a:pt x="205740" y="510540"/>
                    </a:lnTo>
                    <a:lnTo>
                      <a:pt x="76200" y="685800"/>
                    </a:lnTo>
                    <a:lnTo>
                      <a:pt x="91440" y="975360"/>
                    </a:lnTo>
                    <a:lnTo>
                      <a:pt x="160020" y="1417320"/>
                    </a:lnTo>
                    <a:lnTo>
                      <a:pt x="129540" y="1478280"/>
                    </a:lnTo>
                    <a:lnTo>
                      <a:pt x="129540" y="1912620"/>
                    </a:lnTo>
                    <a:lnTo>
                      <a:pt x="205740" y="2171700"/>
                    </a:lnTo>
                    <a:lnTo>
                      <a:pt x="312420" y="2385060"/>
                    </a:lnTo>
                    <a:lnTo>
                      <a:pt x="541020" y="2453640"/>
                    </a:lnTo>
                    <a:lnTo>
                      <a:pt x="800100" y="2453640"/>
                    </a:lnTo>
                    <a:lnTo>
                      <a:pt x="1066800" y="2644140"/>
                    </a:lnTo>
                    <a:lnTo>
                      <a:pt x="1394460" y="2628900"/>
                    </a:lnTo>
                    <a:lnTo>
                      <a:pt x="1737360" y="2354580"/>
                    </a:lnTo>
                    <a:lnTo>
                      <a:pt x="1927860" y="2103120"/>
                    </a:lnTo>
                    <a:lnTo>
                      <a:pt x="1927860" y="1935480"/>
                    </a:lnTo>
                    <a:lnTo>
                      <a:pt x="1950720" y="1783080"/>
                    </a:lnTo>
                    <a:lnTo>
                      <a:pt x="2286000" y="1478280"/>
                    </a:lnTo>
                    <a:lnTo>
                      <a:pt x="2377440" y="1371600"/>
                    </a:lnTo>
                    <a:lnTo>
                      <a:pt x="2362200" y="1112520"/>
                    </a:lnTo>
                    <a:lnTo>
                      <a:pt x="2209800" y="982980"/>
                    </a:lnTo>
                    <a:lnTo>
                      <a:pt x="2034540" y="944880"/>
                    </a:lnTo>
                    <a:lnTo>
                      <a:pt x="1958340" y="1013460"/>
                    </a:lnTo>
                    <a:lnTo>
                      <a:pt x="1958340" y="1013460"/>
                    </a:lnTo>
                    <a:lnTo>
                      <a:pt x="1539240" y="1333500"/>
                    </a:lnTo>
                    <a:lnTo>
                      <a:pt x="1470660" y="1653540"/>
                    </a:lnTo>
                    <a:lnTo>
                      <a:pt x="1303020" y="1836420"/>
                    </a:lnTo>
                    <a:lnTo>
                      <a:pt x="1074420" y="1988820"/>
                    </a:lnTo>
                    <a:lnTo>
                      <a:pt x="914400" y="2339340"/>
                    </a:lnTo>
                    <a:lnTo>
                      <a:pt x="1005840" y="1973580"/>
                    </a:lnTo>
                    <a:lnTo>
                      <a:pt x="952500" y="1684020"/>
                    </a:lnTo>
                    <a:lnTo>
                      <a:pt x="708660" y="1379220"/>
                    </a:lnTo>
                    <a:lnTo>
                      <a:pt x="1021080" y="1638300"/>
                    </a:lnTo>
                    <a:lnTo>
                      <a:pt x="1066800" y="1821180"/>
                    </a:lnTo>
                    <a:lnTo>
                      <a:pt x="1188720" y="1722120"/>
                    </a:lnTo>
                    <a:lnTo>
                      <a:pt x="1356360" y="1630680"/>
                    </a:lnTo>
                    <a:lnTo>
                      <a:pt x="1424940" y="1546860"/>
                    </a:lnTo>
                    <a:lnTo>
                      <a:pt x="1417320" y="1402080"/>
                    </a:lnTo>
                    <a:lnTo>
                      <a:pt x="1493520" y="1295400"/>
                    </a:lnTo>
                    <a:lnTo>
                      <a:pt x="1485900" y="1203960"/>
                    </a:lnTo>
                    <a:lnTo>
                      <a:pt x="1371600" y="1173480"/>
                    </a:lnTo>
                    <a:lnTo>
                      <a:pt x="1516380" y="1165860"/>
                    </a:lnTo>
                    <a:lnTo>
                      <a:pt x="1577340" y="1211580"/>
                    </a:lnTo>
                    <a:lnTo>
                      <a:pt x="1760220" y="1051560"/>
                    </a:lnTo>
                    <a:lnTo>
                      <a:pt x="1798320" y="320040"/>
                    </a:lnTo>
                    <a:lnTo>
                      <a:pt x="1630680" y="121920"/>
                    </a:lnTo>
                    <a:lnTo>
                      <a:pt x="1447800" y="99060"/>
                    </a:lnTo>
                    <a:lnTo>
                      <a:pt x="1234440" y="312420"/>
                    </a:lnTo>
                    <a:lnTo>
                      <a:pt x="1188720" y="1150620"/>
                    </a:lnTo>
                    <a:lnTo>
                      <a:pt x="975360" y="1135380"/>
                    </a:lnTo>
                    <a:lnTo>
                      <a:pt x="1112520" y="1059180"/>
                    </a:lnTo>
                    <a:lnTo>
                      <a:pt x="1089660" y="426720"/>
                    </a:lnTo>
                    <a:lnTo>
                      <a:pt x="967740" y="213360"/>
                    </a:lnTo>
                    <a:lnTo>
                      <a:pt x="731520" y="228600"/>
                    </a:lnTo>
                    <a:lnTo>
                      <a:pt x="640080" y="335280"/>
                    </a:lnTo>
                    <a:lnTo>
                      <a:pt x="617220" y="845820"/>
                    </a:lnTo>
                    <a:lnTo>
                      <a:pt x="739140" y="1219200"/>
                    </a:lnTo>
                    <a:lnTo>
                      <a:pt x="396240" y="1295400"/>
                    </a:lnTo>
                    <a:lnTo>
                      <a:pt x="662940" y="1135380"/>
                    </a:lnTo>
                    <a:lnTo>
                      <a:pt x="518160" y="617220"/>
                    </a:lnTo>
                    <a:lnTo>
                      <a:pt x="480060" y="39624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4" name="Ellipse 13">
              <a:extLst>
                <a:ext uri="{FF2B5EF4-FFF2-40B4-BE49-F238E27FC236}">
                  <a16:creationId xmlns:a16="http://schemas.microsoft.com/office/drawing/2014/main" id="{1EABC8DD-606A-E8F9-A42B-4116DC1D76C2}"/>
                </a:ext>
              </a:extLst>
            </p:cNvPr>
            <p:cNvSpPr/>
            <p:nvPr/>
          </p:nvSpPr>
          <p:spPr>
            <a:xfrm rot="20752034">
              <a:off x="5080000" y="1493509"/>
              <a:ext cx="1016000" cy="21931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a:extLst>
                <a:ext uri="{FF2B5EF4-FFF2-40B4-BE49-F238E27FC236}">
                  <a16:creationId xmlns:a16="http://schemas.microsoft.com/office/drawing/2014/main" id="{688803B2-4D70-FFD8-9AC2-E4F8D146872D}"/>
                </a:ext>
              </a:extLst>
            </p:cNvPr>
            <p:cNvSpPr/>
            <p:nvPr/>
          </p:nvSpPr>
          <p:spPr>
            <a:xfrm rot="20752034">
              <a:off x="6673873" y="1682996"/>
              <a:ext cx="937699" cy="18798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CFE69995-37F8-70C2-5E6C-C2390CFCAE83}"/>
                </a:ext>
              </a:extLst>
            </p:cNvPr>
            <p:cNvSpPr/>
            <p:nvPr/>
          </p:nvSpPr>
          <p:spPr>
            <a:xfrm rot="20752034">
              <a:off x="5153993" y="1798398"/>
              <a:ext cx="434215" cy="6465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ADE32777-64A3-6DFC-7DA0-3579EFCD7C2D}"/>
                </a:ext>
              </a:extLst>
            </p:cNvPr>
            <p:cNvSpPr/>
            <p:nvPr/>
          </p:nvSpPr>
          <p:spPr>
            <a:xfrm rot="20752034">
              <a:off x="6765917" y="1917035"/>
              <a:ext cx="321023" cy="4531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Arc plein 18">
              <a:extLst>
                <a:ext uri="{FF2B5EF4-FFF2-40B4-BE49-F238E27FC236}">
                  <a16:creationId xmlns:a16="http://schemas.microsoft.com/office/drawing/2014/main" id="{4A979BE4-D15F-D81C-DF69-05C3DE9C362F}"/>
                </a:ext>
              </a:extLst>
            </p:cNvPr>
            <p:cNvSpPr/>
            <p:nvPr/>
          </p:nvSpPr>
          <p:spPr>
            <a:xfrm rot="11158167">
              <a:off x="4259247" y="3502479"/>
              <a:ext cx="3514359" cy="1347961"/>
            </a:xfrm>
            <a:custGeom>
              <a:avLst/>
              <a:gdLst>
                <a:gd name="connsiteX0" fmla="*/ 3471 w 3694198"/>
                <a:gd name="connsiteY0" fmla="*/ 1008540 h 2148741"/>
                <a:gd name="connsiteX1" fmla="*/ 1770755 w 3694198"/>
                <a:gd name="connsiteY1" fmla="*/ 917 h 2148741"/>
                <a:gd name="connsiteX2" fmla="*/ 3611991 w 3694198"/>
                <a:gd name="connsiteY2" fmla="*/ 757417 h 2148741"/>
                <a:gd name="connsiteX3" fmla="*/ 3494335 w 3694198"/>
                <a:gd name="connsiteY3" fmla="*/ 778547 h 2148741"/>
                <a:gd name="connsiteX4" fmla="*/ 1778951 w 3694198"/>
                <a:gd name="connsiteY4" fmla="*/ 116151 h 2148741"/>
                <a:gd name="connsiteX5" fmla="*/ 118999 w 3694198"/>
                <a:gd name="connsiteY5" fmla="*/ 1012665 h 2148741"/>
                <a:gd name="connsiteX6" fmla="*/ 3471 w 3694198"/>
                <a:gd name="connsiteY6" fmla="*/ 1008540 h 2148741"/>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775480 w 3608520"/>
                <a:gd name="connsiteY4" fmla="*/ 24365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502053 w 3608520"/>
                <a:gd name="connsiteY4" fmla="*/ 14090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620557 w 3608520"/>
                <a:gd name="connsiteY4" fmla="*/ 157701 h 1140169"/>
                <a:gd name="connsiteX5" fmla="*/ 115528 w 3608520"/>
                <a:gd name="connsiteY5" fmla="*/ 1140169 h 1140169"/>
                <a:gd name="connsiteX6" fmla="*/ 0 w 3608520"/>
                <a:gd name="connsiteY6" fmla="*/ 1136044 h 1140169"/>
                <a:gd name="connsiteX0" fmla="*/ 0 w 3608520"/>
                <a:gd name="connsiteY0" fmla="*/ 1136044 h 1344628"/>
                <a:gd name="connsiteX1" fmla="*/ 1593397 w 3608520"/>
                <a:gd name="connsiteY1" fmla="*/ 669 h 1344628"/>
                <a:gd name="connsiteX2" fmla="*/ 3608520 w 3608520"/>
                <a:gd name="connsiteY2" fmla="*/ 884921 h 1344628"/>
                <a:gd name="connsiteX3" fmla="*/ 3490864 w 3608520"/>
                <a:gd name="connsiteY3" fmla="*/ 906051 h 1344628"/>
                <a:gd name="connsiteX4" fmla="*/ 1620557 w 3608520"/>
                <a:gd name="connsiteY4" fmla="*/ 157701 h 1344628"/>
                <a:gd name="connsiteX5" fmla="*/ 253654 w 3608520"/>
                <a:gd name="connsiteY5" fmla="*/ 1344628 h 1344628"/>
                <a:gd name="connsiteX6" fmla="*/ 0 w 3608520"/>
                <a:gd name="connsiteY6" fmla="*/ 1136044 h 1344628"/>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4359" h="1347961">
                  <a:moveTo>
                    <a:pt x="0" y="1202497"/>
                  </a:moveTo>
                  <a:cubicBezTo>
                    <a:pt x="286158" y="322482"/>
                    <a:pt x="913510" y="56376"/>
                    <a:pt x="1499236" y="4002"/>
                  </a:cubicBezTo>
                  <a:cubicBezTo>
                    <a:pt x="2084962" y="-48372"/>
                    <a:pt x="3266981" y="422227"/>
                    <a:pt x="3514359" y="888254"/>
                  </a:cubicBezTo>
                  <a:lnTo>
                    <a:pt x="3396703" y="909384"/>
                  </a:lnTo>
                  <a:cubicBezTo>
                    <a:pt x="3157389" y="500732"/>
                    <a:pt x="2301572" y="144127"/>
                    <a:pt x="1526396" y="161034"/>
                  </a:cubicBezTo>
                  <a:cubicBezTo>
                    <a:pt x="640132" y="180363"/>
                    <a:pt x="216564" y="857810"/>
                    <a:pt x="159493" y="1347961"/>
                  </a:cubicBezTo>
                  <a:lnTo>
                    <a:pt x="0" y="12024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 name="Arc plein 19">
              <a:extLst>
                <a:ext uri="{FF2B5EF4-FFF2-40B4-BE49-F238E27FC236}">
                  <a16:creationId xmlns:a16="http://schemas.microsoft.com/office/drawing/2014/main" id="{602684CB-19F8-E008-CE1D-EDA51C7F25E7}"/>
                </a:ext>
              </a:extLst>
            </p:cNvPr>
            <p:cNvSpPr/>
            <p:nvPr/>
          </p:nvSpPr>
          <p:spPr>
            <a:xfrm rot="18823004">
              <a:off x="4159523" y="3621077"/>
              <a:ext cx="870948" cy="794207"/>
            </a:xfrm>
            <a:prstGeom prst="blockArc">
              <a:avLst>
                <a:gd name="adj1" fmla="val 13183768"/>
                <a:gd name="adj2" fmla="val 21484195"/>
                <a:gd name="adj3" fmla="val 140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1" name="Arc plein 20">
              <a:extLst>
                <a:ext uri="{FF2B5EF4-FFF2-40B4-BE49-F238E27FC236}">
                  <a16:creationId xmlns:a16="http://schemas.microsoft.com/office/drawing/2014/main" id="{0E3394AC-7D16-03A9-A642-79CE2A0B7D8E}"/>
                </a:ext>
              </a:extLst>
            </p:cNvPr>
            <p:cNvSpPr/>
            <p:nvPr/>
          </p:nvSpPr>
          <p:spPr>
            <a:xfrm rot="1148957">
              <a:off x="7406561" y="3608670"/>
              <a:ext cx="467910" cy="505016"/>
            </a:xfrm>
            <a:prstGeom prst="blockArc">
              <a:avLst>
                <a:gd name="adj1" fmla="val 13183768"/>
                <a:gd name="adj2" fmla="val 21456866"/>
                <a:gd name="adj3" fmla="val 2381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2" name="Arc plein 18">
              <a:extLst>
                <a:ext uri="{FF2B5EF4-FFF2-40B4-BE49-F238E27FC236}">
                  <a16:creationId xmlns:a16="http://schemas.microsoft.com/office/drawing/2014/main" id="{0B987FC4-A733-8BFA-DB0E-C27649BB557A}"/>
                </a:ext>
              </a:extLst>
            </p:cNvPr>
            <p:cNvSpPr/>
            <p:nvPr/>
          </p:nvSpPr>
          <p:spPr>
            <a:xfrm rot="11158167">
              <a:off x="5669635" y="5020234"/>
              <a:ext cx="1160468" cy="368721"/>
            </a:xfrm>
            <a:custGeom>
              <a:avLst/>
              <a:gdLst>
                <a:gd name="connsiteX0" fmla="*/ 3471 w 3694198"/>
                <a:gd name="connsiteY0" fmla="*/ 1008540 h 2148741"/>
                <a:gd name="connsiteX1" fmla="*/ 1770755 w 3694198"/>
                <a:gd name="connsiteY1" fmla="*/ 917 h 2148741"/>
                <a:gd name="connsiteX2" fmla="*/ 3611991 w 3694198"/>
                <a:gd name="connsiteY2" fmla="*/ 757417 h 2148741"/>
                <a:gd name="connsiteX3" fmla="*/ 3494335 w 3694198"/>
                <a:gd name="connsiteY3" fmla="*/ 778547 h 2148741"/>
                <a:gd name="connsiteX4" fmla="*/ 1778951 w 3694198"/>
                <a:gd name="connsiteY4" fmla="*/ 116151 h 2148741"/>
                <a:gd name="connsiteX5" fmla="*/ 118999 w 3694198"/>
                <a:gd name="connsiteY5" fmla="*/ 1012665 h 2148741"/>
                <a:gd name="connsiteX6" fmla="*/ 3471 w 3694198"/>
                <a:gd name="connsiteY6" fmla="*/ 1008540 h 2148741"/>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775480 w 3608520"/>
                <a:gd name="connsiteY4" fmla="*/ 24365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502053 w 3608520"/>
                <a:gd name="connsiteY4" fmla="*/ 14090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620557 w 3608520"/>
                <a:gd name="connsiteY4" fmla="*/ 157701 h 1140169"/>
                <a:gd name="connsiteX5" fmla="*/ 115528 w 3608520"/>
                <a:gd name="connsiteY5" fmla="*/ 1140169 h 1140169"/>
                <a:gd name="connsiteX6" fmla="*/ 0 w 3608520"/>
                <a:gd name="connsiteY6" fmla="*/ 1136044 h 1140169"/>
                <a:gd name="connsiteX0" fmla="*/ 0 w 3608520"/>
                <a:gd name="connsiteY0" fmla="*/ 1136044 h 1344628"/>
                <a:gd name="connsiteX1" fmla="*/ 1593397 w 3608520"/>
                <a:gd name="connsiteY1" fmla="*/ 669 h 1344628"/>
                <a:gd name="connsiteX2" fmla="*/ 3608520 w 3608520"/>
                <a:gd name="connsiteY2" fmla="*/ 884921 h 1344628"/>
                <a:gd name="connsiteX3" fmla="*/ 3490864 w 3608520"/>
                <a:gd name="connsiteY3" fmla="*/ 906051 h 1344628"/>
                <a:gd name="connsiteX4" fmla="*/ 1620557 w 3608520"/>
                <a:gd name="connsiteY4" fmla="*/ 157701 h 1344628"/>
                <a:gd name="connsiteX5" fmla="*/ 253654 w 3608520"/>
                <a:gd name="connsiteY5" fmla="*/ 1344628 h 1344628"/>
                <a:gd name="connsiteX6" fmla="*/ 0 w 3608520"/>
                <a:gd name="connsiteY6" fmla="*/ 1136044 h 1344628"/>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4359" h="1347961">
                  <a:moveTo>
                    <a:pt x="0" y="1202497"/>
                  </a:moveTo>
                  <a:cubicBezTo>
                    <a:pt x="286158" y="322482"/>
                    <a:pt x="913510" y="56376"/>
                    <a:pt x="1499236" y="4002"/>
                  </a:cubicBezTo>
                  <a:cubicBezTo>
                    <a:pt x="2084962" y="-48372"/>
                    <a:pt x="3266981" y="422227"/>
                    <a:pt x="3514359" y="888254"/>
                  </a:cubicBezTo>
                  <a:lnTo>
                    <a:pt x="3396703" y="909384"/>
                  </a:lnTo>
                  <a:cubicBezTo>
                    <a:pt x="3157389" y="500732"/>
                    <a:pt x="2301572" y="144127"/>
                    <a:pt x="1526396" y="161034"/>
                  </a:cubicBezTo>
                  <a:cubicBezTo>
                    <a:pt x="640132" y="180363"/>
                    <a:pt x="216564" y="857810"/>
                    <a:pt x="159493" y="1347961"/>
                  </a:cubicBezTo>
                  <a:lnTo>
                    <a:pt x="0" y="1202497"/>
                  </a:lnTo>
                  <a:close/>
                </a:path>
              </a:pathLst>
            </a:custGeom>
            <a:solidFill>
              <a:schemeClr val="tx1"/>
            </a:solidFill>
            <a:ln w="857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grpSp>
        <p:nvGrpSpPr>
          <p:cNvPr id="18" name="Groupe 17">
            <a:extLst>
              <a:ext uri="{FF2B5EF4-FFF2-40B4-BE49-F238E27FC236}">
                <a16:creationId xmlns:a16="http://schemas.microsoft.com/office/drawing/2014/main" id="{4DB4AB94-A4CA-EB4F-7146-F730E25A3CD8}"/>
              </a:ext>
            </a:extLst>
          </p:cNvPr>
          <p:cNvGrpSpPr/>
          <p:nvPr/>
        </p:nvGrpSpPr>
        <p:grpSpPr>
          <a:xfrm>
            <a:off x="603721" y="4851312"/>
            <a:ext cx="10984557" cy="1445693"/>
            <a:chOff x="603721" y="968322"/>
            <a:chExt cx="10984557" cy="1445693"/>
          </a:xfrm>
        </p:grpSpPr>
        <p:grpSp>
          <p:nvGrpSpPr>
            <p:cNvPr id="23" name="Groupe 22">
              <a:extLst>
                <a:ext uri="{FF2B5EF4-FFF2-40B4-BE49-F238E27FC236}">
                  <a16:creationId xmlns:a16="http://schemas.microsoft.com/office/drawing/2014/main" id="{DF3A3B0B-5573-A362-F4F5-050312774A7A}"/>
                </a:ext>
              </a:extLst>
            </p:cNvPr>
            <p:cNvGrpSpPr/>
            <p:nvPr/>
          </p:nvGrpSpPr>
          <p:grpSpPr>
            <a:xfrm>
              <a:off x="603721" y="968322"/>
              <a:ext cx="10984557" cy="1445693"/>
              <a:chOff x="134754" y="3596019"/>
              <a:chExt cx="10984557" cy="1445693"/>
            </a:xfrm>
          </p:grpSpPr>
          <p:sp>
            <p:nvSpPr>
              <p:cNvPr id="40" name="Forme libre : forme 39">
                <a:extLst>
                  <a:ext uri="{FF2B5EF4-FFF2-40B4-BE49-F238E27FC236}">
                    <a16:creationId xmlns:a16="http://schemas.microsoft.com/office/drawing/2014/main" id="{3C30F22E-972C-4BA6-781C-6F42D1003B0E}"/>
                  </a:ext>
                </a:extLst>
              </p:cNvPr>
              <p:cNvSpPr/>
              <p:nvPr/>
            </p:nvSpPr>
            <p:spPr>
              <a:xfrm>
                <a:off x="6474591" y="3596019"/>
                <a:ext cx="3364029" cy="1435367"/>
              </a:xfrm>
              <a:custGeom>
                <a:avLst/>
                <a:gdLst>
                  <a:gd name="connsiteX0" fmla="*/ 2736783 w 3364029"/>
                  <a:gd name="connsiteY0" fmla="*/ 321545 h 1435367"/>
                  <a:gd name="connsiteX1" fmla="*/ 2520214 w 3364029"/>
                  <a:gd name="connsiteY1" fmla="*/ 565485 h 1435367"/>
                  <a:gd name="connsiteX2" fmla="*/ 2736783 w 3364029"/>
                  <a:gd name="connsiteY2" fmla="*/ 809425 h 1435367"/>
                  <a:gd name="connsiteX3" fmla="*/ 2953352 w 3364029"/>
                  <a:gd name="connsiteY3" fmla="*/ 565485 h 1435367"/>
                  <a:gd name="connsiteX4" fmla="*/ 2736783 w 3364029"/>
                  <a:gd name="connsiteY4" fmla="*/ 321545 h 1435367"/>
                  <a:gd name="connsiteX5" fmla="*/ 1092467 w 3364029"/>
                  <a:gd name="connsiteY5" fmla="*/ 321545 h 1435367"/>
                  <a:gd name="connsiteX6" fmla="*/ 875898 w 3364029"/>
                  <a:gd name="connsiteY6" fmla="*/ 565485 h 1435367"/>
                  <a:gd name="connsiteX7" fmla="*/ 1092467 w 3364029"/>
                  <a:gd name="connsiteY7" fmla="*/ 809425 h 1435367"/>
                  <a:gd name="connsiteX8" fmla="*/ 1309036 w 3364029"/>
                  <a:gd name="connsiteY8" fmla="*/ 565485 h 1435367"/>
                  <a:gd name="connsiteX9" fmla="*/ 1092467 w 3364029"/>
                  <a:gd name="connsiteY9" fmla="*/ 321545 h 1435367"/>
                  <a:gd name="connsiteX10" fmla="*/ 875899 w 3364029"/>
                  <a:gd name="connsiteY10" fmla="*/ 0 h 1435367"/>
                  <a:gd name="connsiteX11" fmla="*/ 1682966 w 3364029"/>
                  <a:gd name="connsiteY11" fmla="*/ 435022 h 1435367"/>
                  <a:gd name="connsiteX12" fmla="*/ 1684903 w 3364029"/>
                  <a:gd name="connsiteY12" fmla="*/ 440097 h 1435367"/>
                  <a:gd name="connsiteX13" fmla="*/ 1761821 w 3364029"/>
                  <a:gd name="connsiteY13" fmla="*/ 324860 h 1435367"/>
                  <a:gd name="connsiteX14" fmla="*/ 2488130 w 3364029"/>
                  <a:gd name="connsiteY14" fmla="*/ 10827 h 1435367"/>
                  <a:gd name="connsiteX15" fmla="*/ 3364029 w 3364029"/>
                  <a:gd name="connsiteY15" fmla="*/ 723097 h 1435367"/>
                  <a:gd name="connsiteX16" fmla="*/ 2488130 w 3364029"/>
                  <a:gd name="connsiteY16" fmla="*/ 1435367 h 1435367"/>
                  <a:gd name="connsiteX17" fmla="*/ 1681064 w 3364029"/>
                  <a:gd name="connsiteY17" fmla="*/ 1000345 h 1435367"/>
                  <a:gd name="connsiteX18" fmla="*/ 1679126 w 3364029"/>
                  <a:gd name="connsiteY18" fmla="*/ 995270 h 1435367"/>
                  <a:gd name="connsiteX19" fmla="*/ 1602209 w 3364029"/>
                  <a:gd name="connsiteY19" fmla="*/ 1110507 h 1435367"/>
                  <a:gd name="connsiteX20" fmla="*/ 875899 w 3364029"/>
                  <a:gd name="connsiteY20" fmla="*/ 1424540 h 1435367"/>
                  <a:gd name="connsiteX21" fmla="*/ 0 w 3364029"/>
                  <a:gd name="connsiteY21" fmla="*/ 712270 h 1435367"/>
                  <a:gd name="connsiteX22" fmla="*/ 875899 w 3364029"/>
                  <a:gd name="connsiteY22" fmla="*/ 0 h 1435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64029" h="1435367">
                    <a:moveTo>
                      <a:pt x="2736783" y="321545"/>
                    </a:moveTo>
                    <a:cubicBezTo>
                      <a:pt x="2617175" y="321545"/>
                      <a:pt x="2520214" y="430761"/>
                      <a:pt x="2520214" y="565485"/>
                    </a:cubicBezTo>
                    <a:cubicBezTo>
                      <a:pt x="2520214" y="700209"/>
                      <a:pt x="2617175" y="809425"/>
                      <a:pt x="2736783" y="809425"/>
                    </a:cubicBezTo>
                    <a:cubicBezTo>
                      <a:pt x="2856391" y="809425"/>
                      <a:pt x="2953352" y="700209"/>
                      <a:pt x="2953352" y="565485"/>
                    </a:cubicBezTo>
                    <a:cubicBezTo>
                      <a:pt x="2953352" y="430761"/>
                      <a:pt x="2856391" y="321545"/>
                      <a:pt x="2736783" y="321545"/>
                    </a:cubicBezTo>
                    <a:close/>
                    <a:moveTo>
                      <a:pt x="1092467" y="321545"/>
                    </a:moveTo>
                    <a:cubicBezTo>
                      <a:pt x="972859" y="321545"/>
                      <a:pt x="875898" y="430761"/>
                      <a:pt x="875898" y="565485"/>
                    </a:cubicBezTo>
                    <a:cubicBezTo>
                      <a:pt x="875898" y="700209"/>
                      <a:pt x="972859" y="809425"/>
                      <a:pt x="1092467" y="809425"/>
                    </a:cubicBezTo>
                    <a:cubicBezTo>
                      <a:pt x="1212075" y="809425"/>
                      <a:pt x="1309036" y="700209"/>
                      <a:pt x="1309036" y="565485"/>
                    </a:cubicBezTo>
                    <a:cubicBezTo>
                      <a:pt x="1309036" y="430761"/>
                      <a:pt x="1212075" y="321545"/>
                      <a:pt x="1092467" y="321545"/>
                    </a:cubicBezTo>
                    <a:close/>
                    <a:moveTo>
                      <a:pt x="875899" y="0"/>
                    </a:moveTo>
                    <a:cubicBezTo>
                      <a:pt x="1238709" y="0"/>
                      <a:pt x="1549997" y="179378"/>
                      <a:pt x="1682966" y="435022"/>
                    </a:cubicBezTo>
                    <a:lnTo>
                      <a:pt x="1684903" y="440097"/>
                    </a:lnTo>
                    <a:lnTo>
                      <a:pt x="1761821" y="324860"/>
                    </a:lnTo>
                    <a:cubicBezTo>
                      <a:pt x="1919226" y="135395"/>
                      <a:pt x="2185789" y="10827"/>
                      <a:pt x="2488130" y="10827"/>
                    </a:cubicBezTo>
                    <a:cubicBezTo>
                      <a:pt x="2971876" y="10827"/>
                      <a:pt x="3364029" y="329721"/>
                      <a:pt x="3364029" y="723097"/>
                    </a:cubicBezTo>
                    <a:cubicBezTo>
                      <a:pt x="3364029" y="1116473"/>
                      <a:pt x="2971876" y="1435367"/>
                      <a:pt x="2488130" y="1435367"/>
                    </a:cubicBezTo>
                    <a:cubicBezTo>
                      <a:pt x="2125321" y="1435367"/>
                      <a:pt x="1814032" y="1255989"/>
                      <a:pt x="1681064" y="1000345"/>
                    </a:cubicBezTo>
                    <a:lnTo>
                      <a:pt x="1679126" y="995270"/>
                    </a:lnTo>
                    <a:lnTo>
                      <a:pt x="1602209" y="1110507"/>
                    </a:lnTo>
                    <a:cubicBezTo>
                      <a:pt x="1444803" y="1299972"/>
                      <a:pt x="1178241" y="1424540"/>
                      <a:pt x="875899" y="1424540"/>
                    </a:cubicBezTo>
                    <a:cubicBezTo>
                      <a:pt x="392153" y="1424540"/>
                      <a:pt x="0" y="1105646"/>
                      <a:pt x="0" y="712270"/>
                    </a:cubicBezTo>
                    <a:cubicBezTo>
                      <a:pt x="0" y="318894"/>
                      <a:pt x="392153" y="0"/>
                      <a:pt x="875899" y="0"/>
                    </a:cubicBezTo>
                    <a:close/>
                  </a:path>
                </a:pathLst>
              </a:custGeom>
              <a:solidFill>
                <a:srgbClr val="FFFF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41" name="Triangle isocèle 40">
                <a:extLst>
                  <a:ext uri="{FF2B5EF4-FFF2-40B4-BE49-F238E27FC236}">
                    <a16:creationId xmlns:a16="http://schemas.microsoft.com/office/drawing/2014/main" id="{042B99A7-A635-DCD1-CECD-4D1E36B188DD}"/>
                  </a:ext>
                </a:extLst>
              </p:cNvPr>
              <p:cNvSpPr/>
              <p:nvPr/>
            </p:nvSpPr>
            <p:spPr>
              <a:xfrm>
                <a:off x="2624489" y="3693474"/>
                <a:ext cx="2685448" cy="1337912"/>
              </a:xfrm>
              <a:prstGeom prst="triangle">
                <a:avLst/>
              </a:prstGeom>
              <a:solidFill>
                <a:srgbClr val="FFC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42" name="Forme libre : forme 41">
                <a:extLst>
                  <a:ext uri="{FF2B5EF4-FFF2-40B4-BE49-F238E27FC236}">
                    <a16:creationId xmlns:a16="http://schemas.microsoft.com/office/drawing/2014/main" id="{9EDD4EF7-4D85-8B2C-709D-90B04E57585B}"/>
                  </a:ext>
                </a:extLst>
              </p:cNvPr>
              <p:cNvSpPr/>
              <p:nvPr/>
            </p:nvSpPr>
            <p:spPr>
              <a:xfrm>
                <a:off x="134754" y="3693474"/>
                <a:ext cx="2977934" cy="1337912"/>
              </a:xfrm>
              <a:custGeom>
                <a:avLst/>
                <a:gdLst>
                  <a:gd name="connsiteX0" fmla="*/ 415419 w 2977934"/>
                  <a:gd name="connsiteY0" fmla="*/ 0 h 1337912"/>
                  <a:gd name="connsiteX1" fmla="*/ 1018588 w 2977934"/>
                  <a:gd name="connsiteY1" fmla="*/ 0 h 1337912"/>
                  <a:gd name="connsiteX2" fmla="*/ 1153946 w 2977934"/>
                  <a:gd name="connsiteY2" fmla="*/ 135358 h 1337912"/>
                  <a:gd name="connsiteX3" fmla="*/ 1153946 w 2977934"/>
                  <a:gd name="connsiteY3" fmla="*/ 165548 h 1337912"/>
                  <a:gd name="connsiteX4" fmla="*/ 1308552 w 2977934"/>
                  <a:gd name="connsiteY4" fmla="*/ 10942 h 1337912"/>
                  <a:gd name="connsiteX5" fmla="*/ 1873225 w 2977934"/>
                  <a:gd name="connsiteY5" fmla="*/ 10942 h 1337912"/>
                  <a:gd name="connsiteX6" fmla="*/ 2015681 w 2977934"/>
                  <a:gd name="connsiteY6" fmla="*/ 105368 h 1337912"/>
                  <a:gd name="connsiteX7" fmla="*/ 2019263 w 2977934"/>
                  <a:gd name="connsiteY7" fmla="*/ 123108 h 1337912"/>
                  <a:gd name="connsiteX8" fmla="*/ 2051052 w 2977934"/>
                  <a:gd name="connsiteY8" fmla="*/ 75959 h 1337912"/>
                  <a:gd name="connsiteX9" fmla="*/ 2208016 w 2977934"/>
                  <a:gd name="connsiteY9" fmla="*/ 10942 h 1337912"/>
                  <a:gd name="connsiteX10" fmla="*/ 2755953 w 2977934"/>
                  <a:gd name="connsiteY10" fmla="*/ 10942 h 1337912"/>
                  <a:gd name="connsiteX11" fmla="*/ 2977934 w 2977934"/>
                  <a:gd name="connsiteY11" fmla="*/ 232923 h 1337912"/>
                  <a:gd name="connsiteX12" fmla="*/ 2977934 w 2977934"/>
                  <a:gd name="connsiteY12" fmla="*/ 377395 h 1337912"/>
                  <a:gd name="connsiteX13" fmla="*/ 2977934 w 2977934"/>
                  <a:gd name="connsiteY13" fmla="*/ 601095 h 1337912"/>
                  <a:gd name="connsiteX14" fmla="*/ 2977934 w 2977934"/>
                  <a:gd name="connsiteY14" fmla="*/ 1224011 h 1337912"/>
                  <a:gd name="connsiteX15" fmla="*/ 2864033 w 2977934"/>
                  <a:gd name="connsiteY15" fmla="*/ 1337912 h 1337912"/>
                  <a:gd name="connsiteX16" fmla="*/ 2408441 w 2977934"/>
                  <a:gd name="connsiteY16" fmla="*/ 1337912 h 1337912"/>
                  <a:gd name="connsiteX17" fmla="*/ 2294540 w 2977934"/>
                  <a:gd name="connsiteY17" fmla="*/ 1224011 h 1337912"/>
                  <a:gd name="connsiteX18" fmla="*/ 2294540 w 2977934"/>
                  <a:gd name="connsiteY18" fmla="*/ 823076 h 1337912"/>
                  <a:gd name="connsiteX19" fmla="*/ 2208016 w 2977934"/>
                  <a:gd name="connsiteY19" fmla="*/ 823076 h 1337912"/>
                  <a:gd name="connsiteX20" fmla="*/ 2163279 w 2977934"/>
                  <a:gd name="connsiteY20" fmla="*/ 818566 h 1337912"/>
                  <a:gd name="connsiteX21" fmla="*/ 2142140 w 2977934"/>
                  <a:gd name="connsiteY21" fmla="*/ 812004 h 1337912"/>
                  <a:gd name="connsiteX22" fmla="*/ 2142140 w 2977934"/>
                  <a:gd name="connsiteY22" fmla="*/ 1224011 h 1337912"/>
                  <a:gd name="connsiteX23" fmla="*/ 2028239 w 2977934"/>
                  <a:gd name="connsiteY23" fmla="*/ 1337912 h 1337912"/>
                  <a:gd name="connsiteX24" fmla="*/ 1572647 w 2977934"/>
                  <a:gd name="connsiteY24" fmla="*/ 1337912 h 1337912"/>
                  <a:gd name="connsiteX25" fmla="*/ 1458746 w 2977934"/>
                  <a:gd name="connsiteY25" fmla="*/ 1224011 h 1337912"/>
                  <a:gd name="connsiteX26" fmla="*/ 1458746 w 2977934"/>
                  <a:gd name="connsiteY26" fmla="*/ 823076 h 1337912"/>
                  <a:gd name="connsiteX27" fmla="*/ 1308552 w 2977934"/>
                  <a:gd name="connsiteY27" fmla="*/ 823076 h 1337912"/>
                  <a:gd name="connsiteX28" fmla="*/ 1306346 w 2977934"/>
                  <a:gd name="connsiteY28" fmla="*/ 822631 h 1337912"/>
                  <a:gd name="connsiteX29" fmla="*/ 1306346 w 2977934"/>
                  <a:gd name="connsiteY29" fmla="*/ 1224011 h 1337912"/>
                  <a:gd name="connsiteX30" fmla="*/ 1192445 w 2977934"/>
                  <a:gd name="connsiteY30" fmla="*/ 1337912 h 1337912"/>
                  <a:gd name="connsiteX31" fmla="*/ 736853 w 2977934"/>
                  <a:gd name="connsiteY31" fmla="*/ 1337912 h 1337912"/>
                  <a:gd name="connsiteX32" fmla="*/ 622952 w 2977934"/>
                  <a:gd name="connsiteY32" fmla="*/ 1224011 h 1337912"/>
                  <a:gd name="connsiteX33" fmla="*/ 622952 w 2977934"/>
                  <a:gd name="connsiteY33" fmla="*/ 812134 h 1337912"/>
                  <a:gd name="connsiteX34" fmla="*/ 574354 w 2977934"/>
                  <a:gd name="connsiteY34" fmla="*/ 812134 h 1337912"/>
                  <a:gd name="connsiteX35" fmla="*/ 572082 w 2977934"/>
                  <a:gd name="connsiteY35" fmla="*/ 814387 h 1337912"/>
                  <a:gd name="connsiteX36" fmla="*/ 281609 w 2977934"/>
                  <a:gd name="connsiteY36" fmla="*/ 813209 h 1337912"/>
                  <a:gd name="connsiteX37" fmla="*/ 59571 w 2977934"/>
                  <a:gd name="connsiteY37" fmla="*/ 589363 h 1337912"/>
                  <a:gd name="connsiteX38" fmla="*/ 60749 w 2977934"/>
                  <a:gd name="connsiteY38" fmla="*/ 298890 h 1337912"/>
                  <a:gd name="connsiteX39" fmla="*/ 265372 w 2977934"/>
                  <a:gd name="connsiteY39" fmla="*/ 95920 h 1337912"/>
                  <a:gd name="connsiteX40" fmla="*/ 297699 w 2977934"/>
                  <a:gd name="connsiteY40" fmla="*/ 69731 h 1337912"/>
                  <a:gd name="connsiteX41" fmla="*/ 300356 w 2977934"/>
                  <a:gd name="connsiteY41" fmla="*/ 68347 h 1337912"/>
                  <a:gd name="connsiteX42" fmla="*/ 319707 w 2977934"/>
                  <a:gd name="connsiteY42" fmla="*/ 39646 h 1337912"/>
                  <a:gd name="connsiteX43" fmla="*/ 415419 w 2977934"/>
                  <a:gd name="connsiteY43" fmla="*/ 0 h 133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977934" h="1337912">
                    <a:moveTo>
                      <a:pt x="415419" y="0"/>
                    </a:moveTo>
                    <a:lnTo>
                      <a:pt x="1018588" y="0"/>
                    </a:lnTo>
                    <a:cubicBezTo>
                      <a:pt x="1093344" y="0"/>
                      <a:pt x="1153946" y="60602"/>
                      <a:pt x="1153946" y="135358"/>
                    </a:cubicBezTo>
                    <a:lnTo>
                      <a:pt x="1153946" y="165548"/>
                    </a:lnTo>
                    <a:cubicBezTo>
                      <a:pt x="1153946" y="80161"/>
                      <a:pt x="1223165" y="10942"/>
                      <a:pt x="1308552" y="10942"/>
                    </a:cubicBezTo>
                    <a:lnTo>
                      <a:pt x="1873225" y="10942"/>
                    </a:lnTo>
                    <a:cubicBezTo>
                      <a:pt x="1937265" y="10942"/>
                      <a:pt x="1992211" y="49878"/>
                      <a:pt x="2015681" y="105368"/>
                    </a:cubicBezTo>
                    <a:lnTo>
                      <a:pt x="2019263" y="123108"/>
                    </a:lnTo>
                    <a:lnTo>
                      <a:pt x="2051052" y="75959"/>
                    </a:lnTo>
                    <a:cubicBezTo>
                      <a:pt x="2091222" y="35788"/>
                      <a:pt x="2146718" y="10942"/>
                      <a:pt x="2208016" y="10942"/>
                    </a:cubicBezTo>
                    <a:lnTo>
                      <a:pt x="2755953" y="10942"/>
                    </a:lnTo>
                    <a:cubicBezTo>
                      <a:pt x="2878550" y="10942"/>
                      <a:pt x="2977934" y="110326"/>
                      <a:pt x="2977934" y="232923"/>
                    </a:cubicBezTo>
                    <a:lnTo>
                      <a:pt x="2977934" y="377395"/>
                    </a:lnTo>
                    <a:lnTo>
                      <a:pt x="2977934" y="601095"/>
                    </a:lnTo>
                    <a:lnTo>
                      <a:pt x="2977934" y="1224011"/>
                    </a:lnTo>
                    <a:cubicBezTo>
                      <a:pt x="2977934" y="1286917"/>
                      <a:pt x="2926939" y="1337912"/>
                      <a:pt x="2864033" y="1337912"/>
                    </a:cubicBezTo>
                    <a:lnTo>
                      <a:pt x="2408441" y="1337912"/>
                    </a:lnTo>
                    <a:cubicBezTo>
                      <a:pt x="2345535" y="1337912"/>
                      <a:pt x="2294540" y="1286917"/>
                      <a:pt x="2294540" y="1224011"/>
                    </a:cubicBezTo>
                    <a:lnTo>
                      <a:pt x="2294540" y="823076"/>
                    </a:lnTo>
                    <a:lnTo>
                      <a:pt x="2208016" y="823076"/>
                    </a:lnTo>
                    <a:cubicBezTo>
                      <a:pt x="2192692" y="823076"/>
                      <a:pt x="2177730" y="821523"/>
                      <a:pt x="2163279" y="818566"/>
                    </a:cubicBezTo>
                    <a:lnTo>
                      <a:pt x="2142140" y="812004"/>
                    </a:lnTo>
                    <a:lnTo>
                      <a:pt x="2142140" y="1224011"/>
                    </a:lnTo>
                    <a:cubicBezTo>
                      <a:pt x="2142140" y="1286917"/>
                      <a:pt x="2091145" y="1337912"/>
                      <a:pt x="2028239" y="1337912"/>
                    </a:cubicBezTo>
                    <a:lnTo>
                      <a:pt x="1572647" y="1337912"/>
                    </a:lnTo>
                    <a:cubicBezTo>
                      <a:pt x="1509741" y="1337912"/>
                      <a:pt x="1458746" y="1286917"/>
                      <a:pt x="1458746" y="1224011"/>
                    </a:cubicBezTo>
                    <a:lnTo>
                      <a:pt x="1458746" y="823076"/>
                    </a:lnTo>
                    <a:lnTo>
                      <a:pt x="1308552" y="823076"/>
                    </a:lnTo>
                    <a:lnTo>
                      <a:pt x="1306346" y="822631"/>
                    </a:lnTo>
                    <a:lnTo>
                      <a:pt x="1306346" y="1224011"/>
                    </a:lnTo>
                    <a:cubicBezTo>
                      <a:pt x="1306346" y="1286917"/>
                      <a:pt x="1255351" y="1337912"/>
                      <a:pt x="1192445" y="1337912"/>
                    </a:cubicBezTo>
                    <a:lnTo>
                      <a:pt x="736853" y="1337912"/>
                    </a:lnTo>
                    <a:cubicBezTo>
                      <a:pt x="673947" y="1337912"/>
                      <a:pt x="622952" y="1286917"/>
                      <a:pt x="622952" y="1224011"/>
                    </a:cubicBezTo>
                    <a:lnTo>
                      <a:pt x="622952" y="812134"/>
                    </a:lnTo>
                    <a:lnTo>
                      <a:pt x="574354" y="812134"/>
                    </a:lnTo>
                    <a:lnTo>
                      <a:pt x="572082" y="814387"/>
                    </a:lnTo>
                    <a:cubicBezTo>
                      <a:pt x="491545" y="894274"/>
                      <a:pt x="361496" y="893747"/>
                      <a:pt x="281609" y="813209"/>
                    </a:cubicBezTo>
                    <a:lnTo>
                      <a:pt x="59571" y="589363"/>
                    </a:lnTo>
                    <a:cubicBezTo>
                      <a:pt x="-20316" y="508825"/>
                      <a:pt x="-19788" y="378777"/>
                      <a:pt x="60749" y="298890"/>
                    </a:cubicBezTo>
                    <a:lnTo>
                      <a:pt x="265372" y="95920"/>
                    </a:lnTo>
                    <a:cubicBezTo>
                      <a:pt x="275439" y="85934"/>
                      <a:pt x="286280" y="77205"/>
                      <a:pt x="297699" y="69731"/>
                    </a:cubicBezTo>
                    <a:lnTo>
                      <a:pt x="300356" y="68347"/>
                    </a:lnTo>
                    <a:lnTo>
                      <a:pt x="319707" y="39646"/>
                    </a:lnTo>
                    <a:cubicBezTo>
                      <a:pt x="344202" y="15151"/>
                      <a:pt x="378041" y="0"/>
                      <a:pt x="415419" y="0"/>
                    </a:cubicBezTo>
                    <a:close/>
                  </a:path>
                </a:pathLst>
              </a:custGeom>
              <a:solidFill>
                <a:srgbClr val="00FF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43" name="Forme libre : forme 42">
                <a:extLst>
                  <a:ext uri="{FF2B5EF4-FFF2-40B4-BE49-F238E27FC236}">
                    <a16:creationId xmlns:a16="http://schemas.microsoft.com/office/drawing/2014/main" id="{9FC789EA-EA54-6D49-7A02-2E9B90FAE62D}"/>
                  </a:ext>
                </a:extLst>
              </p:cNvPr>
              <p:cNvSpPr/>
              <p:nvPr/>
            </p:nvSpPr>
            <p:spPr>
              <a:xfrm>
                <a:off x="9854670" y="3712724"/>
                <a:ext cx="1264641" cy="1328988"/>
              </a:xfrm>
              <a:custGeom>
                <a:avLst/>
                <a:gdLst>
                  <a:gd name="connsiteX0" fmla="*/ 108377 w 1264641"/>
                  <a:gd name="connsiteY0" fmla="*/ 0 h 1328988"/>
                  <a:gd name="connsiteX1" fmla="*/ 575019 w 1264641"/>
                  <a:gd name="connsiteY1" fmla="*/ 0 h 1328988"/>
                  <a:gd name="connsiteX2" fmla="*/ 683396 w 1264641"/>
                  <a:gd name="connsiteY2" fmla="*/ 108377 h 1328988"/>
                  <a:gd name="connsiteX3" fmla="*/ 683396 w 1264641"/>
                  <a:gd name="connsiteY3" fmla="*/ 423830 h 1328988"/>
                  <a:gd name="connsiteX4" fmla="*/ 683396 w 1264641"/>
                  <a:gd name="connsiteY4" fmla="*/ 541869 h 1328988"/>
                  <a:gd name="connsiteX5" fmla="*/ 683396 w 1264641"/>
                  <a:gd name="connsiteY5" fmla="*/ 696989 h 1328988"/>
                  <a:gd name="connsiteX6" fmla="*/ 834990 w 1264641"/>
                  <a:gd name="connsiteY6" fmla="*/ 530464 h 1328988"/>
                  <a:gd name="connsiteX7" fmla="*/ 964201 w 1264641"/>
                  <a:gd name="connsiteY7" fmla="*/ 524399 h 1328988"/>
                  <a:gd name="connsiteX8" fmla="*/ 1234747 w 1264641"/>
                  <a:gd name="connsiteY8" fmla="*/ 770686 h 1328988"/>
                  <a:gd name="connsiteX9" fmla="*/ 1240812 w 1264641"/>
                  <a:gd name="connsiteY9" fmla="*/ 899897 h 1328988"/>
                  <a:gd name="connsiteX10" fmla="*/ 1036742 w 1264641"/>
                  <a:gd name="connsiteY10" fmla="*/ 1124067 h 1328988"/>
                  <a:gd name="connsiteX11" fmla="*/ 1036119 w 1264641"/>
                  <a:gd name="connsiteY11" fmla="*/ 1127054 h 1328988"/>
                  <a:gd name="connsiteX12" fmla="*/ 957368 w 1264641"/>
                  <a:gd name="connsiteY12" fmla="*/ 1217485 h 1328988"/>
                  <a:gd name="connsiteX13" fmla="*/ 945228 w 1264641"/>
                  <a:gd name="connsiteY13" fmla="*/ 1224595 h 1328988"/>
                  <a:gd name="connsiteX14" fmla="*/ 926228 w 1264641"/>
                  <a:gd name="connsiteY14" fmla="*/ 1245466 h 1328988"/>
                  <a:gd name="connsiteX15" fmla="*/ 862878 w 1264641"/>
                  <a:gd name="connsiteY15" fmla="*/ 1275260 h 1328988"/>
                  <a:gd name="connsiteX16" fmla="*/ 847919 w 1264641"/>
                  <a:gd name="connsiteY16" fmla="*/ 1273071 h 1328988"/>
                  <a:gd name="connsiteX17" fmla="*/ 816001 w 1264641"/>
                  <a:gd name="connsiteY17" fmla="*/ 1285796 h 1328988"/>
                  <a:gd name="connsiteX18" fmla="*/ 523376 w 1264641"/>
                  <a:gd name="connsiteY18" fmla="*/ 1328988 h 1328988"/>
                  <a:gd name="connsiteX19" fmla="*/ 0 w 1264641"/>
                  <a:gd name="connsiteY19" fmla="*/ 1076085 h 1328988"/>
                  <a:gd name="connsiteX20" fmla="*/ 10142 w 1264641"/>
                  <a:gd name="connsiteY20" fmla="*/ 1027469 h 1328988"/>
                  <a:gd name="connsiteX21" fmla="*/ 6942 w 1264641"/>
                  <a:gd name="connsiteY21" fmla="*/ 1017159 h 1328988"/>
                  <a:gd name="connsiteX22" fmla="*/ 0 w 1264641"/>
                  <a:gd name="connsiteY22" fmla="*/ 948295 h 1328988"/>
                  <a:gd name="connsiteX23" fmla="*/ 0 w 1264641"/>
                  <a:gd name="connsiteY23" fmla="*/ 541869 h 1328988"/>
                  <a:gd name="connsiteX24" fmla="*/ 0 w 1264641"/>
                  <a:gd name="connsiteY24" fmla="*/ 423830 h 1328988"/>
                  <a:gd name="connsiteX25" fmla="*/ 0 w 1264641"/>
                  <a:gd name="connsiteY25" fmla="*/ 108377 h 1328988"/>
                  <a:gd name="connsiteX26" fmla="*/ 108377 w 1264641"/>
                  <a:gd name="connsiteY26" fmla="*/ 0 h 1328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64641" h="1328988">
                    <a:moveTo>
                      <a:pt x="108377" y="0"/>
                    </a:moveTo>
                    <a:lnTo>
                      <a:pt x="575019" y="0"/>
                    </a:lnTo>
                    <a:cubicBezTo>
                      <a:pt x="634874" y="0"/>
                      <a:pt x="683396" y="48522"/>
                      <a:pt x="683396" y="108377"/>
                    </a:cubicBezTo>
                    <a:lnTo>
                      <a:pt x="683396" y="423830"/>
                    </a:lnTo>
                    <a:lnTo>
                      <a:pt x="683396" y="541869"/>
                    </a:lnTo>
                    <a:lnTo>
                      <a:pt x="683396" y="696989"/>
                    </a:lnTo>
                    <a:lnTo>
                      <a:pt x="834990" y="530464"/>
                    </a:lnTo>
                    <a:cubicBezTo>
                      <a:pt x="868996" y="493108"/>
                      <a:pt x="926846" y="490393"/>
                      <a:pt x="964201" y="524399"/>
                    </a:cubicBezTo>
                    <a:lnTo>
                      <a:pt x="1234747" y="770686"/>
                    </a:lnTo>
                    <a:cubicBezTo>
                      <a:pt x="1272102" y="804692"/>
                      <a:pt x="1274818" y="862542"/>
                      <a:pt x="1240812" y="899897"/>
                    </a:cubicBezTo>
                    <a:lnTo>
                      <a:pt x="1036742" y="1124067"/>
                    </a:lnTo>
                    <a:lnTo>
                      <a:pt x="1036119" y="1127054"/>
                    </a:lnTo>
                    <a:cubicBezTo>
                      <a:pt x="1022175" y="1159980"/>
                      <a:pt x="994989" y="1190576"/>
                      <a:pt x="957368" y="1217485"/>
                    </a:cubicBezTo>
                    <a:lnTo>
                      <a:pt x="945228" y="1224595"/>
                    </a:lnTo>
                    <a:lnTo>
                      <a:pt x="926228" y="1245466"/>
                    </a:lnTo>
                    <a:cubicBezTo>
                      <a:pt x="909225" y="1264144"/>
                      <a:pt x="886261" y="1274162"/>
                      <a:pt x="862878" y="1275260"/>
                    </a:cubicBezTo>
                    <a:lnTo>
                      <a:pt x="847919" y="1273071"/>
                    </a:lnTo>
                    <a:lnTo>
                      <a:pt x="816001" y="1285796"/>
                    </a:lnTo>
                    <a:cubicBezTo>
                      <a:pt x="732469" y="1313065"/>
                      <a:pt x="631771" y="1328988"/>
                      <a:pt x="523376" y="1328988"/>
                    </a:cubicBezTo>
                    <a:cubicBezTo>
                      <a:pt x="234323" y="1328988"/>
                      <a:pt x="0" y="1215759"/>
                      <a:pt x="0" y="1076085"/>
                    </a:cubicBezTo>
                    <a:lnTo>
                      <a:pt x="10142" y="1027469"/>
                    </a:lnTo>
                    <a:lnTo>
                      <a:pt x="6942" y="1017159"/>
                    </a:lnTo>
                    <a:cubicBezTo>
                      <a:pt x="2390" y="994916"/>
                      <a:pt x="0" y="971884"/>
                      <a:pt x="0" y="948295"/>
                    </a:cubicBezTo>
                    <a:lnTo>
                      <a:pt x="0" y="541869"/>
                    </a:lnTo>
                    <a:lnTo>
                      <a:pt x="0" y="423830"/>
                    </a:lnTo>
                    <a:lnTo>
                      <a:pt x="0" y="108377"/>
                    </a:lnTo>
                    <a:cubicBezTo>
                      <a:pt x="0" y="48522"/>
                      <a:pt x="48522" y="0"/>
                      <a:pt x="108377" y="0"/>
                    </a:cubicBezTo>
                    <a:close/>
                  </a:path>
                </a:pathLst>
              </a:custGeom>
              <a:solidFill>
                <a:srgbClr val="FF3399"/>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grpSp>
            <p:nvGrpSpPr>
              <p:cNvPr id="44" name="Groupe 43">
                <a:extLst>
                  <a:ext uri="{FF2B5EF4-FFF2-40B4-BE49-F238E27FC236}">
                    <a16:creationId xmlns:a16="http://schemas.microsoft.com/office/drawing/2014/main" id="{5BAF0C0A-ACF0-6D6A-C8B1-B23219E03F57}"/>
                  </a:ext>
                </a:extLst>
              </p:cNvPr>
              <p:cNvGrpSpPr/>
              <p:nvPr/>
            </p:nvGrpSpPr>
            <p:grpSpPr>
              <a:xfrm>
                <a:off x="4357036" y="3741601"/>
                <a:ext cx="2213811" cy="1289785"/>
                <a:chOff x="3311092" y="695644"/>
                <a:chExt cx="2213811" cy="1289785"/>
              </a:xfrm>
            </p:grpSpPr>
            <p:sp>
              <p:nvSpPr>
                <p:cNvPr id="45" name="Forme libre : forme 44">
                  <a:extLst>
                    <a:ext uri="{FF2B5EF4-FFF2-40B4-BE49-F238E27FC236}">
                      <a16:creationId xmlns:a16="http://schemas.microsoft.com/office/drawing/2014/main" id="{834F28FE-BEC3-C9EE-9A8F-098DE1F66F18}"/>
                    </a:ext>
                  </a:extLst>
                </p:cNvPr>
                <p:cNvSpPr/>
                <p:nvPr/>
              </p:nvSpPr>
              <p:spPr>
                <a:xfrm>
                  <a:off x="3311092" y="695644"/>
                  <a:ext cx="2213811" cy="1289785"/>
                </a:xfrm>
                <a:custGeom>
                  <a:avLst/>
                  <a:gdLst>
                    <a:gd name="connsiteX0" fmla="*/ 1029903 w 2213811"/>
                    <a:gd name="connsiteY0" fmla="*/ 0 h 1289785"/>
                    <a:gd name="connsiteX1" fmla="*/ 1828800 w 2213811"/>
                    <a:gd name="connsiteY1" fmla="*/ 0 h 1289785"/>
                    <a:gd name="connsiteX2" fmla="*/ 1828800 w 2213811"/>
                    <a:gd name="connsiteY2" fmla="*/ 5372 h 1289785"/>
                    <a:gd name="connsiteX3" fmla="*/ 1884948 w 2213811"/>
                    <a:gd name="connsiteY3" fmla="*/ 0 h 1289785"/>
                    <a:gd name="connsiteX4" fmla="*/ 2168894 w 2213811"/>
                    <a:gd name="connsiteY4" fmla="*/ 269508 h 1289785"/>
                    <a:gd name="connsiteX5" fmla="*/ 2043705 w 2213811"/>
                    <a:gd name="connsiteY5" fmla="*/ 492988 h 1289785"/>
                    <a:gd name="connsiteX6" fmla="*/ 2007752 w 2213811"/>
                    <a:gd name="connsiteY6" fmla="*/ 511511 h 1289785"/>
                    <a:gd name="connsiteX7" fmla="*/ 2044064 w 2213811"/>
                    <a:gd name="connsiteY7" fmla="*/ 532698 h 1289785"/>
                    <a:gd name="connsiteX8" fmla="*/ 2213811 w 2213811"/>
                    <a:gd name="connsiteY8" fmla="*/ 875899 h 1289785"/>
                    <a:gd name="connsiteX9" fmla="*/ 1828800 w 2213811"/>
                    <a:gd name="connsiteY9" fmla="*/ 1289785 h 1289785"/>
                    <a:gd name="connsiteX10" fmla="*/ 1164656 w 2213811"/>
                    <a:gd name="connsiteY10" fmla="*/ 1289785 h 1289785"/>
                    <a:gd name="connsiteX11" fmla="*/ 1029903 w 2213811"/>
                    <a:gd name="connsiteY11" fmla="*/ 1289785 h 1289785"/>
                    <a:gd name="connsiteX12" fmla="*/ 633801 w 2213811"/>
                    <a:gd name="connsiteY12" fmla="*/ 1289785 h 1289785"/>
                    <a:gd name="connsiteX13" fmla="*/ 619032 w 2213811"/>
                    <a:gd name="connsiteY13" fmla="*/ 806142 h 1289785"/>
                    <a:gd name="connsiteX14" fmla="*/ 452388 w 2213811"/>
                    <a:gd name="connsiteY14" fmla="*/ 798897 h 1289785"/>
                    <a:gd name="connsiteX15" fmla="*/ 0 w 2213811"/>
                    <a:gd name="connsiteY15" fmla="*/ 336884 h 1289785"/>
                    <a:gd name="connsiteX16" fmla="*/ 67377 w 2213811"/>
                    <a:gd name="connsiteY16" fmla="*/ 250257 h 1289785"/>
                    <a:gd name="connsiteX17" fmla="*/ 596767 w 2213811"/>
                    <a:gd name="connsiteY17" fmla="*/ 105878 h 1289785"/>
                    <a:gd name="connsiteX18" fmla="*/ 597986 w 2213811"/>
                    <a:gd name="connsiteY18" fmla="*/ 117008 h 1289785"/>
                    <a:gd name="connsiteX19" fmla="*/ 596765 w 2213811"/>
                    <a:gd name="connsiteY19" fmla="*/ 77002 h 1289785"/>
                    <a:gd name="connsiteX20" fmla="*/ 1029903 w 2213811"/>
                    <a:gd name="connsiteY20" fmla="*/ 20718 h 1289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13811" h="1289785">
                      <a:moveTo>
                        <a:pt x="1029903" y="0"/>
                      </a:moveTo>
                      <a:lnTo>
                        <a:pt x="1828800" y="0"/>
                      </a:lnTo>
                      <a:lnTo>
                        <a:pt x="1828800" y="5372"/>
                      </a:lnTo>
                      <a:lnTo>
                        <a:pt x="1884948" y="0"/>
                      </a:lnTo>
                      <a:cubicBezTo>
                        <a:pt x="2041767" y="0"/>
                        <a:pt x="2168894" y="120663"/>
                        <a:pt x="2168894" y="269508"/>
                      </a:cubicBezTo>
                      <a:cubicBezTo>
                        <a:pt x="2168894" y="362536"/>
                        <a:pt x="2119235" y="444556"/>
                        <a:pt x="2043705" y="492988"/>
                      </a:cubicBezTo>
                      <a:lnTo>
                        <a:pt x="2007752" y="511511"/>
                      </a:lnTo>
                      <a:lnTo>
                        <a:pt x="2044064" y="532698"/>
                      </a:lnTo>
                      <a:cubicBezTo>
                        <a:pt x="2146477" y="607077"/>
                        <a:pt x="2213811" y="733035"/>
                        <a:pt x="2213811" y="875899"/>
                      </a:cubicBezTo>
                      <a:cubicBezTo>
                        <a:pt x="2213811" y="1104482"/>
                        <a:pt x="2041436" y="1289785"/>
                        <a:pt x="1828800" y="1289785"/>
                      </a:cubicBezTo>
                      <a:lnTo>
                        <a:pt x="1164656" y="1289785"/>
                      </a:lnTo>
                      <a:lnTo>
                        <a:pt x="1029903" y="1289785"/>
                      </a:lnTo>
                      <a:lnTo>
                        <a:pt x="633801" y="1289785"/>
                      </a:lnTo>
                      <a:lnTo>
                        <a:pt x="619032" y="806142"/>
                      </a:lnTo>
                      <a:lnTo>
                        <a:pt x="452388" y="798897"/>
                      </a:lnTo>
                      <a:lnTo>
                        <a:pt x="0" y="336884"/>
                      </a:lnTo>
                      <a:lnTo>
                        <a:pt x="67377" y="250257"/>
                      </a:lnTo>
                      <a:lnTo>
                        <a:pt x="596767" y="105878"/>
                      </a:lnTo>
                      <a:lnTo>
                        <a:pt x="597986" y="117008"/>
                      </a:lnTo>
                      <a:lnTo>
                        <a:pt x="596765" y="77002"/>
                      </a:lnTo>
                      <a:lnTo>
                        <a:pt x="1029903" y="20718"/>
                      </a:lnTo>
                      <a:close/>
                    </a:path>
                  </a:pathLst>
                </a:custGeom>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46" name="Rectangle 45">
                  <a:extLst>
                    <a:ext uri="{FF2B5EF4-FFF2-40B4-BE49-F238E27FC236}">
                      <a16:creationId xmlns:a16="http://schemas.microsoft.com/office/drawing/2014/main" id="{35DCB24C-F26F-A81A-662D-3339F10E420F}"/>
                    </a:ext>
                  </a:extLst>
                </p:cNvPr>
                <p:cNvSpPr/>
                <p:nvPr/>
              </p:nvSpPr>
              <p:spPr>
                <a:xfrm>
                  <a:off x="3886200" y="1159933"/>
                  <a:ext cx="81013" cy="30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7" name="Groupe 46">
                  <a:extLst>
                    <a:ext uri="{FF2B5EF4-FFF2-40B4-BE49-F238E27FC236}">
                      <a16:creationId xmlns:a16="http://schemas.microsoft.com/office/drawing/2014/main" id="{F656E496-ABB4-F88D-E023-C6C79768A5AB}"/>
                    </a:ext>
                  </a:extLst>
                </p:cNvPr>
                <p:cNvGrpSpPr/>
                <p:nvPr/>
              </p:nvGrpSpPr>
              <p:grpSpPr>
                <a:xfrm>
                  <a:off x="4785264" y="951267"/>
                  <a:ext cx="262234" cy="572239"/>
                  <a:chOff x="4641331" y="1008715"/>
                  <a:chExt cx="262234" cy="572239"/>
                </a:xfrm>
              </p:grpSpPr>
              <p:sp>
                <p:nvSpPr>
                  <p:cNvPr id="48" name="Rectangle 47">
                    <a:extLst>
                      <a:ext uri="{FF2B5EF4-FFF2-40B4-BE49-F238E27FC236}">
                        <a16:creationId xmlns:a16="http://schemas.microsoft.com/office/drawing/2014/main" id="{5325882B-7451-72F9-3F46-F710A7281B7E}"/>
                      </a:ext>
                    </a:extLst>
                  </p:cNvPr>
                  <p:cNvSpPr/>
                  <p:nvPr/>
                </p:nvSpPr>
                <p:spPr>
                  <a:xfrm flipH="1">
                    <a:off x="4655597" y="1008715"/>
                    <a:ext cx="45719" cy="4978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Ellipse 48">
                    <a:extLst>
                      <a:ext uri="{FF2B5EF4-FFF2-40B4-BE49-F238E27FC236}">
                        <a16:creationId xmlns:a16="http://schemas.microsoft.com/office/drawing/2014/main" id="{D0979C2D-7FD8-0709-ABCE-A03028E7A505}"/>
                      </a:ext>
                    </a:extLst>
                  </p:cNvPr>
                  <p:cNvSpPr/>
                  <p:nvPr/>
                </p:nvSpPr>
                <p:spPr>
                  <a:xfrm rot="2185679">
                    <a:off x="4643683" y="1068948"/>
                    <a:ext cx="259882" cy="1732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Ellipse 49">
                    <a:extLst>
                      <a:ext uri="{FF2B5EF4-FFF2-40B4-BE49-F238E27FC236}">
                        <a16:creationId xmlns:a16="http://schemas.microsoft.com/office/drawing/2014/main" id="{19106125-E7B7-EF08-A1F4-E31E87D227CA}"/>
                      </a:ext>
                    </a:extLst>
                  </p:cNvPr>
                  <p:cNvSpPr/>
                  <p:nvPr/>
                </p:nvSpPr>
                <p:spPr>
                  <a:xfrm rot="2185679">
                    <a:off x="4641331" y="1407699"/>
                    <a:ext cx="259882" cy="1732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sp>
          <p:nvSpPr>
            <p:cNvPr id="24" name="Forme libre : forme 23">
              <a:extLst>
                <a:ext uri="{FF2B5EF4-FFF2-40B4-BE49-F238E27FC236}">
                  <a16:creationId xmlns:a16="http://schemas.microsoft.com/office/drawing/2014/main" id="{13341C66-5E4A-4391-F025-39406885D98E}"/>
                </a:ext>
              </a:extLst>
            </p:cNvPr>
            <p:cNvSpPr/>
            <p:nvPr/>
          </p:nvSpPr>
          <p:spPr>
            <a:xfrm>
              <a:off x="3686476" y="1251284"/>
              <a:ext cx="1135781" cy="702644"/>
            </a:xfrm>
            <a:custGeom>
              <a:avLst/>
              <a:gdLst>
                <a:gd name="connsiteX0" fmla="*/ 721895 w 1135781"/>
                <a:gd name="connsiteY0" fmla="*/ 0 h 702644"/>
                <a:gd name="connsiteX1" fmla="*/ 0 w 1135781"/>
                <a:gd name="connsiteY1" fmla="*/ 702644 h 702644"/>
                <a:gd name="connsiteX2" fmla="*/ 721895 w 1135781"/>
                <a:gd name="connsiteY2" fmla="*/ 144379 h 702644"/>
                <a:gd name="connsiteX3" fmla="*/ 1135781 w 1135781"/>
                <a:gd name="connsiteY3" fmla="*/ 385011 h 702644"/>
                <a:gd name="connsiteX4" fmla="*/ 721895 w 1135781"/>
                <a:gd name="connsiteY4" fmla="*/ 0 h 702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781" h="702644">
                  <a:moveTo>
                    <a:pt x="721895" y="0"/>
                  </a:moveTo>
                  <a:lnTo>
                    <a:pt x="0" y="702644"/>
                  </a:lnTo>
                  <a:lnTo>
                    <a:pt x="721895" y="144379"/>
                  </a:lnTo>
                  <a:lnTo>
                    <a:pt x="1135781" y="385011"/>
                  </a:lnTo>
                  <a:lnTo>
                    <a:pt x="721895" y="0"/>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 coins arrondis 24">
              <a:extLst>
                <a:ext uri="{FF2B5EF4-FFF2-40B4-BE49-F238E27FC236}">
                  <a16:creationId xmlns:a16="http://schemas.microsoft.com/office/drawing/2014/main" id="{2434355A-7660-54AD-FFF4-4FB7F32835E2}"/>
                </a:ext>
              </a:extLst>
            </p:cNvPr>
            <p:cNvSpPr/>
            <p:nvPr/>
          </p:nvSpPr>
          <p:spPr>
            <a:xfrm>
              <a:off x="3686476" y="2204185"/>
              <a:ext cx="1645920" cy="11550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Forme libre : forme 25">
              <a:extLst>
                <a:ext uri="{FF2B5EF4-FFF2-40B4-BE49-F238E27FC236}">
                  <a16:creationId xmlns:a16="http://schemas.microsoft.com/office/drawing/2014/main" id="{B93F6B0E-F54F-2705-5073-43C15116F8D2}"/>
                </a:ext>
              </a:extLst>
            </p:cNvPr>
            <p:cNvSpPr/>
            <p:nvPr/>
          </p:nvSpPr>
          <p:spPr>
            <a:xfrm>
              <a:off x="731520" y="1193533"/>
              <a:ext cx="885524" cy="298383"/>
            </a:xfrm>
            <a:custGeom>
              <a:avLst/>
              <a:gdLst>
                <a:gd name="connsiteX0" fmla="*/ 0 w 885524"/>
                <a:gd name="connsiteY0" fmla="*/ 298383 h 298383"/>
                <a:gd name="connsiteX1" fmla="*/ 298383 w 885524"/>
                <a:gd name="connsiteY1" fmla="*/ 9625 h 298383"/>
                <a:gd name="connsiteX2" fmla="*/ 885524 w 885524"/>
                <a:gd name="connsiteY2" fmla="*/ 0 h 298383"/>
                <a:gd name="connsiteX3" fmla="*/ 336884 w 885524"/>
                <a:gd name="connsiteY3" fmla="*/ 86627 h 298383"/>
                <a:gd name="connsiteX4" fmla="*/ 0 w 885524"/>
                <a:gd name="connsiteY4" fmla="*/ 298383 h 298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524" h="298383">
                  <a:moveTo>
                    <a:pt x="0" y="298383"/>
                  </a:moveTo>
                  <a:lnTo>
                    <a:pt x="298383" y="9625"/>
                  </a:lnTo>
                  <a:lnTo>
                    <a:pt x="885524" y="0"/>
                  </a:lnTo>
                  <a:lnTo>
                    <a:pt x="336884" y="86627"/>
                  </a:lnTo>
                  <a:lnTo>
                    <a:pt x="0" y="298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Forme libre : forme 26">
              <a:extLst>
                <a:ext uri="{FF2B5EF4-FFF2-40B4-BE49-F238E27FC236}">
                  <a16:creationId xmlns:a16="http://schemas.microsoft.com/office/drawing/2014/main" id="{99B97167-A54C-9EFE-4278-946CFEF46E0D}"/>
                </a:ext>
              </a:extLst>
            </p:cNvPr>
            <p:cNvSpPr/>
            <p:nvPr/>
          </p:nvSpPr>
          <p:spPr>
            <a:xfrm>
              <a:off x="1896177" y="1155032"/>
              <a:ext cx="577516" cy="67376"/>
            </a:xfrm>
            <a:custGeom>
              <a:avLst/>
              <a:gdLst>
                <a:gd name="connsiteX0" fmla="*/ 0 w 577516"/>
                <a:gd name="connsiteY0" fmla="*/ 67376 h 67376"/>
                <a:gd name="connsiteX1" fmla="*/ 57751 w 577516"/>
                <a:gd name="connsiteY1" fmla="*/ 0 h 67376"/>
                <a:gd name="connsiteX2" fmla="*/ 577516 w 577516"/>
                <a:gd name="connsiteY2" fmla="*/ 9625 h 67376"/>
                <a:gd name="connsiteX3" fmla="*/ 0 w 577516"/>
                <a:gd name="connsiteY3" fmla="*/ 67376 h 67376"/>
              </a:gdLst>
              <a:ahLst/>
              <a:cxnLst>
                <a:cxn ang="0">
                  <a:pos x="connsiteX0" y="connsiteY0"/>
                </a:cxn>
                <a:cxn ang="0">
                  <a:pos x="connsiteX1" y="connsiteY1"/>
                </a:cxn>
                <a:cxn ang="0">
                  <a:pos x="connsiteX2" y="connsiteY2"/>
                </a:cxn>
                <a:cxn ang="0">
                  <a:pos x="connsiteX3" y="connsiteY3"/>
                </a:cxn>
              </a:cxnLst>
              <a:rect l="l" t="t" r="r" b="b"/>
              <a:pathLst>
                <a:path w="577516" h="67376">
                  <a:moveTo>
                    <a:pt x="0" y="67376"/>
                  </a:moveTo>
                  <a:lnTo>
                    <a:pt x="57751" y="0"/>
                  </a:lnTo>
                  <a:lnTo>
                    <a:pt x="577516" y="9625"/>
                  </a:lnTo>
                  <a:lnTo>
                    <a:pt x="0" y="673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Forme libre : forme 27">
              <a:extLst>
                <a:ext uri="{FF2B5EF4-FFF2-40B4-BE49-F238E27FC236}">
                  <a16:creationId xmlns:a16="http://schemas.microsoft.com/office/drawing/2014/main" id="{0AA12E68-9606-95FD-201A-0D260F2A9919}"/>
                </a:ext>
              </a:extLst>
            </p:cNvPr>
            <p:cNvSpPr/>
            <p:nvPr/>
          </p:nvSpPr>
          <p:spPr>
            <a:xfrm>
              <a:off x="2736777" y="1167396"/>
              <a:ext cx="577516" cy="67376"/>
            </a:xfrm>
            <a:custGeom>
              <a:avLst/>
              <a:gdLst>
                <a:gd name="connsiteX0" fmla="*/ 0 w 577516"/>
                <a:gd name="connsiteY0" fmla="*/ 67376 h 67376"/>
                <a:gd name="connsiteX1" fmla="*/ 57751 w 577516"/>
                <a:gd name="connsiteY1" fmla="*/ 0 h 67376"/>
                <a:gd name="connsiteX2" fmla="*/ 577516 w 577516"/>
                <a:gd name="connsiteY2" fmla="*/ 9625 h 67376"/>
                <a:gd name="connsiteX3" fmla="*/ 0 w 577516"/>
                <a:gd name="connsiteY3" fmla="*/ 67376 h 67376"/>
              </a:gdLst>
              <a:ahLst/>
              <a:cxnLst>
                <a:cxn ang="0">
                  <a:pos x="connsiteX0" y="connsiteY0"/>
                </a:cxn>
                <a:cxn ang="0">
                  <a:pos x="connsiteX1" y="connsiteY1"/>
                </a:cxn>
                <a:cxn ang="0">
                  <a:pos x="connsiteX2" y="connsiteY2"/>
                </a:cxn>
                <a:cxn ang="0">
                  <a:pos x="connsiteX3" y="connsiteY3"/>
                </a:cxn>
              </a:cxnLst>
              <a:rect l="l" t="t" r="r" b="b"/>
              <a:pathLst>
                <a:path w="577516" h="67376">
                  <a:moveTo>
                    <a:pt x="0" y="67376"/>
                  </a:moveTo>
                  <a:lnTo>
                    <a:pt x="57751" y="0"/>
                  </a:lnTo>
                  <a:lnTo>
                    <a:pt x="577516" y="9625"/>
                  </a:lnTo>
                  <a:lnTo>
                    <a:pt x="0" y="673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 coins arrondis 28">
              <a:extLst>
                <a:ext uri="{FF2B5EF4-FFF2-40B4-BE49-F238E27FC236}">
                  <a16:creationId xmlns:a16="http://schemas.microsoft.com/office/drawing/2014/main" id="{DE6014E5-0DFD-6C20-5BCE-C1135FC2CBA4}"/>
                </a:ext>
              </a:extLst>
            </p:cNvPr>
            <p:cNvSpPr/>
            <p:nvPr/>
          </p:nvSpPr>
          <p:spPr>
            <a:xfrm>
              <a:off x="1336029" y="2204185"/>
              <a:ext cx="435019" cy="11550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 coins arrondis 29">
              <a:extLst>
                <a:ext uri="{FF2B5EF4-FFF2-40B4-BE49-F238E27FC236}">
                  <a16:creationId xmlns:a16="http://schemas.microsoft.com/office/drawing/2014/main" id="{BB2DBA40-CBE3-7E32-E0F8-2B1A2E4C3CF4}"/>
                </a:ext>
              </a:extLst>
            </p:cNvPr>
            <p:cNvSpPr/>
            <p:nvPr/>
          </p:nvSpPr>
          <p:spPr>
            <a:xfrm flipH="1" flipV="1">
              <a:off x="2155257" y="2204184"/>
              <a:ext cx="491691" cy="115501"/>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 coins arrondis 30">
              <a:extLst>
                <a:ext uri="{FF2B5EF4-FFF2-40B4-BE49-F238E27FC236}">
                  <a16:creationId xmlns:a16="http://schemas.microsoft.com/office/drawing/2014/main" id="{F6A619BC-F3B0-0E0F-7ABF-DF4D948F12D5}"/>
                </a:ext>
              </a:extLst>
            </p:cNvPr>
            <p:cNvSpPr/>
            <p:nvPr/>
          </p:nvSpPr>
          <p:spPr>
            <a:xfrm>
              <a:off x="3001845" y="2202256"/>
              <a:ext cx="435019" cy="11550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Forme libre : forme 31">
              <a:extLst>
                <a:ext uri="{FF2B5EF4-FFF2-40B4-BE49-F238E27FC236}">
                  <a16:creationId xmlns:a16="http://schemas.microsoft.com/office/drawing/2014/main" id="{B46E62C8-878D-1641-BDEA-FCAA3C7C810C}"/>
                </a:ext>
              </a:extLst>
            </p:cNvPr>
            <p:cNvSpPr/>
            <p:nvPr/>
          </p:nvSpPr>
          <p:spPr>
            <a:xfrm>
              <a:off x="4995512" y="1212783"/>
              <a:ext cx="962526" cy="510139"/>
            </a:xfrm>
            <a:custGeom>
              <a:avLst/>
              <a:gdLst>
                <a:gd name="connsiteX0" fmla="*/ 962526 w 962526"/>
                <a:gd name="connsiteY0" fmla="*/ 0 h 510139"/>
                <a:gd name="connsiteX1" fmla="*/ 442762 w 962526"/>
                <a:gd name="connsiteY1" fmla="*/ 96253 h 510139"/>
                <a:gd name="connsiteX2" fmla="*/ 0 w 962526"/>
                <a:gd name="connsiteY2" fmla="*/ 211756 h 510139"/>
                <a:gd name="connsiteX3" fmla="*/ 231006 w 962526"/>
                <a:gd name="connsiteY3" fmla="*/ 510139 h 510139"/>
                <a:gd name="connsiteX4" fmla="*/ 211755 w 962526"/>
                <a:gd name="connsiteY4" fmla="*/ 231006 h 510139"/>
                <a:gd name="connsiteX5" fmla="*/ 962526 w 962526"/>
                <a:gd name="connsiteY5" fmla="*/ 0 h 51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2526" h="510139">
                  <a:moveTo>
                    <a:pt x="962526" y="0"/>
                  </a:moveTo>
                  <a:lnTo>
                    <a:pt x="442762" y="96253"/>
                  </a:lnTo>
                  <a:lnTo>
                    <a:pt x="0" y="211756"/>
                  </a:lnTo>
                  <a:lnTo>
                    <a:pt x="231006" y="510139"/>
                  </a:lnTo>
                  <a:lnTo>
                    <a:pt x="211755" y="231006"/>
                  </a:lnTo>
                  <a:lnTo>
                    <a:pt x="962526"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 coins arrondis 32">
              <a:extLst>
                <a:ext uri="{FF2B5EF4-FFF2-40B4-BE49-F238E27FC236}">
                  <a16:creationId xmlns:a16="http://schemas.microsoft.com/office/drawing/2014/main" id="{6FE532EE-04D4-3FB3-CF19-DC95DBCD03F7}"/>
                </a:ext>
              </a:extLst>
            </p:cNvPr>
            <p:cNvSpPr/>
            <p:nvPr/>
          </p:nvSpPr>
          <p:spPr>
            <a:xfrm>
              <a:off x="5590138" y="2202256"/>
              <a:ext cx="1130549" cy="11503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Ellipse 33">
              <a:extLst>
                <a:ext uri="{FF2B5EF4-FFF2-40B4-BE49-F238E27FC236}">
                  <a16:creationId xmlns:a16="http://schemas.microsoft.com/office/drawing/2014/main" id="{001A4EEA-998B-9FD2-987C-2ABEDE434B30}"/>
                </a:ext>
              </a:extLst>
            </p:cNvPr>
            <p:cNvSpPr/>
            <p:nvPr/>
          </p:nvSpPr>
          <p:spPr>
            <a:xfrm>
              <a:off x="7209323" y="1222408"/>
              <a:ext cx="297281" cy="2406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Ellipse 34">
              <a:extLst>
                <a:ext uri="{FF2B5EF4-FFF2-40B4-BE49-F238E27FC236}">
                  <a16:creationId xmlns:a16="http://schemas.microsoft.com/office/drawing/2014/main" id="{6790831A-A94B-5092-C515-06D1E9E87D17}"/>
                </a:ext>
              </a:extLst>
            </p:cNvPr>
            <p:cNvSpPr/>
            <p:nvPr/>
          </p:nvSpPr>
          <p:spPr>
            <a:xfrm>
              <a:off x="8914086" y="1188720"/>
              <a:ext cx="297281" cy="2406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Lune 35">
              <a:extLst>
                <a:ext uri="{FF2B5EF4-FFF2-40B4-BE49-F238E27FC236}">
                  <a16:creationId xmlns:a16="http://schemas.microsoft.com/office/drawing/2014/main" id="{7B881724-2780-0716-3D25-62EF4121498F}"/>
                </a:ext>
              </a:extLst>
            </p:cNvPr>
            <p:cNvSpPr/>
            <p:nvPr/>
          </p:nvSpPr>
          <p:spPr>
            <a:xfrm rot="16200000">
              <a:off x="7600724" y="1395568"/>
              <a:ext cx="434300" cy="1405292"/>
            </a:xfrm>
            <a:prstGeom prst="moon">
              <a:avLst>
                <a:gd name="adj" fmla="val 2832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Lune 36">
              <a:extLst>
                <a:ext uri="{FF2B5EF4-FFF2-40B4-BE49-F238E27FC236}">
                  <a16:creationId xmlns:a16="http://schemas.microsoft.com/office/drawing/2014/main" id="{13ADA3C5-2577-FDF1-ADDB-BCAF266CE4EB}"/>
                </a:ext>
              </a:extLst>
            </p:cNvPr>
            <p:cNvSpPr/>
            <p:nvPr/>
          </p:nvSpPr>
          <p:spPr>
            <a:xfrm rot="16200000">
              <a:off x="9228887" y="1395567"/>
              <a:ext cx="434300" cy="1405292"/>
            </a:xfrm>
            <a:prstGeom prst="moon">
              <a:avLst>
                <a:gd name="adj" fmla="val 2832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Forme libre : forme 37">
              <a:extLst>
                <a:ext uri="{FF2B5EF4-FFF2-40B4-BE49-F238E27FC236}">
                  <a16:creationId xmlns:a16="http://schemas.microsoft.com/office/drawing/2014/main" id="{37839E97-F8E2-1739-D170-EF9B53B20783}"/>
                </a:ext>
              </a:extLst>
            </p:cNvPr>
            <p:cNvSpPr/>
            <p:nvPr/>
          </p:nvSpPr>
          <p:spPr>
            <a:xfrm>
              <a:off x="10432185" y="1212783"/>
              <a:ext cx="423512" cy="616017"/>
            </a:xfrm>
            <a:custGeom>
              <a:avLst/>
              <a:gdLst>
                <a:gd name="connsiteX0" fmla="*/ 423512 w 423512"/>
                <a:gd name="connsiteY0" fmla="*/ 0 h 616017"/>
                <a:gd name="connsiteX1" fmla="*/ 0 w 423512"/>
                <a:gd name="connsiteY1" fmla="*/ 0 h 616017"/>
                <a:gd name="connsiteX2" fmla="*/ 0 w 423512"/>
                <a:gd name="connsiteY2" fmla="*/ 616017 h 616017"/>
                <a:gd name="connsiteX3" fmla="*/ 67377 w 423512"/>
                <a:gd name="connsiteY3" fmla="*/ 96253 h 616017"/>
                <a:gd name="connsiteX4" fmla="*/ 423512 w 423512"/>
                <a:gd name="connsiteY4" fmla="*/ 0 h 616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512" h="616017">
                  <a:moveTo>
                    <a:pt x="423512" y="0"/>
                  </a:moveTo>
                  <a:lnTo>
                    <a:pt x="0" y="0"/>
                  </a:lnTo>
                  <a:lnTo>
                    <a:pt x="0" y="616017"/>
                  </a:lnTo>
                  <a:lnTo>
                    <a:pt x="67377" y="96253"/>
                  </a:lnTo>
                  <a:lnTo>
                    <a:pt x="423512" y="0"/>
                  </a:lnTo>
                  <a:close/>
                </a:path>
              </a:pathLst>
            </a:cu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Lune 38">
              <a:extLst>
                <a:ext uri="{FF2B5EF4-FFF2-40B4-BE49-F238E27FC236}">
                  <a16:creationId xmlns:a16="http://schemas.microsoft.com/office/drawing/2014/main" id="{03D6FA70-8E75-7BA7-9FE5-D75B343B44C5}"/>
                </a:ext>
              </a:extLst>
            </p:cNvPr>
            <p:cNvSpPr/>
            <p:nvPr/>
          </p:nvSpPr>
          <p:spPr>
            <a:xfrm rot="15965562">
              <a:off x="10729826" y="1794929"/>
              <a:ext cx="293782" cy="814653"/>
            </a:xfrm>
            <a:prstGeom prst="moon">
              <a:avLst>
                <a:gd name="adj" fmla="val 3607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197771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C65CD0F0-FAA9-8647-E7F3-F0860F76579B}"/>
              </a:ext>
            </a:extLst>
          </p:cNvPr>
          <p:cNvGrpSpPr/>
          <p:nvPr/>
        </p:nvGrpSpPr>
        <p:grpSpPr>
          <a:xfrm>
            <a:off x="603721" y="968322"/>
            <a:ext cx="10984557" cy="1445693"/>
            <a:chOff x="603721" y="968322"/>
            <a:chExt cx="10984557" cy="1445693"/>
          </a:xfrm>
        </p:grpSpPr>
        <p:grpSp>
          <p:nvGrpSpPr>
            <p:cNvPr id="5" name="Groupe 4">
              <a:extLst>
                <a:ext uri="{FF2B5EF4-FFF2-40B4-BE49-F238E27FC236}">
                  <a16:creationId xmlns:a16="http://schemas.microsoft.com/office/drawing/2014/main" id="{9236E756-2EA6-F1C8-AFAD-4D713FDA13BB}"/>
                </a:ext>
              </a:extLst>
            </p:cNvPr>
            <p:cNvGrpSpPr/>
            <p:nvPr/>
          </p:nvGrpSpPr>
          <p:grpSpPr>
            <a:xfrm>
              <a:off x="603721" y="968322"/>
              <a:ext cx="10984557" cy="1445693"/>
              <a:chOff x="134754" y="3596019"/>
              <a:chExt cx="10984557" cy="1445693"/>
            </a:xfrm>
          </p:grpSpPr>
          <p:sp>
            <p:nvSpPr>
              <p:cNvPr id="22" name="Forme libre : forme 21">
                <a:extLst>
                  <a:ext uri="{FF2B5EF4-FFF2-40B4-BE49-F238E27FC236}">
                    <a16:creationId xmlns:a16="http://schemas.microsoft.com/office/drawing/2014/main" id="{3234602D-A9C6-70F7-6D5E-02C10DAF5656}"/>
                  </a:ext>
                </a:extLst>
              </p:cNvPr>
              <p:cNvSpPr/>
              <p:nvPr/>
            </p:nvSpPr>
            <p:spPr>
              <a:xfrm>
                <a:off x="6474591" y="3596019"/>
                <a:ext cx="3364029" cy="1435367"/>
              </a:xfrm>
              <a:custGeom>
                <a:avLst/>
                <a:gdLst>
                  <a:gd name="connsiteX0" fmla="*/ 2736783 w 3364029"/>
                  <a:gd name="connsiteY0" fmla="*/ 321545 h 1435367"/>
                  <a:gd name="connsiteX1" fmla="*/ 2520214 w 3364029"/>
                  <a:gd name="connsiteY1" fmla="*/ 565485 h 1435367"/>
                  <a:gd name="connsiteX2" fmla="*/ 2736783 w 3364029"/>
                  <a:gd name="connsiteY2" fmla="*/ 809425 h 1435367"/>
                  <a:gd name="connsiteX3" fmla="*/ 2953352 w 3364029"/>
                  <a:gd name="connsiteY3" fmla="*/ 565485 h 1435367"/>
                  <a:gd name="connsiteX4" fmla="*/ 2736783 w 3364029"/>
                  <a:gd name="connsiteY4" fmla="*/ 321545 h 1435367"/>
                  <a:gd name="connsiteX5" fmla="*/ 1092467 w 3364029"/>
                  <a:gd name="connsiteY5" fmla="*/ 321545 h 1435367"/>
                  <a:gd name="connsiteX6" fmla="*/ 875898 w 3364029"/>
                  <a:gd name="connsiteY6" fmla="*/ 565485 h 1435367"/>
                  <a:gd name="connsiteX7" fmla="*/ 1092467 w 3364029"/>
                  <a:gd name="connsiteY7" fmla="*/ 809425 h 1435367"/>
                  <a:gd name="connsiteX8" fmla="*/ 1309036 w 3364029"/>
                  <a:gd name="connsiteY8" fmla="*/ 565485 h 1435367"/>
                  <a:gd name="connsiteX9" fmla="*/ 1092467 w 3364029"/>
                  <a:gd name="connsiteY9" fmla="*/ 321545 h 1435367"/>
                  <a:gd name="connsiteX10" fmla="*/ 875899 w 3364029"/>
                  <a:gd name="connsiteY10" fmla="*/ 0 h 1435367"/>
                  <a:gd name="connsiteX11" fmla="*/ 1682966 w 3364029"/>
                  <a:gd name="connsiteY11" fmla="*/ 435022 h 1435367"/>
                  <a:gd name="connsiteX12" fmla="*/ 1684903 w 3364029"/>
                  <a:gd name="connsiteY12" fmla="*/ 440097 h 1435367"/>
                  <a:gd name="connsiteX13" fmla="*/ 1761821 w 3364029"/>
                  <a:gd name="connsiteY13" fmla="*/ 324860 h 1435367"/>
                  <a:gd name="connsiteX14" fmla="*/ 2488130 w 3364029"/>
                  <a:gd name="connsiteY14" fmla="*/ 10827 h 1435367"/>
                  <a:gd name="connsiteX15" fmla="*/ 3364029 w 3364029"/>
                  <a:gd name="connsiteY15" fmla="*/ 723097 h 1435367"/>
                  <a:gd name="connsiteX16" fmla="*/ 2488130 w 3364029"/>
                  <a:gd name="connsiteY16" fmla="*/ 1435367 h 1435367"/>
                  <a:gd name="connsiteX17" fmla="*/ 1681064 w 3364029"/>
                  <a:gd name="connsiteY17" fmla="*/ 1000345 h 1435367"/>
                  <a:gd name="connsiteX18" fmla="*/ 1679126 w 3364029"/>
                  <a:gd name="connsiteY18" fmla="*/ 995270 h 1435367"/>
                  <a:gd name="connsiteX19" fmla="*/ 1602209 w 3364029"/>
                  <a:gd name="connsiteY19" fmla="*/ 1110507 h 1435367"/>
                  <a:gd name="connsiteX20" fmla="*/ 875899 w 3364029"/>
                  <a:gd name="connsiteY20" fmla="*/ 1424540 h 1435367"/>
                  <a:gd name="connsiteX21" fmla="*/ 0 w 3364029"/>
                  <a:gd name="connsiteY21" fmla="*/ 712270 h 1435367"/>
                  <a:gd name="connsiteX22" fmla="*/ 875899 w 3364029"/>
                  <a:gd name="connsiteY22" fmla="*/ 0 h 1435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64029" h="1435367">
                    <a:moveTo>
                      <a:pt x="2736783" y="321545"/>
                    </a:moveTo>
                    <a:cubicBezTo>
                      <a:pt x="2617175" y="321545"/>
                      <a:pt x="2520214" y="430761"/>
                      <a:pt x="2520214" y="565485"/>
                    </a:cubicBezTo>
                    <a:cubicBezTo>
                      <a:pt x="2520214" y="700209"/>
                      <a:pt x="2617175" y="809425"/>
                      <a:pt x="2736783" y="809425"/>
                    </a:cubicBezTo>
                    <a:cubicBezTo>
                      <a:pt x="2856391" y="809425"/>
                      <a:pt x="2953352" y="700209"/>
                      <a:pt x="2953352" y="565485"/>
                    </a:cubicBezTo>
                    <a:cubicBezTo>
                      <a:pt x="2953352" y="430761"/>
                      <a:pt x="2856391" y="321545"/>
                      <a:pt x="2736783" y="321545"/>
                    </a:cubicBezTo>
                    <a:close/>
                    <a:moveTo>
                      <a:pt x="1092467" y="321545"/>
                    </a:moveTo>
                    <a:cubicBezTo>
                      <a:pt x="972859" y="321545"/>
                      <a:pt x="875898" y="430761"/>
                      <a:pt x="875898" y="565485"/>
                    </a:cubicBezTo>
                    <a:cubicBezTo>
                      <a:pt x="875898" y="700209"/>
                      <a:pt x="972859" y="809425"/>
                      <a:pt x="1092467" y="809425"/>
                    </a:cubicBezTo>
                    <a:cubicBezTo>
                      <a:pt x="1212075" y="809425"/>
                      <a:pt x="1309036" y="700209"/>
                      <a:pt x="1309036" y="565485"/>
                    </a:cubicBezTo>
                    <a:cubicBezTo>
                      <a:pt x="1309036" y="430761"/>
                      <a:pt x="1212075" y="321545"/>
                      <a:pt x="1092467" y="321545"/>
                    </a:cubicBezTo>
                    <a:close/>
                    <a:moveTo>
                      <a:pt x="875899" y="0"/>
                    </a:moveTo>
                    <a:cubicBezTo>
                      <a:pt x="1238709" y="0"/>
                      <a:pt x="1549997" y="179378"/>
                      <a:pt x="1682966" y="435022"/>
                    </a:cubicBezTo>
                    <a:lnTo>
                      <a:pt x="1684903" y="440097"/>
                    </a:lnTo>
                    <a:lnTo>
                      <a:pt x="1761821" y="324860"/>
                    </a:lnTo>
                    <a:cubicBezTo>
                      <a:pt x="1919226" y="135395"/>
                      <a:pt x="2185789" y="10827"/>
                      <a:pt x="2488130" y="10827"/>
                    </a:cubicBezTo>
                    <a:cubicBezTo>
                      <a:pt x="2971876" y="10827"/>
                      <a:pt x="3364029" y="329721"/>
                      <a:pt x="3364029" y="723097"/>
                    </a:cubicBezTo>
                    <a:cubicBezTo>
                      <a:pt x="3364029" y="1116473"/>
                      <a:pt x="2971876" y="1435367"/>
                      <a:pt x="2488130" y="1435367"/>
                    </a:cubicBezTo>
                    <a:cubicBezTo>
                      <a:pt x="2125321" y="1435367"/>
                      <a:pt x="1814032" y="1255989"/>
                      <a:pt x="1681064" y="1000345"/>
                    </a:cubicBezTo>
                    <a:lnTo>
                      <a:pt x="1679126" y="995270"/>
                    </a:lnTo>
                    <a:lnTo>
                      <a:pt x="1602209" y="1110507"/>
                    </a:lnTo>
                    <a:cubicBezTo>
                      <a:pt x="1444803" y="1299972"/>
                      <a:pt x="1178241" y="1424540"/>
                      <a:pt x="875899" y="1424540"/>
                    </a:cubicBezTo>
                    <a:cubicBezTo>
                      <a:pt x="392153" y="1424540"/>
                      <a:pt x="0" y="1105646"/>
                      <a:pt x="0" y="712270"/>
                    </a:cubicBezTo>
                    <a:cubicBezTo>
                      <a:pt x="0" y="318894"/>
                      <a:pt x="392153" y="0"/>
                      <a:pt x="875899" y="0"/>
                    </a:cubicBezTo>
                    <a:close/>
                  </a:path>
                </a:pathLst>
              </a:custGeom>
              <a:solidFill>
                <a:srgbClr val="FFFF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3" name="Triangle isocèle 22">
                <a:extLst>
                  <a:ext uri="{FF2B5EF4-FFF2-40B4-BE49-F238E27FC236}">
                    <a16:creationId xmlns:a16="http://schemas.microsoft.com/office/drawing/2014/main" id="{6FF85E37-A374-B554-F17A-20438A1AD5AA}"/>
                  </a:ext>
                </a:extLst>
              </p:cNvPr>
              <p:cNvSpPr/>
              <p:nvPr/>
            </p:nvSpPr>
            <p:spPr>
              <a:xfrm>
                <a:off x="2624489" y="3693474"/>
                <a:ext cx="2685448" cy="1337912"/>
              </a:xfrm>
              <a:prstGeom prst="triangle">
                <a:avLst/>
              </a:prstGeom>
              <a:solidFill>
                <a:srgbClr val="FFC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4" name="Forme libre : forme 23">
                <a:extLst>
                  <a:ext uri="{FF2B5EF4-FFF2-40B4-BE49-F238E27FC236}">
                    <a16:creationId xmlns:a16="http://schemas.microsoft.com/office/drawing/2014/main" id="{87969CD0-7545-09E2-3E2D-EAB498B1C028}"/>
                  </a:ext>
                </a:extLst>
              </p:cNvPr>
              <p:cNvSpPr/>
              <p:nvPr/>
            </p:nvSpPr>
            <p:spPr>
              <a:xfrm>
                <a:off x="134754" y="3693474"/>
                <a:ext cx="2977934" cy="1337912"/>
              </a:xfrm>
              <a:custGeom>
                <a:avLst/>
                <a:gdLst>
                  <a:gd name="connsiteX0" fmla="*/ 415419 w 2977934"/>
                  <a:gd name="connsiteY0" fmla="*/ 0 h 1337912"/>
                  <a:gd name="connsiteX1" fmla="*/ 1018588 w 2977934"/>
                  <a:gd name="connsiteY1" fmla="*/ 0 h 1337912"/>
                  <a:gd name="connsiteX2" fmla="*/ 1153946 w 2977934"/>
                  <a:gd name="connsiteY2" fmla="*/ 135358 h 1337912"/>
                  <a:gd name="connsiteX3" fmla="*/ 1153946 w 2977934"/>
                  <a:gd name="connsiteY3" fmla="*/ 165548 h 1337912"/>
                  <a:gd name="connsiteX4" fmla="*/ 1308552 w 2977934"/>
                  <a:gd name="connsiteY4" fmla="*/ 10942 h 1337912"/>
                  <a:gd name="connsiteX5" fmla="*/ 1873225 w 2977934"/>
                  <a:gd name="connsiteY5" fmla="*/ 10942 h 1337912"/>
                  <a:gd name="connsiteX6" fmla="*/ 2015681 w 2977934"/>
                  <a:gd name="connsiteY6" fmla="*/ 105368 h 1337912"/>
                  <a:gd name="connsiteX7" fmla="*/ 2019263 w 2977934"/>
                  <a:gd name="connsiteY7" fmla="*/ 123108 h 1337912"/>
                  <a:gd name="connsiteX8" fmla="*/ 2051052 w 2977934"/>
                  <a:gd name="connsiteY8" fmla="*/ 75959 h 1337912"/>
                  <a:gd name="connsiteX9" fmla="*/ 2208016 w 2977934"/>
                  <a:gd name="connsiteY9" fmla="*/ 10942 h 1337912"/>
                  <a:gd name="connsiteX10" fmla="*/ 2755953 w 2977934"/>
                  <a:gd name="connsiteY10" fmla="*/ 10942 h 1337912"/>
                  <a:gd name="connsiteX11" fmla="*/ 2977934 w 2977934"/>
                  <a:gd name="connsiteY11" fmla="*/ 232923 h 1337912"/>
                  <a:gd name="connsiteX12" fmla="*/ 2977934 w 2977934"/>
                  <a:gd name="connsiteY12" fmla="*/ 377395 h 1337912"/>
                  <a:gd name="connsiteX13" fmla="*/ 2977934 w 2977934"/>
                  <a:gd name="connsiteY13" fmla="*/ 601095 h 1337912"/>
                  <a:gd name="connsiteX14" fmla="*/ 2977934 w 2977934"/>
                  <a:gd name="connsiteY14" fmla="*/ 1224011 h 1337912"/>
                  <a:gd name="connsiteX15" fmla="*/ 2864033 w 2977934"/>
                  <a:gd name="connsiteY15" fmla="*/ 1337912 h 1337912"/>
                  <a:gd name="connsiteX16" fmla="*/ 2408441 w 2977934"/>
                  <a:gd name="connsiteY16" fmla="*/ 1337912 h 1337912"/>
                  <a:gd name="connsiteX17" fmla="*/ 2294540 w 2977934"/>
                  <a:gd name="connsiteY17" fmla="*/ 1224011 h 1337912"/>
                  <a:gd name="connsiteX18" fmla="*/ 2294540 w 2977934"/>
                  <a:gd name="connsiteY18" fmla="*/ 823076 h 1337912"/>
                  <a:gd name="connsiteX19" fmla="*/ 2208016 w 2977934"/>
                  <a:gd name="connsiteY19" fmla="*/ 823076 h 1337912"/>
                  <a:gd name="connsiteX20" fmla="*/ 2163279 w 2977934"/>
                  <a:gd name="connsiteY20" fmla="*/ 818566 h 1337912"/>
                  <a:gd name="connsiteX21" fmla="*/ 2142140 w 2977934"/>
                  <a:gd name="connsiteY21" fmla="*/ 812004 h 1337912"/>
                  <a:gd name="connsiteX22" fmla="*/ 2142140 w 2977934"/>
                  <a:gd name="connsiteY22" fmla="*/ 1224011 h 1337912"/>
                  <a:gd name="connsiteX23" fmla="*/ 2028239 w 2977934"/>
                  <a:gd name="connsiteY23" fmla="*/ 1337912 h 1337912"/>
                  <a:gd name="connsiteX24" fmla="*/ 1572647 w 2977934"/>
                  <a:gd name="connsiteY24" fmla="*/ 1337912 h 1337912"/>
                  <a:gd name="connsiteX25" fmla="*/ 1458746 w 2977934"/>
                  <a:gd name="connsiteY25" fmla="*/ 1224011 h 1337912"/>
                  <a:gd name="connsiteX26" fmla="*/ 1458746 w 2977934"/>
                  <a:gd name="connsiteY26" fmla="*/ 823076 h 1337912"/>
                  <a:gd name="connsiteX27" fmla="*/ 1308552 w 2977934"/>
                  <a:gd name="connsiteY27" fmla="*/ 823076 h 1337912"/>
                  <a:gd name="connsiteX28" fmla="*/ 1306346 w 2977934"/>
                  <a:gd name="connsiteY28" fmla="*/ 822631 h 1337912"/>
                  <a:gd name="connsiteX29" fmla="*/ 1306346 w 2977934"/>
                  <a:gd name="connsiteY29" fmla="*/ 1224011 h 1337912"/>
                  <a:gd name="connsiteX30" fmla="*/ 1192445 w 2977934"/>
                  <a:gd name="connsiteY30" fmla="*/ 1337912 h 1337912"/>
                  <a:gd name="connsiteX31" fmla="*/ 736853 w 2977934"/>
                  <a:gd name="connsiteY31" fmla="*/ 1337912 h 1337912"/>
                  <a:gd name="connsiteX32" fmla="*/ 622952 w 2977934"/>
                  <a:gd name="connsiteY32" fmla="*/ 1224011 h 1337912"/>
                  <a:gd name="connsiteX33" fmla="*/ 622952 w 2977934"/>
                  <a:gd name="connsiteY33" fmla="*/ 812134 h 1337912"/>
                  <a:gd name="connsiteX34" fmla="*/ 574354 w 2977934"/>
                  <a:gd name="connsiteY34" fmla="*/ 812134 h 1337912"/>
                  <a:gd name="connsiteX35" fmla="*/ 572082 w 2977934"/>
                  <a:gd name="connsiteY35" fmla="*/ 814387 h 1337912"/>
                  <a:gd name="connsiteX36" fmla="*/ 281609 w 2977934"/>
                  <a:gd name="connsiteY36" fmla="*/ 813209 h 1337912"/>
                  <a:gd name="connsiteX37" fmla="*/ 59571 w 2977934"/>
                  <a:gd name="connsiteY37" fmla="*/ 589363 h 1337912"/>
                  <a:gd name="connsiteX38" fmla="*/ 60749 w 2977934"/>
                  <a:gd name="connsiteY38" fmla="*/ 298890 h 1337912"/>
                  <a:gd name="connsiteX39" fmla="*/ 265372 w 2977934"/>
                  <a:gd name="connsiteY39" fmla="*/ 95920 h 1337912"/>
                  <a:gd name="connsiteX40" fmla="*/ 297699 w 2977934"/>
                  <a:gd name="connsiteY40" fmla="*/ 69731 h 1337912"/>
                  <a:gd name="connsiteX41" fmla="*/ 300356 w 2977934"/>
                  <a:gd name="connsiteY41" fmla="*/ 68347 h 1337912"/>
                  <a:gd name="connsiteX42" fmla="*/ 319707 w 2977934"/>
                  <a:gd name="connsiteY42" fmla="*/ 39646 h 1337912"/>
                  <a:gd name="connsiteX43" fmla="*/ 415419 w 2977934"/>
                  <a:gd name="connsiteY43" fmla="*/ 0 h 133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977934" h="1337912">
                    <a:moveTo>
                      <a:pt x="415419" y="0"/>
                    </a:moveTo>
                    <a:lnTo>
                      <a:pt x="1018588" y="0"/>
                    </a:lnTo>
                    <a:cubicBezTo>
                      <a:pt x="1093344" y="0"/>
                      <a:pt x="1153946" y="60602"/>
                      <a:pt x="1153946" y="135358"/>
                    </a:cubicBezTo>
                    <a:lnTo>
                      <a:pt x="1153946" y="165548"/>
                    </a:lnTo>
                    <a:cubicBezTo>
                      <a:pt x="1153946" y="80161"/>
                      <a:pt x="1223165" y="10942"/>
                      <a:pt x="1308552" y="10942"/>
                    </a:cubicBezTo>
                    <a:lnTo>
                      <a:pt x="1873225" y="10942"/>
                    </a:lnTo>
                    <a:cubicBezTo>
                      <a:pt x="1937265" y="10942"/>
                      <a:pt x="1992211" y="49878"/>
                      <a:pt x="2015681" y="105368"/>
                    </a:cubicBezTo>
                    <a:lnTo>
                      <a:pt x="2019263" y="123108"/>
                    </a:lnTo>
                    <a:lnTo>
                      <a:pt x="2051052" y="75959"/>
                    </a:lnTo>
                    <a:cubicBezTo>
                      <a:pt x="2091222" y="35788"/>
                      <a:pt x="2146718" y="10942"/>
                      <a:pt x="2208016" y="10942"/>
                    </a:cubicBezTo>
                    <a:lnTo>
                      <a:pt x="2755953" y="10942"/>
                    </a:lnTo>
                    <a:cubicBezTo>
                      <a:pt x="2878550" y="10942"/>
                      <a:pt x="2977934" y="110326"/>
                      <a:pt x="2977934" y="232923"/>
                    </a:cubicBezTo>
                    <a:lnTo>
                      <a:pt x="2977934" y="377395"/>
                    </a:lnTo>
                    <a:lnTo>
                      <a:pt x="2977934" y="601095"/>
                    </a:lnTo>
                    <a:lnTo>
                      <a:pt x="2977934" y="1224011"/>
                    </a:lnTo>
                    <a:cubicBezTo>
                      <a:pt x="2977934" y="1286917"/>
                      <a:pt x="2926939" y="1337912"/>
                      <a:pt x="2864033" y="1337912"/>
                    </a:cubicBezTo>
                    <a:lnTo>
                      <a:pt x="2408441" y="1337912"/>
                    </a:lnTo>
                    <a:cubicBezTo>
                      <a:pt x="2345535" y="1337912"/>
                      <a:pt x="2294540" y="1286917"/>
                      <a:pt x="2294540" y="1224011"/>
                    </a:cubicBezTo>
                    <a:lnTo>
                      <a:pt x="2294540" y="823076"/>
                    </a:lnTo>
                    <a:lnTo>
                      <a:pt x="2208016" y="823076"/>
                    </a:lnTo>
                    <a:cubicBezTo>
                      <a:pt x="2192692" y="823076"/>
                      <a:pt x="2177730" y="821523"/>
                      <a:pt x="2163279" y="818566"/>
                    </a:cubicBezTo>
                    <a:lnTo>
                      <a:pt x="2142140" y="812004"/>
                    </a:lnTo>
                    <a:lnTo>
                      <a:pt x="2142140" y="1224011"/>
                    </a:lnTo>
                    <a:cubicBezTo>
                      <a:pt x="2142140" y="1286917"/>
                      <a:pt x="2091145" y="1337912"/>
                      <a:pt x="2028239" y="1337912"/>
                    </a:cubicBezTo>
                    <a:lnTo>
                      <a:pt x="1572647" y="1337912"/>
                    </a:lnTo>
                    <a:cubicBezTo>
                      <a:pt x="1509741" y="1337912"/>
                      <a:pt x="1458746" y="1286917"/>
                      <a:pt x="1458746" y="1224011"/>
                    </a:cubicBezTo>
                    <a:lnTo>
                      <a:pt x="1458746" y="823076"/>
                    </a:lnTo>
                    <a:lnTo>
                      <a:pt x="1308552" y="823076"/>
                    </a:lnTo>
                    <a:lnTo>
                      <a:pt x="1306346" y="822631"/>
                    </a:lnTo>
                    <a:lnTo>
                      <a:pt x="1306346" y="1224011"/>
                    </a:lnTo>
                    <a:cubicBezTo>
                      <a:pt x="1306346" y="1286917"/>
                      <a:pt x="1255351" y="1337912"/>
                      <a:pt x="1192445" y="1337912"/>
                    </a:cubicBezTo>
                    <a:lnTo>
                      <a:pt x="736853" y="1337912"/>
                    </a:lnTo>
                    <a:cubicBezTo>
                      <a:pt x="673947" y="1337912"/>
                      <a:pt x="622952" y="1286917"/>
                      <a:pt x="622952" y="1224011"/>
                    </a:cubicBezTo>
                    <a:lnTo>
                      <a:pt x="622952" y="812134"/>
                    </a:lnTo>
                    <a:lnTo>
                      <a:pt x="574354" y="812134"/>
                    </a:lnTo>
                    <a:lnTo>
                      <a:pt x="572082" y="814387"/>
                    </a:lnTo>
                    <a:cubicBezTo>
                      <a:pt x="491545" y="894274"/>
                      <a:pt x="361496" y="893747"/>
                      <a:pt x="281609" y="813209"/>
                    </a:cubicBezTo>
                    <a:lnTo>
                      <a:pt x="59571" y="589363"/>
                    </a:lnTo>
                    <a:cubicBezTo>
                      <a:pt x="-20316" y="508825"/>
                      <a:pt x="-19788" y="378777"/>
                      <a:pt x="60749" y="298890"/>
                    </a:cubicBezTo>
                    <a:lnTo>
                      <a:pt x="265372" y="95920"/>
                    </a:lnTo>
                    <a:cubicBezTo>
                      <a:pt x="275439" y="85934"/>
                      <a:pt x="286280" y="77205"/>
                      <a:pt x="297699" y="69731"/>
                    </a:cubicBezTo>
                    <a:lnTo>
                      <a:pt x="300356" y="68347"/>
                    </a:lnTo>
                    <a:lnTo>
                      <a:pt x="319707" y="39646"/>
                    </a:lnTo>
                    <a:cubicBezTo>
                      <a:pt x="344202" y="15151"/>
                      <a:pt x="378041" y="0"/>
                      <a:pt x="415419" y="0"/>
                    </a:cubicBezTo>
                    <a:close/>
                  </a:path>
                </a:pathLst>
              </a:custGeom>
              <a:solidFill>
                <a:srgbClr val="00FF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5" name="Forme libre : forme 24">
                <a:extLst>
                  <a:ext uri="{FF2B5EF4-FFF2-40B4-BE49-F238E27FC236}">
                    <a16:creationId xmlns:a16="http://schemas.microsoft.com/office/drawing/2014/main" id="{9443904D-4991-6196-BCA9-833B89D13B73}"/>
                  </a:ext>
                </a:extLst>
              </p:cNvPr>
              <p:cNvSpPr/>
              <p:nvPr/>
            </p:nvSpPr>
            <p:spPr>
              <a:xfrm>
                <a:off x="9854670" y="3712724"/>
                <a:ext cx="1264641" cy="1328988"/>
              </a:xfrm>
              <a:custGeom>
                <a:avLst/>
                <a:gdLst>
                  <a:gd name="connsiteX0" fmla="*/ 108377 w 1264641"/>
                  <a:gd name="connsiteY0" fmla="*/ 0 h 1328988"/>
                  <a:gd name="connsiteX1" fmla="*/ 575019 w 1264641"/>
                  <a:gd name="connsiteY1" fmla="*/ 0 h 1328988"/>
                  <a:gd name="connsiteX2" fmla="*/ 683396 w 1264641"/>
                  <a:gd name="connsiteY2" fmla="*/ 108377 h 1328988"/>
                  <a:gd name="connsiteX3" fmla="*/ 683396 w 1264641"/>
                  <a:gd name="connsiteY3" fmla="*/ 423830 h 1328988"/>
                  <a:gd name="connsiteX4" fmla="*/ 683396 w 1264641"/>
                  <a:gd name="connsiteY4" fmla="*/ 541869 h 1328988"/>
                  <a:gd name="connsiteX5" fmla="*/ 683396 w 1264641"/>
                  <a:gd name="connsiteY5" fmla="*/ 696989 h 1328988"/>
                  <a:gd name="connsiteX6" fmla="*/ 834990 w 1264641"/>
                  <a:gd name="connsiteY6" fmla="*/ 530464 h 1328988"/>
                  <a:gd name="connsiteX7" fmla="*/ 964201 w 1264641"/>
                  <a:gd name="connsiteY7" fmla="*/ 524399 h 1328988"/>
                  <a:gd name="connsiteX8" fmla="*/ 1234747 w 1264641"/>
                  <a:gd name="connsiteY8" fmla="*/ 770686 h 1328988"/>
                  <a:gd name="connsiteX9" fmla="*/ 1240812 w 1264641"/>
                  <a:gd name="connsiteY9" fmla="*/ 899897 h 1328988"/>
                  <a:gd name="connsiteX10" fmla="*/ 1036742 w 1264641"/>
                  <a:gd name="connsiteY10" fmla="*/ 1124067 h 1328988"/>
                  <a:gd name="connsiteX11" fmla="*/ 1036119 w 1264641"/>
                  <a:gd name="connsiteY11" fmla="*/ 1127054 h 1328988"/>
                  <a:gd name="connsiteX12" fmla="*/ 957368 w 1264641"/>
                  <a:gd name="connsiteY12" fmla="*/ 1217485 h 1328988"/>
                  <a:gd name="connsiteX13" fmla="*/ 945228 w 1264641"/>
                  <a:gd name="connsiteY13" fmla="*/ 1224595 h 1328988"/>
                  <a:gd name="connsiteX14" fmla="*/ 926228 w 1264641"/>
                  <a:gd name="connsiteY14" fmla="*/ 1245466 h 1328988"/>
                  <a:gd name="connsiteX15" fmla="*/ 862878 w 1264641"/>
                  <a:gd name="connsiteY15" fmla="*/ 1275260 h 1328988"/>
                  <a:gd name="connsiteX16" fmla="*/ 847919 w 1264641"/>
                  <a:gd name="connsiteY16" fmla="*/ 1273071 h 1328988"/>
                  <a:gd name="connsiteX17" fmla="*/ 816001 w 1264641"/>
                  <a:gd name="connsiteY17" fmla="*/ 1285796 h 1328988"/>
                  <a:gd name="connsiteX18" fmla="*/ 523376 w 1264641"/>
                  <a:gd name="connsiteY18" fmla="*/ 1328988 h 1328988"/>
                  <a:gd name="connsiteX19" fmla="*/ 0 w 1264641"/>
                  <a:gd name="connsiteY19" fmla="*/ 1076085 h 1328988"/>
                  <a:gd name="connsiteX20" fmla="*/ 10142 w 1264641"/>
                  <a:gd name="connsiteY20" fmla="*/ 1027469 h 1328988"/>
                  <a:gd name="connsiteX21" fmla="*/ 6942 w 1264641"/>
                  <a:gd name="connsiteY21" fmla="*/ 1017159 h 1328988"/>
                  <a:gd name="connsiteX22" fmla="*/ 0 w 1264641"/>
                  <a:gd name="connsiteY22" fmla="*/ 948295 h 1328988"/>
                  <a:gd name="connsiteX23" fmla="*/ 0 w 1264641"/>
                  <a:gd name="connsiteY23" fmla="*/ 541869 h 1328988"/>
                  <a:gd name="connsiteX24" fmla="*/ 0 w 1264641"/>
                  <a:gd name="connsiteY24" fmla="*/ 423830 h 1328988"/>
                  <a:gd name="connsiteX25" fmla="*/ 0 w 1264641"/>
                  <a:gd name="connsiteY25" fmla="*/ 108377 h 1328988"/>
                  <a:gd name="connsiteX26" fmla="*/ 108377 w 1264641"/>
                  <a:gd name="connsiteY26" fmla="*/ 0 h 1328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64641" h="1328988">
                    <a:moveTo>
                      <a:pt x="108377" y="0"/>
                    </a:moveTo>
                    <a:lnTo>
                      <a:pt x="575019" y="0"/>
                    </a:lnTo>
                    <a:cubicBezTo>
                      <a:pt x="634874" y="0"/>
                      <a:pt x="683396" y="48522"/>
                      <a:pt x="683396" y="108377"/>
                    </a:cubicBezTo>
                    <a:lnTo>
                      <a:pt x="683396" y="423830"/>
                    </a:lnTo>
                    <a:lnTo>
                      <a:pt x="683396" y="541869"/>
                    </a:lnTo>
                    <a:lnTo>
                      <a:pt x="683396" y="696989"/>
                    </a:lnTo>
                    <a:lnTo>
                      <a:pt x="834990" y="530464"/>
                    </a:lnTo>
                    <a:cubicBezTo>
                      <a:pt x="868996" y="493108"/>
                      <a:pt x="926846" y="490393"/>
                      <a:pt x="964201" y="524399"/>
                    </a:cubicBezTo>
                    <a:lnTo>
                      <a:pt x="1234747" y="770686"/>
                    </a:lnTo>
                    <a:cubicBezTo>
                      <a:pt x="1272102" y="804692"/>
                      <a:pt x="1274818" y="862542"/>
                      <a:pt x="1240812" y="899897"/>
                    </a:cubicBezTo>
                    <a:lnTo>
                      <a:pt x="1036742" y="1124067"/>
                    </a:lnTo>
                    <a:lnTo>
                      <a:pt x="1036119" y="1127054"/>
                    </a:lnTo>
                    <a:cubicBezTo>
                      <a:pt x="1022175" y="1159980"/>
                      <a:pt x="994989" y="1190576"/>
                      <a:pt x="957368" y="1217485"/>
                    </a:cubicBezTo>
                    <a:lnTo>
                      <a:pt x="945228" y="1224595"/>
                    </a:lnTo>
                    <a:lnTo>
                      <a:pt x="926228" y="1245466"/>
                    </a:lnTo>
                    <a:cubicBezTo>
                      <a:pt x="909225" y="1264144"/>
                      <a:pt x="886261" y="1274162"/>
                      <a:pt x="862878" y="1275260"/>
                    </a:cubicBezTo>
                    <a:lnTo>
                      <a:pt x="847919" y="1273071"/>
                    </a:lnTo>
                    <a:lnTo>
                      <a:pt x="816001" y="1285796"/>
                    </a:lnTo>
                    <a:cubicBezTo>
                      <a:pt x="732469" y="1313065"/>
                      <a:pt x="631771" y="1328988"/>
                      <a:pt x="523376" y="1328988"/>
                    </a:cubicBezTo>
                    <a:cubicBezTo>
                      <a:pt x="234323" y="1328988"/>
                      <a:pt x="0" y="1215759"/>
                      <a:pt x="0" y="1076085"/>
                    </a:cubicBezTo>
                    <a:lnTo>
                      <a:pt x="10142" y="1027469"/>
                    </a:lnTo>
                    <a:lnTo>
                      <a:pt x="6942" y="1017159"/>
                    </a:lnTo>
                    <a:cubicBezTo>
                      <a:pt x="2390" y="994916"/>
                      <a:pt x="0" y="971884"/>
                      <a:pt x="0" y="948295"/>
                    </a:cubicBezTo>
                    <a:lnTo>
                      <a:pt x="0" y="541869"/>
                    </a:lnTo>
                    <a:lnTo>
                      <a:pt x="0" y="423830"/>
                    </a:lnTo>
                    <a:lnTo>
                      <a:pt x="0" y="108377"/>
                    </a:lnTo>
                    <a:cubicBezTo>
                      <a:pt x="0" y="48522"/>
                      <a:pt x="48522" y="0"/>
                      <a:pt x="108377" y="0"/>
                    </a:cubicBezTo>
                    <a:close/>
                  </a:path>
                </a:pathLst>
              </a:custGeom>
              <a:solidFill>
                <a:srgbClr val="FF3399"/>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grpSp>
            <p:nvGrpSpPr>
              <p:cNvPr id="26" name="Groupe 25">
                <a:extLst>
                  <a:ext uri="{FF2B5EF4-FFF2-40B4-BE49-F238E27FC236}">
                    <a16:creationId xmlns:a16="http://schemas.microsoft.com/office/drawing/2014/main" id="{74BBE467-0013-8E81-82E0-D2C6EBB0E8B6}"/>
                  </a:ext>
                </a:extLst>
              </p:cNvPr>
              <p:cNvGrpSpPr/>
              <p:nvPr/>
            </p:nvGrpSpPr>
            <p:grpSpPr>
              <a:xfrm>
                <a:off x="4357036" y="3741601"/>
                <a:ext cx="2213811" cy="1289785"/>
                <a:chOff x="3311092" y="695644"/>
                <a:chExt cx="2213811" cy="1289785"/>
              </a:xfrm>
            </p:grpSpPr>
            <p:sp>
              <p:nvSpPr>
                <p:cNvPr id="27" name="Forme libre : forme 26">
                  <a:extLst>
                    <a:ext uri="{FF2B5EF4-FFF2-40B4-BE49-F238E27FC236}">
                      <a16:creationId xmlns:a16="http://schemas.microsoft.com/office/drawing/2014/main" id="{CCC74621-ECBF-B311-7B8A-43EBDE28A252}"/>
                    </a:ext>
                  </a:extLst>
                </p:cNvPr>
                <p:cNvSpPr/>
                <p:nvPr/>
              </p:nvSpPr>
              <p:spPr>
                <a:xfrm>
                  <a:off x="3311092" y="695644"/>
                  <a:ext cx="2213811" cy="1289785"/>
                </a:xfrm>
                <a:custGeom>
                  <a:avLst/>
                  <a:gdLst>
                    <a:gd name="connsiteX0" fmla="*/ 1029903 w 2213811"/>
                    <a:gd name="connsiteY0" fmla="*/ 0 h 1289785"/>
                    <a:gd name="connsiteX1" fmla="*/ 1828800 w 2213811"/>
                    <a:gd name="connsiteY1" fmla="*/ 0 h 1289785"/>
                    <a:gd name="connsiteX2" fmla="*/ 1828800 w 2213811"/>
                    <a:gd name="connsiteY2" fmla="*/ 5372 h 1289785"/>
                    <a:gd name="connsiteX3" fmla="*/ 1884948 w 2213811"/>
                    <a:gd name="connsiteY3" fmla="*/ 0 h 1289785"/>
                    <a:gd name="connsiteX4" fmla="*/ 2168894 w 2213811"/>
                    <a:gd name="connsiteY4" fmla="*/ 269508 h 1289785"/>
                    <a:gd name="connsiteX5" fmla="*/ 2043705 w 2213811"/>
                    <a:gd name="connsiteY5" fmla="*/ 492988 h 1289785"/>
                    <a:gd name="connsiteX6" fmla="*/ 2007752 w 2213811"/>
                    <a:gd name="connsiteY6" fmla="*/ 511511 h 1289785"/>
                    <a:gd name="connsiteX7" fmla="*/ 2044064 w 2213811"/>
                    <a:gd name="connsiteY7" fmla="*/ 532698 h 1289785"/>
                    <a:gd name="connsiteX8" fmla="*/ 2213811 w 2213811"/>
                    <a:gd name="connsiteY8" fmla="*/ 875899 h 1289785"/>
                    <a:gd name="connsiteX9" fmla="*/ 1828800 w 2213811"/>
                    <a:gd name="connsiteY9" fmla="*/ 1289785 h 1289785"/>
                    <a:gd name="connsiteX10" fmla="*/ 1164656 w 2213811"/>
                    <a:gd name="connsiteY10" fmla="*/ 1289785 h 1289785"/>
                    <a:gd name="connsiteX11" fmla="*/ 1029903 w 2213811"/>
                    <a:gd name="connsiteY11" fmla="*/ 1289785 h 1289785"/>
                    <a:gd name="connsiteX12" fmla="*/ 633801 w 2213811"/>
                    <a:gd name="connsiteY12" fmla="*/ 1289785 h 1289785"/>
                    <a:gd name="connsiteX13" fmla="*/ 619032 w 2213811"/>
                    <a:gd name="connsiteY13" fmla="*/ 806142 h 1289785"/>
                    <a:gd name="connsiteX14" fmla="*/ 452388 w 2213811"/>
                    <a:gd name="connsiteY14" fmla="*/ 798897 h 1289785"/>
                    <a:gd name="connsiteX15" fmla="*/ 0 w 2213811"/>
                    <a:gd name="connsiteY15" fmla="*/ 336884 h 1289785"/>
                    <a:gd name="connsiteX16" fmla="*/ 67377 w 2213811"/>
                    <a:gd name="connsiteY16" fmla="*/ 250257 h 1289785"/>
                    <a:gd name="connsiteX17" fmla="*/ 596767 w 2213811"/>
                    <a:gd name="connsiteY17" fmla="*/ 105878 h 1289785"/>
                    <a:gd name="connsiteX18" fmla="*/ 597986 w 2213811"/>
                    <a:gd name="connsiteY18" fmla="*/ 117008 h 1289785"/>
                    <a:gd name="connsiteX19" fmla="*/ 596765 w 2213811"/>
                    <a:gd name="connsiteY19" fmla="*/ 77002 h 1289785"/>
                    <a:gd name="connsiteX20" fmla="*/ 1029903 w 2213811"/>
                    <a:gd name="connsiteY20" fmla="*/ 20718 h 1289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13811" h="1289785">
                      <a:moveTo>
                        <a:pt x="1029903" y="0"/>
                      </a:moveTo>
                      <a:lnTo>
                        <a:pt x="1828800" y="0"/>
                      </a:lnTo>
                      <a:lnTo>
                        <a:pt x="1828800" y="5372"/>
                      </a:lnTo>
                      <a:lnTo>
                        <a:pt x="1884948" y="0"/>
                      </a:lnTo>
                      <a:cubicBezTo>
                        <a:pt x="2041767" y="0"/>
                        <a:pt x="2168894" y="120663"/>
                        <a:pt x="2168894" y="269508"/>
                      </a:cubicBezTo>
                      <a:cubicBezTo>
                        <a:pt x="2168894" y="362536"/>
                        <a:pt x="2119235" y="444556"/>
                        <a:pt x="2043705" y="492988"/>
                      </a:cubicBezTo>
                      <a:lnTo>
                        <a:pt x="2007752" y="511511"/>
                      </a:lnTo>
                      <a:lnTo>
                        <a:pt x="2044064" y="532698"/>
                      </a:lnTo>
                      <a:cubicBezTo>
                        <a:pt x="2146477" y="607077"/>
                        <a:pt x="2213811" y="733035"/>
                        <a:pt x="2213811" y="875899"/>
                      </a:cubicBezTo>
                      <a:cubicBezTo>
                        <a:pt x="2213811" y="1104482"/>
                        <a:pt x="2041436" y="1289785"/>
                        <a:pt x="1828800" y="1289785"/>
                      </a:cubicBezTo>
                      <a:lnTo>
                        <a:pt x="1164656" y="1289785"/>
                      </a:lnTo>
                      <a:lnTo>
                        <a:pt x="1029903" y="1289785"/>
                      </a:lnTo>
                      <a:lnTo>
                        <a:pt x="633801" y="1289785"/>
                      </a:lnTo>
                      <a:lnTo>
                        <a:pt x="619032" y="806142"/>
                      </a:lnTo>
                      <a:lnTo>
                        <a:pt x="452388" y="798897"/>
                      </a:lnTo>
                      <a:lnTo>
                        <a:pt x="0" y="336884"/>
                      </a:lnTo>
                      <a:lnTo>
                        <a:pt x="67377" y="250257"/>
                      </a:lnTo>
                      <a:lnTo>
                        <a:pt x="596767" y="105878"/>
                      </a:lnTo>
                      <a:lnTo>
                        <a:pt x="597986" y="117008"/>
                      </a:lnTo>
                      <a:lnTo>
                        <a:pt x="596765" y="77002"/>
                      </a:lnTo>
                      <a:lnTo>
                        <a:pt x="1029903" y="20718"/>
                      </a:lnTo>
                      <a:close/>
                    </a:path>
                  </a:pathLst>
                </a:custGeom>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8" name="Rectangle 27">
                  <a:extLst>
                    <a:ext uri="{FF2B5EF4-FFF2-40B4-BE49-F238E27FC236}">
                      <a16:creationId xmlns:a16="http://schemas.microsoft.com/office/drawing/2014/main" id="{92776D09-D338-A646-FF13-275A790ABC7F}"/>
                    </a:ext>
                  </a:extLst>
                </p:cNvPr>
                <p:cNvSpPr/>
                <p:nvPr/>
              </p:nvSpPr>
              <p:spPr>
                <a:xfrm>
                  <a:off x="3886200" y="1159933"/>
                  <a:ext cx="81013" cy="30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9" name="Groupe 28">
                  <a:extLst>
                    <a:ext uri="{FF2B5EF4-FFF2-40B4-BE49-F238E27FC236}">
                      <a16:creationId xmlns:a16="http://schemas.microsoft.com/office/drawing/2014/main" id="{0BCF7798-BD97-321F-833E-8379C02C3A8B}"/>
                    </a:ext>
                  </a:extLst>
                </p:cNvPr>
                <p:cNvGrpSpPr/>
                <p:nvPr/>
              </p:nvGrpSpPr>
              <p:grpSpPr>
                <a:xfrm>
                  <a:off x="4785264" y="951267"/>
                  <a:ext cx="262234" cy="572239"/>
                  <a:chOff x="4641331" y="1008715"/>
                  <a:chExt cx="262234" cy="572239"/>
                </a:xfrm>
              </p:grpSpPr>
              <p:sp>
                <p:nvSpPr>
                  <p:cNvPr id="30" name="Rectangle 29">
                    <a:extLst>
                      <a:ext uri="{FF2B5EF4-FFF2-40B4-BE49-F238E27FC236}">
                        <a16:creationId xmlns:a16="http://schemas.microsoft.com/office/drawing/2014/main" id="{D6B9A182-7309-8EDC-11D2-01609627FA04}"/>
                      </a:ext>
                    </a:extLst>
                  </p:cNvPr>
                  <p:cNvSpPr/>
                  <p:nvPr/>
                </p:nvSpPr>
                <p:spPr>
                  <a:xfrm flipH="1">
                    <a:off x="4655597" y="1008715"/>
                    <a:ext cx="45719" cy="4978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a:extLst>
                      <a:ext uri="{FF2B5EF4-FFF2-40B4-BE49-F238E27FC236}">
                        <a16:creationId xmlns:a16="http://schemas.microsoft.com/office/drawing/2014/main" id="{4CB93B25-A958-47E4-0575-2BCCD744613D}"/>
                      </a:ext>
                    </a:extLst>
                  </p:cNvPr>
                  <p:cNvSpPr/>
                  <p:nvPr/>
                </p:nvSpPr>
                <p:spPr>
                  <a:xfrm rot="2185679">
                    <a:off x="4643683" y="1068948"/>
                    <a:ext cx="259882" cy="1732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a:extLst>
                      <a:ext uri="{FF2B5EF4-FFF2-40B4-BE49-F238E27FC236}">
                        <a16:creationId xmlns:a16="http://schemas.microsoft.com/office/drawing/2014/main" id="{6811A70B-FE11-ABB2-78FC-CBACD86EFBDD}"/>
                      </a:ext>
                    </a:extLst>
                  </p:cNvPr>
                  <p:cNvSpPr/>
                  <p:nvPr/>
                </p:nvSpPr>
                <p:spPr>
                  <a:xfrm rot="2185679">
                    <a:off x="4641331" y="1407699"/>
                    <a:ext cx="259882" cy="1732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sp>
          <p:nvSpPr>
            <p:cNvPr id="6" name="Forme libre : forme 5">
              <a:extLst>
                <a:ext uri="{FF2B5EF4-FFF2-40B4-BE49-F238E27FC236}">
                  <a16:creationId xmlns:a16="http://schemas.microsoft.com/office/drawing/2014/main" id="{3A08E736-E1F8-D1BB-E9FA-B0EE0EA91C0D}"/>
                </a:ext>
              </a:extLst>
            </p:cNvPr>
            <p:cNvSpPr/>
            <p:nvPr/>
          </p:nvSpPr>
          <p:spPr>
            <a:xfrm>
              <a:off x="3686476" y="1251284"/>
              <a:ext cx="1135781" cy="702644"/>
            </a:xfrm>
            <a:custGeom>
              <a:avLst/>
              <a:gdLst>
                <a:gd name="connsiteX0" fmla="*/ 721895 w 1135781"/>
                <a:gd name="connsiteY0" fmla="*/ 0 h 702644"/>
                <a:gd name="connsiteX1" fmla="*/ 0 w 1135781"/>
                <a:gd name="connsiteY1" fmla="*/ 702644 h 702644"/>
                <a:gd name="connsiteX2" fmla="*/ 721895 w 1135781"/>
                <a:gd name="connsiteY2" fmla="*/ 144379 h 702644"/>
                <a:gd name="connsiteX3" fmla="*/ 1135781 w 1135781"/>
                <a:gd name="connsiteY3" fmla="*/ 385011 h 702644"/>
                <a:gd name="connsiteX4" fmla="*/ 721895 w 1135781"/>
                <a:gd name="connsiteY4" fmla="*/ 0 h 702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781" h="702644">
                  <a:moveTo>
                    <a:pt x="721895" y="0"/>
                  </a:moveTo>
                  <a:lnTo>
                    <a:pt x="0" y="702644"/>
                  </a:lnTo>
                  <a:lnTo>
                    <a:pt x="721895" y="144379"/>
                  </a:lnTo>
                  <a:lnTo>
                    <a:pt x="1135781" y="385011"/>
                  </a:lnTo>
                  <a:lnTo>
                    <a:pt x="721895" y="0"/>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0652E32B-0F03-7AE3-1F66-489051CA39B2}"/>
                </a:ext>
              </a:extLst>
            </p:cNvPr>
            <p:cNvSpPr/>
            <p:nvPr/>
          </p:nvSpPr>
          <p:spPr>
            <a:xfrm>
              <a:off x="3686476" y="2204185"/>
              <a:ext cx="1645920" cy="11550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orme libre : forme 7">
              <a:extLst>
                <a:ext uri="{FF2B5EF4-FFF2-40B4-BE49-F238E27FC236}">
                  <a16:creationId xmlns:a16="http://schemas.microsoft.com/office/drawing/2014/main" id="{D4ABF136-ED93-4E4A-EB32-49AD4CA6A057}"/>
                </a:ext>
              </a:extLst>
            </p:cNvPr>
            <p:cNvSpPr/>
            <p:nvPr/>
          </p:nvSpPr>
          <p:spPr>
            <a:xfrm>
              <a:off x="731520" y="1193533"/>
              <a:ext cx="885524" cy="298383"/>
            </a:xfrm>
            <a:custGeom>
              <a:avLst/>
              <a:gdLst>
                <a:gd name="connsiteX0" fmla="*/ 0 w 885524"/>
                <a:gd name="connsiteY0" fmla="*/ 298383 h 298383"/>
                <a:gd name="connsiteX1" fmla="*/ 298383 w 885524"/>
                <a:gd name="connsiteY1" fmla="*/ 9625 h 298383"/>
                <a:gd name="connsiteX2" fmla="*/ 885524 w 885524"/>
                <a:gd name="connsiteY2" fmla="*/ 0 h 298383"/>
                <a:gd name="connsiteX3" fmla="*/ 336884 w 885524"/>
                <a:gd name="connsiteY3" fmla="*/ 86627 h 298383"/>
                <a:gd name="connsiteX4" fmla="*/ 0 w 885524"/>
                <a:gd name="connsiteY4" fmla="*/ 298383 h 298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524" h="298383">
                  <a:moveTo>
                    <a:pt x="0" y="298383"/>
                  </a:moveTo>
                  <a:lnTo>
                    <a:pt x="298383" y="9625"/>
                  </a:lnTo>
                  <a:lnTo>
                    <a:pt x="885524" y="0"/>
                  </a:lnTo>
                  <a:lnTo>
                    <a:pt x="336884" y="86627"/>
                  </a:lnTo>
                  <a:lnTo>
                    <a:pt x="0" y="298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orme libre : forme 8">
              <a:extLst>
                <a:ext uri="{FF2B5EF4-FFF2-40B4-BE49-F238E27FC236}">
                  <a16:creationId xmlns:a16="http://schemas.microsoft.com/office/drawing/2014/main" id="{259A7392-8975-B9C4-BFD6-AB588F6144C3}"/>
                </a:ext>
              </a:extLst>
            </p:cNvPr>
            <p:cNvSpPr/>
            <p:nvPr/>
          </p:nvSpPr>
          <p:spPr>
            <a:xfrm>
              <a:off x="1896177" y="1155032"/>
              <a:ext cx="577516" cy="67376"/>
            </a:xfrm>
            <a:custGeom>
              <a:avLst/>
              <a:gdLst>
                <a:gd name="connsiteX0" fmla="*/ 0 w 577516"/>
                <a:gd name="connsiteY0" fmla="*/ 67376 h 67376"/>
                <a:gd name="connsiteX1" fmla="*/ 57751 w 577516"/>
                <a:gd name="connsiteY1" fmla="*/ 0 h 67376"/>
                <a:gd name="connsiteX2" fmla="*/ 577516 w 577516"/>
                <a:gd name="connsiteY2" fmla="*/ 9625 h 67376"/>
                <a:gd name="connsiteX3" fmla="*/ 0 w 577516"/>
                <a:gd name="connsiteY3" fmla="*/ 67376 h 67376"/>
              </a:gdLst>
              <a:ahLst/>
              <a:cxnLst>
                <a:cxn ang="0">
                  <a:pos x="connsiteX0" y="connsiteY0"/>
                </a:cxn>
                <a:cxn ang="0">
                  <a:pos x="connsiteX1" y="connsiteY1"/>
                </a:cxn>
                <a:cxn ang="0">
                  <a:pos x="connsiteX2" y="connsiteY2"/>
                </a:cxn>
                <a:cxn ang="0">
                  <a:pos x="connsiteX3" y="connsiteY3"/>
                </a:cxn>
              </a:cxnLst>
              <a:rect l="l" t="t" r="r" b="b"/>
              <a:pathLst>
                <a:path w="577516" h="67376">
                  <a:moveTo>
                    <a:pt x="0" y="67376"/>
                  </a:moveTo>
                  <a:lnTo>
                    <a:pt x="57751" y="0"/>
                  </a:lnTo>
                  <a:lnTo>
                    <a:pt x="577516" y="9625"/>
                  </a:lnTo>
                  <a:lnTo>
                    <a:pt x="0" y="673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orme libre : forme 9">
              <a:extLst>
                <a:ext uri="{FF2B5EF4-FFF2-40B4-BE49-F238E27FC236}">
                  <a16:creationId xmlns:a16="http://schemas.microsoft.com/office/drawing/2014/main" id="{D2B2B439-6ACB-8CE6-8266-EAE8B5A07F8F}"/>
                </a:ext>
              </a:extLst>
            </p:cNvPr>
            <p:cNvSpPr/>
            <p:nvPr/>
          </p:nvSpPr>
          <p:spPr>
            <a:xfrm>
              <a:off x="2736777" y="1167396"/>
              <a:ext cx="577516" cy="67376"/>
            </a:xfrm>
            <a:custGeom>
              <a:avLst/>
              <a:gdLst>
                <a:gd name="connsiteX0" fmla="*/ 0 w 577516"/>
                <a:gd name="connsiteY0" fmla="*/ 67376 h 67376"/>
                <a:gd name="connsiteX1" fmla="*/ 57751 w 577516"/>
                <a:gd name="connsiteY1" fmla="*/ 0 h 67376"/>
                <a:gd name="connsiteX2" fmla="*/ 577516 w 577516"/>
                <a:gd name="connsiteY2" fmla="*/ 9625 h 67376"/>
                <a:gd name="connsiteX3" fmla="*/ 0 w 577516"/>
                <a:gd name="connsiteY3" fmla="*/ 67376 h 67376"/>
              </a:gdLst>
              <a:ahLst/>
              <a:cxnLst>
                <a:cxn ang="0">
                  <a:pos x="connsiteX0" y="connsiteY0"/>
                </a:cxn>
                <a:cxn ang="0">
                  <a:pos x="connsiteX1" y="connsiteY1"/>
                </a:cxn>
                <a:cxn ang="0">
                  <a:pos x="connsiteX2" y="connsiteY2"/>
                </a:cxn>
                <a:cxn ang="0">
                  <a:pos x="connsiteX3" y="connsiteY3"/>
                </a:cxn>
              </a:cxnLst>
              <a:rect l="l" t="t" r="r" b="b"/>
              <a:pathLst>
                <a:path w="577516" h="67376">
                  <a:moveTo>
                    <a:pt x="0" y="67376"/>
                  </a:moveTo>
                  <a:lnTo>
                    <a:pt x="57751" y="0"/>
                  </a:lnTo>
                  <a:lnTo>
                    <a:pt x="577516" y="9625"/>
                  </a:lnTo>
                  <a:lnTo>
                    <a:pt x="0" y="673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 coins arrondis 10">
              <a:extLst>
                <a:ext uri="{FF2B5EF4-FFF2-40B4-BE49-F238E27FC236}">
                  <a16:creationId xmlns:a16="http://schemas.microsoft.com/office/drawing/2014/main" id="{C3AA0875-9CEF-A737-FE38-3AFDF995EFD2}"/>
                </a:ext>
              </a:extLst>
            </p:cNvPr>
            <p:cNvSpPr/>
            <p:nvPr/>
          </p:nvSpPr>
          <p:spPr>
            <a:xfrm>
              <a:off x="1336029" y="2204185"/>
              <a:ext cx="435019" cy="11550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 coins arrondis 11">
              <a:extLst>
                <a:ext uri="{FF2B5EF4-FFF2-40B4-BE49-F238E27FC236}">
                  <a16:creationId xmlns:a16="http://schemas.microsoft.com/office/drawing/2014/main" id="{010015D6-8BCC-8404-B0CF-59E1AEE59205}"/>
                </a:ext>
              </a:extLst>
            </p:cNvPr>
            <p:cNvSpPr/>
            <p:nvPr/>
          </p:nvSpPr>
          <p:spPr>
            <a:xfrm flipH="1" flipV="1">
              <a:off x="2155257" y="2204184"/>
              <a:ext cx="491691" cy="115501"/>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 coins arrondis 12">
              <a:extLst>
                <a:ext uri="{FF2B5EF4-FFF2-40B4-BE49-F238E27FC236}">
                  <a16:creationId xmlns:a16="http://schemas.microsoft.com/office/drawing/2014/main" id="{5588DF3D-B845-836B-D8D4-A906392A48F9}"/>
                </a:ext>
              </a:extLst>
            </p:cNvPr>
            <p:cNvSpPr/>
            <p:nvPr/>
          </p:nvSpPr>
          <p:spPr>
            <a:xfrm>
              <a:off x="3001845" y="2202256"/>
              <a:ext cx="435019" cy="11550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orme libre : forme 13">
              <a:extLst>
                <a:ext uri="{FF2B5EF4-FFF2-40B4-BE49-F238E27FC236}">
                  <a16:creationId xmlns:a16="http://schemas.microsoft.com/office/drawing/2014/main" id="{7E62B16F-6027-2035-DA60-2D456C14CB82}"/>
                </a:ext>
              </a:extLst>
            </p:cNvPr>
            <p:cNvSpPr/>
            <p:nvPr/>
          </p:nvSpPr>
          <p:spPr>
            <a:xfrm>
              <a:off x="4995512" y="1212783"/>
              <a:ext cx="962526" cy="510139"/>
            </a:xfrm>
            <a:custGeom>
              <a:avLst/>
              <a:gdLst>
                <a:gd name="connsiteX0" fmla="*/ 962526 w 962526"/>
                <a:gd name="connsiteY0" fmla="*/ 0 h 510139"/>
                <a:gd name="connsiteX1" fmla="*/ 442762 w 962526"/>
                <a:gd name="connsiteY1" fmla="*/ 96253 h 510139"/>
                <a:gd name="connsiteX2" fmla="*/ 0 w 962526"/>
                <a:gd name="connsiteY2" fmla="*/ 211756 h 510139"/>
                <a:gd name="connsiteX3" fmla="*/ 231006 w 962526"/>
                <a:gd name="connsiteY3" fmla="*/ 510139 h 510139"/>
                <a:gd name="connsiteX4" fmla="*/ 211755 w 962526"/>
                <a:gd name="connsiteY4" fmla="*/ 231006 h 510139"/>
                <a:gd name="connsiteX5" fmla="*/ 962526 w 962526"/>
                <a:gd name="connsiteY5" fmla="*/ 0 h 51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2526" h="510139">
                  <a:moveTo>
                    <a:pt x="962526" y="0"/>
                  </a:moveTo>
                  <a:lnTo>
                    <a:pt x="442762" y="96253"/>
                  </a:lnTo>
                  <a:lnTo>
                    <a:pt x="0" y="211756"/>
                  </a:lnTo>
                  <a:lnTo>
                    <a:pt x="231006" y="510139"/>
                  </a:lnTo>
                  <a:lnTo>
                    <a:pt x="211755" y="231006"/>
                  </a:lnTo>
                  <a:lnTo>
                    <a:pt x="962526"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 coins arrondis 14">
              <a:extLst>
                <a:ext uri="{FF2B5EF4-FFF2-40B4-BE49-F238E27FC236}">
                  <a16:creationId xmlns:a16="http://schemas.microsoft.com/office/drawing/2014/main" id="{E14A93CD-934D-F929-8C44-18A932388796}"/>
                </a:ext>
              </a:extLst>
            </p:cNvPr>
            <p:cNvSpPr/>
            <p:nvPr/>
          </p:nvSpPr>
          <p:spPr>
            <a:xfrm>
              <a:off x="5590138" y="2202256"/>
              <a:ext cx="1130549" cy="11503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724C74DD-6C1C-83EA-C395-71A9810091C3}"/>
                </a:ext>
              </a:extLst>
            </p:cNvPr>
            <p:cNvSpPr/>
            <p:nvPr/>
          </p:nvSpPr>
          <p:spPr>
            <a:xfrm>
              <a:off x="7209323" y="1222408"/>
              <a:ext cx="297281" cy="2406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45F6ED0C-0E7D-0463-60BA-DFDA9D26E66D}"/>
                </a:ext>
              </a:extLst>
            </p:cNvPr>
            <p:cNvSpPr/>
            <p:nvPr/>
          </p:nvSpPr>
          <p:spPr>
            <a:xfrm>
              <a:off x="8914086" y="1188720"/>
              <a:ext cx="297281" cy="2406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Lune 17">
              <a:extLst>
                <a:ext uri="{FF2B5EF4-FFF2-40B4-BE49-F238E27FC236}">
                  <a16:creationId xmlns:a16="http://schemas.microsoft.com/office/drawing/2014/main" id="{D8266173-D3A3-736E-2366-DB453888E321}"/>
                </a:ext>
              </a:extLst>
            </p:cNvPr>
            <p:cNvSpPr/>
            <p:nvPr/>
          </p:nvSpPr>
          <p:spPr>
            <a:xfrm rot="16200000">
              <a:off x="7600724" y="1395568"/>
              <a:ext cx="434300" cy="1405292"/>
            </a:xfrm>
            <a:prstGeom prst="moon">
              <a:avLst>
                <a:gd name="adj" fmla="val 2832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Lune 18">
              <a:extLst>
                <a:ext uri="{FF2B5EF4-FFF2-40B4-BE49-F238E27FC236}">
                  <a16:creationId xmlns:a16="http://schemas.microsoft.com/office/drawing/2014/main" id="{9BCB6D7D-327B-8CDE-0D80-37DE2242FB2F}"/>
                </a:ext>
              </a:extLst>
            </p:cNvPr>
            <p:cNvSpPr/>
            <p:nvPr/>
          </p:nvSpPr>
          <p:spPr>
            <a:xfrm rot="16200000">
              <a:off x="9228887" y="1395567"/>
              <a:ext cx="434300" cy="1405292"/>
            </a:xfrm>
            <a:prstGeom prst="moon">
              <a:avLst>
                <a:gd name="adj" fmla="val 2832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Forme libre : forme 19">
              <a:extLst>
                <a:ext uri="{FF2B5EF4-FFF2-40B4-BE49-F238E27FC236}">
                  <a16:creationId xmlns:a16="http://schemas.microsoft.com/office/drawing/2014/main" id="{BEC864A2-2BD2-6E4F-966A-D6EDF9E325D2}"/>
                </a:ext>
              </a:extLst>
            </p:cNvPr>
            <p:cNvSpPr/>
            <p:nvPr/>
          </p:nvSpPr>
          <p:spPr>
            <a:xfrm>
              <a:off x="10432185" y="1212783"/>
              <a:ext cx="423512" cy="616017"/>
            </a:xfrm>
            <a:custGeom>
              <a:avLst/>
              <a:gdLst>
                <a:gd name="connsiteX0" fmla="*/ 423512 w 423512"/>
                <a:gd name="connsiteY0" fmla="*/ 0 h 616017"/>
                <a:gd name="connsiteX1" fmla="*/ 0 w 423512"/>
                <a:gd name="connsiteY1" fmla="*/ 0 h 616017"/>
                <a:gd name="connsiteX2" fmla="*/ 0 w 423512"/>
                <a:gd name="connsiteY2" fmla="*/ 616017 h 616017"/>
                <a:gd name="connsiteX3" fmla="*/ 67377 w 423512"/>
                <a:gd name="connsiteY3" fmla="*/ 96253 h 616017"/>
                <a:gd name="connsiteX4" fmla="*/ 423512 w 423512"/>
                <a:gd name="connsiteY4" fmla="*/ 0 h 616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512" h="616017">
                  <a:moveTo>
                    <a:pt x="423512" y="0"/>
                  </a:moveTo>
                  <a:lnTo>
                    <a:pt x="0" y="0"/>
                  </a:lnTo>
                  <a:lnTo>
                    <a:pt x="0" y="616017"/>
                  </a:lnTo>
                  <a:lnTo>
                    <a:pt x="67377" y="96253"/>
                  </a:lnTo>
                  <a:lnTo>
                    <a:pt x="423512" y="0"/>
                  </a:lnTo>
                  <a:close/>
                </a:path>
              </a:pathLst>
            </a:cu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Lune 20">
              <a:extLst>
                <a:ext uri="{FF2B5EF4-FFF2-40B4-BE49-F238E27FC236}">
                  <a16:creationId xmlns:a16="http://schemas.microsoft.com/office/drawing/2014/main" id="{89BD64CF-2060-C1AC-D0AB-3C066DFAE497}"/>
                </a:ext>
              </a:extLst>
            </p:cNvPr>
            <p:cNvSpPr/>
            <p:nvPr/>
          </p:nvSpPr>
          <p:spPr>
            <a:xfrm rot="15965562">
              <a:off x="10729826" y="1794929"/>
              <a:ext cx="293782" cy="814653"/>
            </a:xfrm>
            <a:prstGeom prst="moon">
              <a:avLst>
                <a:gd name="adj" fmla="val 3607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968965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30592270-9F45-D653-3E52-A4301B2D7B0D}"/>
              </a:ext>
            </a:extLst>
          </p:cNvPr>
          <p:cNvGrpSpPr/>
          <p:nvPr/>
        </p:nvGrpSpPr>
        <p:grpSpPr>
          <a:xfrm>
            <a:off x="1345016" y="0"/>
            <a:ext cx="5108611" cy="6853139"/>
            <a:chOff x="1573616" y="156802"/>
            <a:chExt cx="5108611" cy="6853139"/>
          </a:xfrm>
        </p:grpSpPr>
        <p:sp>
          <p:nvSpPr>
            <p:cNvPr id="6" name="Rectangle 5">
              <a:extLst>
                <a:ext uri="{FF2B5EF4-FFF2-40B4-BE49-F238E27FC236}">
                  <a16:creationId xmlns:a16="http://schemas.microsoft.com/office/drawing/2014/main" id="{2BC0A2D8-F8A0-0F5E-7D0E-5672181B8E5D}"/>
                </a:ext>
              </a:extLst>
            </p:cNvPr>
            <p:cNvSpPr/>
            <p:nvPr/>
          </p:nvSpPr>
          <p:spPr>
            <a:xfrm>
              <a:off x="1573618" y="156802"/>
              <a:ext cx="5108609" cy="6853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6739AEAC-DC8A-5A3A-C935-C566B2C4276E}"/>
                </a:ext>
              </a:extLst>
            </p:cNvPr>
            <p:cNvSpPr/>
            <p:nvPr/>
          </p:nvSpPr>
          <p:spPr>
            <a:xfrm>
              <a:off x="1573617" y="266259"/>
              <a:ext cx="5108610" cy="702735"/>
            </a:xfrm>
            <a:prstGeom prst="rect">
              <a:avLst/>
            </a:prstGeom>
            <a:solidFill>
              <a:srgbClr val="F8B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91E59059-ED38-CC92-A522-EE6FF6728E27}"/>
                </a:ext>
              </a:extLst>
            </p:cNvPr>
            <p:cNvSpPr/>
            <p:nvPr/>
          </p:nvSpPr>
          <p:spPr>
            <a:xfrm>
              <a:off x="1573619" y="1033124"/>
              <a:ext cx="5108608" cy="5347642"/>
            </a:xfrm>
            <a:prstGeom prst="rect">
              <a:avLst/>
            </a:prstGeom>
            <a:solidFill>
              <a:srgbClr val="F8B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8E524686-2CC6-290B-CC9D-84CDAF207761}"/>
                </a:ext>
              </a:extLst>
            </p:cNvPr>
            <p:cNvSpPr/>
            <p:nvPr/>
          </p:nvSpPr>
          <p:spPr>
            <a:xfrm>
              <a:off x="1573616" y="6444896"/>
              <a:ext cx="5108608" cy="565045"/>
            </a:xfrm>
            <a:prstGeom prst="rect">
              <a:avLst/>
            </a:prstGeom>
            <a:solidFill>
              <a:srgbClr val="F8B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8" name="Picture 4" descr="Philips Logo : histoire, signification de l'emblème">
              <a:extLst>
                <a:ext uri="{FF2B5EF4-FFF2-40B4-BE49-F238E27FC236}">
                  <a16:creationId xmlns:a16="http://schemas.microsoft.com/office/drawing/2014/main" id="{61CA8CBE-2F67-3CC8-70C3-9C043EFF8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62" r="20823" b="35261"/>
            <a:stretch/>
          </p:blipFill>
          <p:spPr bwMode="auto">
            <a:xfrm>
              <a:off x="1641768" y="6487054"/>
              <a:ext cx="1329179" cy="2934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3CAB45E-E988-74CA-12B6-2A918277DB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025" y="6474354"/>
              <a:ext cx="304800" cy="400345"/>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ZoneTexte 12">
            <a:extLst>
              <a:ext uri="{FF2B5EF4-FFF2-40B4-BE49-F238E27FC236}">
                <a16:creationId xmlns:a16="http://schemas.microsoft.com/office/drawing/2014/main" id="{73CC5467-1C42-9730-A9C7-511B068138CF}"/>
              </a:ext>
            </a:extLst>
          </p:cNvPr>
          <p:cNvSpPr txBox="1"/>
          <p:nvPr/>
        </p:nvSpPr>
        <p:spPr>
          <a:xfrm>
            <a:off x="1624123" y="1709252"/>
            <a:ext cx="2565105" cy="1569660"/>
          </a:xfrm>
          <a:prstGeom prst="rect">
            <a:avLst/>
          </a:prstGeom>
          <a:noFill/>
        </p:spPr>
        <p:txBody>
          <a:bodyPr wrap="square">
            <a:spAutoFit/>
          </a:bodyPr>
          <a:lstStyle/>
          <a:p>
            <a:pPr algn="just"/>
            <a:r>
              <a:rPr lang="en-US" sz="1200" dirty="0" err="1">
                <a:latin typeface="Century Gothic" panose="020B0502020202020204" pitchFamily="34" charset="0"/>
              </a:rPr>
              <a:t>Mabool</a:t>
            </a:r>
            <a:r>
              <a:rPr lang="en-US" sz="1200" dirty="0">
                <a:latin typeface="Century Gothic" panose="020B0502020202020204" pitchFamily="34" charset="0"/>
              </a:rPr>
              <a:t>, a spherical adventurer, finds himself locked in a dark castle. In order to escape, he will have to leave each of the rooms of this gloomy building, picking up all the stars and keys present, which will open the exit door.</a:t>
            </a:r>
          </a:p>
        </p:txBody>
      </p:sp>
      <p:sp>
        <p:nvSpPr>
          <p:cNvPr id="14" name="ZoneTexte 13">
            <a:extLst>
              <a:ext uri="{FF2B5EF4-FFF2-40B4-BE49-F238E27FC236}">
                <a16:creationId xmlns:a16="http://schemas.microsoft.com/office/drawing/2014/main" id="{166A0B64-4682-4A44-9A5C-81FABE667F1E}"/>
              </a:ext>
            </a:extLst>
          </p:cNvPr>
          <p:cNvSpPr txBox="1"/>
          <p:nvPr/>
        </p:nvSpPr>
        <p:spPr>
          <a:xfrm>
            <a:off x="1624122" y="3799845"/>
            <a:ext cx="2565105" cy="1754326"/>
          </a:xfrm>
          <a:prstGeom prst="rect">
            <a:avLst/>
          </a:prstGeom>
          <a:noFill/>
        </p:spPr>
        <p:txBody>
          <a:bodyPr wrap="square">
            <a:spAutoFit/>
          </a:bodyPr>
          <a:lstStyle>
            <a:defPPr>
              <a:defRPr lang="fr-FR"/>
            </a:defPPr>
            <a:lvl1pPr algn="just">
              <a:defRPr sz="1200">
                <a:latin typeface="Century Gothic" panose="020B0502020202020204" pitchFamily="34" charset="0"/>
              </a:defRPr>
            </a:lvl1pPr>
          </a:lstStyle>
          <a:p>
            <a:r>
              <a:rPr lang="fr-FR" dirty="0" err="1"/>
              <a:t>Mabool</a:t>
            </a:r>
            <a:r>
              <a:rPr lang="fr-FR" dirty="0"/>
              <a:t>, aventurier </a:t>
            </a:r>
            <a:r>
              <a:rPr lang="fr-FR" dirty="0" err="1"/>
              <a:t>rondillouard</a:t>
            </a:r>
            <a:r>
              <a:rPr lang="fr-FR" dirty="0"/>
              <a:t>, se retrouve enfermé dans un château obscure. Afin de s’échapper, il devra sortir de chacune des salles de ce lugubre bâtiment, en ramassant toutes les étoiles et clé présentes, qui ouvriront la porte de sortie.</a:t>
            </a:r>
          </a:p>
        </p:txBody>
      </p:sp>
      <p:pic>
        <p:nvPicPr>
          <p:cNvPr id="10" name="Image 9">
            <a:extLst>
              <a:ext uri="{FF2B5EF4-FFF2-40B4-BE49-F238E27FC236}">
                <a16:creationId xmlns:a16="http://schemas.microsoft.com/office/drawing/2014/main" id="{B5E942FD-FDF7-D3F8-B57E-27BAFDBF02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5427" y="3450482"/>
            <a:ext cx="362329" cy="362329"/>
          </a:xfrm>
          <a:prstGeom prst="rect">
            <a:avLst/>
          </a:prstGeom>
        </p:spPr>
      </p:pic>
      <p:pic>
        <p:nvPicPr>
          <p:cNvPr id="16" name="Image 15">
            <a:extLst>
              <a:ext uri="{FF2B5EF4-FFF2-40B4-BE49-F238E27FC236}">
                <a16:creationId xmlns:a16="http://schemas.microsoft.com/office/drawing/2014/main" id="{9E4856E8-F6C5-050E-C9F0-B5AC1AA8A7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15427" y="1346923"/>
            <a:ext cx="362329" cy="362329"/>
          </a:xfrm>
          <a:prstGeom prst="rect">
            <a:avLst/>
          </a:prstGeom>
        </p:spPr>
      </p:pic>
      <p:pic>
        <p:nvPicPr>
          <p:cNvPr id="19" name="Image 18">
            <a:extLst>
              <a:ext uri="{FF2B5EF4-FFF2-40B4-BE49-F238E27FC236}">
                <a16:creationId xmlns:a16="http://schemas.microsoft.com/office/drawing/2014/main" id="{AE01E29E-76FF-6088-24E8-003BEB3C7EE9}"/>
              </a:ext>
            </a:extLst>
          </p:cNvPr>
          <p:cNvPicPr>
            <a:picLocks noChangeAspect="1"/>
          </p:cNvPicPr>
          <p:nvPr/>
        </p:nvPicPr>
        <p:blipFill rotWithShape="1">
          <a:blip r:embed="rId6"/>
          <a:srcRect t="71078"/>
          <a:stretch/>
        </p:blipFill>
        <p:spPr>
          <a:xfrm>
            <a:off x="2543140" y="259200"/>
            <a:ext cx="2712359" cy="387694"/>
          </a:xfrm>
          <a:prstGeom prst="rect">
            <a:avLst/>
          </a:prstGeom>
          <a:effectLst/>
        </p:spPr>
      </p:pic>
      <p:sp>
        <p:nvSpPr>
          <p:cNvPr id="20" name="ZoneTexte 19">
            <a:extLst>
              <a:ext uri="{FF2B5EF4-FFF2-40B4-BE49-F238E27FC236}">
                <a16:creationId xmlns:a16="http://schemas.microsoft.com/office/drawing/2014/main" id="{32BA245B-C0BE-2A9E-7844-4AB5809CB1B4}"/>
              </a:ext>
            </a:extLst>
          </p:cNvPr>
          <p:cNvSpPr txBox="1"/>
          <p:nvPr/>
        </p:nvSpPr>
        <p:spPr>
          <a:xfrm>
            <a:off x="4640994" y="5898936"/>
            <a:ext cx="1812633" cy="253916"/>
          </a:xfrm>
          <a:prstGeom prst="rect">
            <a:avLst/>
          </a:prstGeom>
          <a:noFill/>
        </p:spPr>
        <p:txBody>
          <a:bodyPr wrap="square" rtlCol="0">
            <a:spAutoFit/>
          </a:bodyPr>
          <a:lstStyle/>
          <a:p>
            <a:r>
              <a:rPr lang="fr-FR" sz="1050" dirty="0">
                <a:latin typeface="Century Gothic" panose="020B0502020202020204" pitchFamily="34" charset="0"/>
              </a:rPr>
              <a:t>© Baptiste BIDEAUX 2022</a:t>
            </a:r>
          </a:p>
        </p:txBody>
      </p:sp>
      <p:pic>
        <p:nvPicPr>
          <p:cNvPr id="22" name="Image 21">
            <a:extLst>
              <a:ext uri="{FF2B5EF4-FFF2-40B4-BE49-F238E27FC236}">
                <a16:creationId xmlns:a16="http://schemas.microsoft.com/office/drawing/2014/main" id="{BE02B3F9-312C-4943-7038-57120CE2FB4F}"/>
              </a:ext>
            </a:extLst>
          </p:cNvPr>
          <p:cNvPicPr>
            <a:picLocks noChangeAspect="1"/>
          </p:cNvPicPr>
          <p:nvPr/>
        </p:nvPicPr>
        <p:blipFill>
          <a:blip r:embed="rId7"/>
          <a:stretch>
            <a:fillRect/>
          </a:stretch>
        </p:blipFill>
        <p:spPr>
          <a:xfrm>
            <a:off x="4239261" y="1021605"/>
            <a:ext cx="2032476" cy="1472477"/>
          </a:xfrm>
          <a:prstGeom prst="rect">
            <a:avLst/>
          </a:prstGeom>
        </p:spPr>
      </p:pic>
      <p:pic>
        <p:nvPicPr>
          <p:cNvPr id="24" name="Image 23">
            <a:extLst>
              <a:ext uri="{FF2B5EF4-FFF2-40B4-BE49-F238E27FC236}">
                <a16:creationId xmlns:a16="http://schemas.microsoft.com/office/drawing/2014/main" id="{82FA5D26-6CCD-D744-78DE-3B3E97E5D952}"/>
              </a:ext>
            </a:extLst>
          </p:cNvPr>
          <p:cNvPicPr>
            <a:picLocks noChangeAspect="1"/>
          </p:cNvPicPr>
          <p:nvPr/>
        </p:nvPicPr>
        <p:blipFill>
          <a:blip r:embed="rId8"/>
          <a:stretch>
            <a:fillRect/>
          </a:stretch>
        </p:blipFill>
        <p:spPr>
          <a:xfrm>
            <a:off x="4239261" y="2639365"/>
            <a:ext cx="2032476" cy="1488240"/>
          </a:xfrm>
          <a:prstGeom prst="rect">
            <a:avLst/>
          </a:prstGeom>
        </p:spPr>
      </p:pic>
      <p:grpSp>
        <p:nvGrpSpPr>
          <p:cNvPr id="28" name="Groupe 27">
            <a:extLst>
              <a:ext uri="{FF2B5EF4-FFF2-40B4-BE49-F238E27FC236}">
                <a16:creationId xmlns:a16="http://schemas.microsoft.com/office/drawing/2014/main" id="{6F947DD3-09F8-2C43-26EF-9D1141C197F4}"/>
              </a:ext>
            </a:extLst>
          </p:cNvPr>
          <p:cNvGrpSpPr/>
          <p:nvPr/>
        </p:nvGrpSpPr>
        <p:grpSpPr>
          <a:xfrm>
            <a:off x="4239261" y="4991172"/>
            <a:ext cx="2032476" cy="772522"/>
            <a:chOff x="4198761" y="4923068"/>
            <a:chExt cx="2032476" cy="772522"/>
          </a:xfrm>
        </p:grpSpPr>
        <p:sp>
          <p:nvSpPr>
            <p:cNvPr id="25" name="Rectangle : coins arrondis 24">
              <a:extLst>
                <a:ext uri="{FF2B5EF4-FFF2-40B4-BE49-F238E27FC236}">
                  <a16:creationId xmlns:a16="http://schemas.microsoft.com/office/drawing/2014/main" id="{4C3352F2-6040-6667-4DEF-B6C0A1EB5249}"/>
                </a:ext>
              </a:extLst>
            </p:cNvPr>
            <p:cNvSpPr/>
            <p:nvPr/>
          </p:nvSpPr>
          <p:spPr>
            <a:xfrm>
              <a:off x="4198761" y="4923068"/>
              <a:ext cx="2032476" cy="772522"/>
            </a:xfrm>
            <a:prstGeom prst="roundRect">
              <a:avLst/>
            </a:prstGeom>
            <a:solidFill>
              <a:srgbClr val="F8BC4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6" name="Picture 2" descr="Résultat de recherche d'images pour &quot;icon joystick&quot;">
              <a:extLst>
                <a:ext uri="{FF2B5EF4-FFF2-40B4-BE49-F238E27FC236}">
                  <a16:creationId xmlns:a16="http://schemas.microsoft.com/office/drawing/2014/main" id="{989CFE07-6BD8-C81C-F946-F8653E24C925}"/>
                </a:ext>
              </a:extLst>
            </p:cNvPr>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89969" y="5155485"/>
              <a:ext cx="346692" cy="34669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a:extLst>
                <a:ext uri="{FF2B5EF4-FFF2-40B4-BE49-F238E27FC236}">
                  <a16:creationId xmlns:a16="http://schemas.microsoft.com/office/drawing/2014/main" id="{0BA7F68E-E13D-22E3-BB41-1714ED6EC993}"/>
                </a:ext>
              </a:extLst>
            </p:cNvPr>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84681" y="5125949"/>
              <a:ext cx="405763" cy="40576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Icône Profil, image, l'utilisateur dans Business and Management (Glyph)">
              <a:extLst>
                <a:ext uri="{FF2B5EF4-FFF2-40B4-BE49-F238E27FC236}">
                  <a16:creationId xmlns:a16="http://schemas.microsoft.com/office/drawing/2014/main" id="{17DDEFC0-2EC6-8A8A-9594-6AD6DEB132E0}"/>
                </a:ext>
              </a:extLst>
            </p:cNvPr>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45768" y="5072662"/>
              <a:ext cx="473333" cy="473333"/>
            </a:xfrm>
            <a:prstGeom prst="rect">
              <a:avLst/>
            </a:prstGeom>
            <a:noFill/>
            <a:extLst>
              <a:ext uri="{909E8E84-426E-40DD-AFC4-6F175D3DCCD1}">
                <a14:hiddenFill xmlns:a14="http://schemas.microsoft.com/office/drawing/2010/main">
                  <a:solidFill>
                    <a:srgbClr val="FFFFFF"/>
                  </a:solidFill>
                </a14:hiddenFill>
              </a:ext>
            </a:extLst>
          </p:spPr>
        </p:pic>
      </p:grpSp>
      <p:pic>
        <p:nvPicPr>
          <p:cNvPr id="1032" name="Picture 8">
            <a:extLst>
              <a:ext uri="{FF2B5EF4-FFF2-40B4-BE49-F238E27FC236}">
                <a16:creationId xmlns:a16="http://schemas.microsoft.com/office/drawing/2014/main" id="{CC9A3BC2-D232-BF43-8007-2B2027C14F5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00215" y="174309"/>
            <a:ext cx="436148" cy="566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407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096EDF5-A031-52C5-FB8E-D81632735F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566" t="23675" r="9132" b="24419"/>
          <a:stretch/>
        </p:blipFill>
        <p:spPr bwMode="auto">
          <a:xfrm>
            <a:off x="2391439" y="1425942"/>
            <a:ext cx="7409121" cy="4730309"/>
          </a:xfrm>
          <a:prstGeom prst="rect">
            <a:avLst/>
          </a:prstGeom>
          <a:noFill/>
          <a:extLst>
            <a:ext uri="{909E8E84-426E-40DD-AFC4-6F175D3DCCD1}">
              <a14:hiddenFill xmlns:a14="http://schemas.microsoft.com/office/drawing/2010/main">
                <a:solidFill>
                  <a:srgbClr val="FFFFFF"/>
                </a:solidFill>
              </a14:hiddenFill>
            </a:ext>
          </a:extLst>
        </p:spPr>
      </p:pic>
      <p:sp>
        <p:nvSpPr>
          <p:cNvPr id="16" name="Forme libre : forme 15">
            <a:extLst>
              <a:ext uri="{FF2B5EF4-FFF2-40B4-BE49-F238E27FC236}">
                <a16:creationId xmlns:a16="http://schemas.microsoft.com/office/drawing/2014/main" id="{D467B6A8-93B1-BAF7-8F0F-F4D8390F996B}"/>
              </a:ext>
            </a:extLst>
          </p:cNvPr>
          <p:cNvSpPr/>
          <p:nvPr/>
        </p:nvSpPr>
        <p:spPr>
          <a:xfrm>
            <a:off x="2803449" y="1835291"/>
            <a:ext cx="6521303" cy="2966489"/>
          </a:xfrm>
          <a:custGeom>
            <a:avLst/>
            <a:gdLst>
              <a:gd name="connsiteX0" fmla="*/ 1680242 w 6521303"/>
              <a:gd name="connsiteY0" fmla="*/ 1073895 h 2966489"/>
              <a:gd name="connsiteX1" fmla="*/ 1077435 w 6521303"/>
              <a:gd name="connsiteY1" fmla="*/ 1676702 h 2966489"/>
              <a:gd name="connsiteX2" fmla="*/ 1680242 w 6521303"/>
              <a:gd name="connsiteY2" fmla="*/ 2279509 h 2966489"/>
              <a:gd name="connsiteX3" fmla="*/ 4887139 w 6521303"/>
              <a:gd name="connsiteY3" fmla="*/ 2279509 h 2966489"/>
              <a:gd name="connsiteX4" fmla="*/ 5489946 w 6521303"/>
              <a:gd name="connsiteY4" fmla="*/ 1676702 h 2966489"/>
              <a:gd name="connsiteX5" fmla="*/ 4887139 w 6521303"/>
              <a:gd name="connsiteY5" fmla="*/ 1073895 h 2966489"/>
              <a:gd name="connsiteX6" fmla="*/ 350878 w 6521303"/>
              <a:gd name="connsiteY6" fmla="*/ 0 h 2966489"/>
              <a:gd name="connsiteX7" fmla="*/ 6170426 w 6521303"/>
              <a:gd name="connsiteY7" fmla="*/ 0 h 2966489"/>
              <a:gd name="connsiteX8" fmla="*/ 6521303 w 6521303"/>
              <a:gd name="connsiteY8" fmla="*/ 350877 h 2966489"/>
              <a:gd name="connsiteX9" fmla="*/ 6521303 w 6521303"/>
              <a:gd name="connsiteY9" fmla="*/ 701754 h 2966489"/>
              <a:gd name="connsiteX10" fmla="*/ 6521302 w 6521303"/>
              <a:gd name="connsiteY10" fmla="*/ 701754 h 2966489"/>
              <a:gd name="connsiteX11" fmla="*/ 6521302 w 6521303"/>
              <a:gd name="connsiteY11" fmla="*/ 2732565 h 2966489"/>
              <a:gd name="connsiteX12" fmla="*/ 6287378 w 6521303"/>
              <a:gd name="connsiteY12" fmla="*/ 2966489 h 2966489"/>
              <a:gd name="connsiteX13" fmla="*/ 233924 w 6521303"/>
              <a:gd name="connsiteY13" fmla="*/ 2966489 h 2966489"/>
              <a:gd name="connsiteX14" fmla="*/ 0 w 6521303"/>
              <a:gd name="connsiteY14" fmla="*/ 2732565 h 2966489"/>
              <a:gd name="connsiteX15" fmla="*/ 0 w 6521303"/>
              <a:gd name="connsiteY15" fmla="*/ 701754 h 2966489"/>
              <a:gd name="connsiteX16" fmla="*/ 1 w 6521303"/>
              <a:gd name="connsiteY16" fmla="*/ 701754 h 2966489"/>
              <a:gd name="connsiteX17" fmla="*/ 1 w 6521303"/>
              <a:gd name="connsiteY17" fmla="*/ 350877 h 2966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521303" h="2966489">
                <a:moveTo>
                  <a:pt x="1680242" y="1073895"/>
                </a:moveTo>
                <a:cubicBezTo>
                  <a:pt x="1347321" y="1073895"/>
                  <a:pt x="1077435" y="1343781"/>
                  <a:pt x="1077435" y="1676702"/>
                </a:cubicBezTo>
                <a:cubicBezTo>
                  <a:pt x="1077435" y="2009623"/>
                  <a:pt x="1347321" y="2279509"/>
                  <a:pt x="1680242" y="2279509"/>
                </a:cubicBezTo>
                <a:lnTo>
                  <a:pt x="4887139" y="2279509"/>
                </a:lnTo>
                <a:cubicBezTo>
                  <a:pt x="5220060" y="2279509"/>
                  <a:pt x="5489946" y="2009623"/>
                  <a:pt x="5489946" y="1676702"/>
                </a:cubicBezTo>
                <a:cubicBezTo>
                  <a:pt x="5489946" y="1343781"/>
                  <a:pt x="5220060" y="1073895"/>
                  <a:pt x="4887139" y="1073895"/>
                </a:cubicBezTo>
                <a:close/>
                <a:moveTo>
                  <a:pt x="350878" y="0"/>
                </a:moveTo>
                <a:lnTo>
                  <a:pt x="6170426" y="0"/>
                </a:lnTo>
                <a:lnTo>
                  <a:pt x="6521303" y="350877"/>
                </a:lnTo>
                <a:lnTo>
                  <a:pt x="6521303" y="701754"/>
                </a:lnTo>
                <a:lnTo>
                  <a:pt x="6521302" y="701754"/>
                </a:lnTo>
                <a:lnTo>
                  <a:pt x="6521302" y="2732565"/>
                </a:lnTo>
                <a:cubicBezTo>
                  <a:pt x="6521302" y="2861758"/>
                  <a:pt x="6416571" y="2966489"/>
                  <a:pt x="6287378" y="2966489"/>
                </a:cubicBezTo>
                <a:lnTo>
                  <a:pt x="233924" y="2966489"/>
                </a:lnTo>
                <a:cubicBezTo>
                  <a:pt x="104731" y="2966489"/>
                  <a:pt x="0" y="2861758"/>
                  <a:pt x="0" y="2732565"/>
                </a:cubicBezTo>
                <a:lnTo>
                  <a:pt x="0" y="701754"/>
                </a:lnTo>
                <a:lnTo>
                  <a:pt x="1" y="701754"/>
                </a:lnTo>
                <a:lnTo>
                  <a:pt x="1" y="350877"/>
                </a:lnTo>
                <a:close/>
              </a:path>
            </a:pathLst>
          </a:custGeom>
          <a:solidFill>
            <a:srgbClr val="F8BC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pic>
        <p:nvPicPr>
          <p:cNvPr id="17" name="Picture 4" descr="Philips Logo : histoire, signification de l'emblème">
            <a:extLst>
              <a:ext uri="{FF2B5EF4-FFF2-40B4-BE49-F238E27FC236}">
                <a16:creationId xmlns:a16="http://schemas.microsoft.com/office/drawing/2014/main" id="{9AF403B7-B69F-445D-B33D-9267D39966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662" r="20823" b="35261"/>
          <a:stretch/>
        </p:blipFill>
        <p:spPr bwMode="auto">
          <a:xfrm>
            <a:off x="7309823" y="4244026"/>
            <a:ext cx="1329179" cy="29345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a:extLst>
              <a:ext uri="{FF2B5EF4-FFF2-40B4-BE49-F238E27FC236}">
                <a16:creationId xmlns:a16="http://schemas.microsoft.com/office/drawing/2014/main" id="{10B90604-BF7E-B671-86B7-50D8BA1995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1228" y="4254659"/>
            <a:ext cx="357624" cy="469727"/>
          </a:xfrm>
          <a:prstGeom prst="rect">
            <a:avLst/>
          </a:prstGeom>
          <a:noFill/>
          <a:extLst>
            <a:ext uri="{909E8E84-426E-40DD-AFC4-6F175D3DCCD1}">
              <a14:hiddenFill xmlns:a14="http://schemas.microsoft.com/office/drawing/2010/main">
                <a:solidFill>
                  <a:srgbClr val="FFFFFF"/>
                </a:solidFill>
              </a14:hiddenFill>
            </a:ext>
          </a:extLst>
        </p:spPr>
      </p:pic>
      <p:sp>
        <p:nvSpPr>
          <p:cNvPr id="19" name="ZoneTexte 18">
            <a:extLst>
              <a:ext uri="{FF2B5EF4-FFF2-40B4-BE49-F238E27FC236}">
                <a16:creationId xmlns:a16="http://schemas.microsoft.com/office/drawing/2014/main" id="{F702FCD1-B89E-0902-AF30-BE54FF9C2D10}"/>
              </a:ext>
            </a:extLst>
          </p:cNvPr>
          <p:cNvSpPr txBox="1"/>
          <p:nvPr/>
        </p:nvSpPr>
        <p:spPr>
          <a:xfrm>
            <a:off x="6310421" y="1916655"/>
            <a:ext cx="2716621" cy="830997"/>
          </a:xfrm>
          <a:prstGeom prst="rect">
            <a:avLst/>
          </a:prstGeom>
          <a:noFill/>
        </p:spPr>
        <p:txBody>
          <a:bodyPr wrap="square" rtlCol="0">
            <a:spAutoFit/>
          </a:bodyPr>
          <a:lstStyle/>
          <a:p>
            <a:r>
              <a:rPr lang="fr-FR" sz="4800" dirty="0">
                <a:latin typeface="Century Gothic" panose="020B0502020202020204" pitchFamily="34" charset="0"/>
              </a:rPr>
              <a:t>VG 5000</a:t>
            </a:r>
          </a:p>
        </p:txBody>
      </p:sp>
      <p:sp>
        <p:nvSpPr>
          <p:cNvPr id="20" name="ZoneTexte 19">
            <a:extLst>
              <a:ext uri="{FF2B5EF4-FFF2-40B4-BE49-F238E27FC236}">
                <a16:creationId xmlns:a16="http://schemas.microsoft.com/office/drawing/2014/main" id="{C33E4036-A333-01C1-919B-FFFBF95B7EB3}"/>
              </a:ext>
            </a:extLst>
          </p:cNvPr>
          <p:cNvSpPr txBox="1"/>
          <p:nvPr/>
        </p:nvSpPr>
        <p:spPr>
          <a:xfrm>
            <a:off x="8815108" y="1907617"/>
            <a:ext cx="573443" cy="369332"/>
          </a:xfrm>
          <a:prstGeom prst="rect">
            <a:avLst/>
          </a:prstGeom>
          <a:noFill/>
        </p:spPr>
        <p:txBody>
          <a:bodyPr wrap="square" rtlCol="0">
            <a:spAutoFit/>
          </a:bodyPr>
          <a:lstStyle/>
          <a:p>
            <a:r>
              <a:rPr lang="fr-FR" b="1" i="1" dirty="0">
                <a:latin typeface="Century Gothic" panose="020B0502020202020204" pitchFamily="34" charset="0"/>
              </a:rPr>
              <a:t>µ</a:t>
            </a:r>
          </a:p>
        </p:txBody>
      </p:sp>
      <p:cxnSp>
        <p:nvCxnSpPr>
          <p:cNvPr id="13" name="Connecteur droit 12">
            <a:extLst>
              <a:ext uri="{FF2B5EF4-FFF2-40B4-BE49-F238E27FC236}">
                <a16:creationId xmlns:a16="http://schemas.microsoft.com/office/drawing/2014/main" id="{99F4D875-28F5-E3D8-4DC3-5E62F8B77747}"/>
              </a:ext>
            </a:extLst>
          </p:cNvPr>
          <p:cNvCxnSpPr>
            <a:cxnSpLocks/>
          </p:cNvCxnSpPr>
          <p:nvPr/>
        </p:nvCxnSpPr>
        <p:spPr>
          <a:xfrm>
            <a:off x="3189767" y="2374685"/>
            <a:ext cx="3120654" cy="264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ZoneTexte 24">
            <a:extLst>
              <a:ext uri="{FF2B5EF4-FFF2-40B4-BE49-F238E27FC236}">
                <a16:creationId xmlns:a16="http://schemas.microsoft.com/office/drawing/2014/main" id="{B333F463-26DE-4258-1722-44B2E8398823}"/>
              </a:ext>
            </a:extLst>
          </p:cNvPr>
          <p:cNvSpPr txBox="1"/>
          <p:nvPr/>
        </p:nvSpPr>
        <p:spPr>
          <a:xfrm>
            <a:off x="3099610" y="2016122"/>
            <a:ext cx="2267475" cy="338554"/>
          </a:xfrm>
          <a:prstGeom prst="rect">
            <a:avLst/>
          </a:prstGeom>
          <a:noFill/>
        </p:spPr>
        <p:txBody>
          <a:bodyPr wrap="square" rtlCol="0">
            <a:spAutoFit/>
          </a:bodyPr>
          <a:lstStyle/>
          <a:p>
            <a:r>
              <a:rPr lang="fr-FR" sz="1600" b="1" i="1" dirty="0">
                <a:latin typeface="Century Gothic" panose="020B0502020202020204" pitchFamily="34" charset="0"/>
              </a:rPr>
              <a:t>MABOOL</a:t>
            </a:r>
          </a:p>
        </p:txBody>
      </p:sp>
      <p:sp>
        <p:nvSpPr>
          <p:cNvPr id="26" name="ZoneTexte 25">
            <a:extLst>
              <a:ext uri="{FF2B5EF4-FFF2-40B4-BE49-F238E27FC236}">
                <a16:creationId xmlns:a16="http://schemas.microsoft.com/office/drawing/2014/main" id="{241B8BC9-A5C8-514B-DFAE-697532DFF0B8}"/>
              </a:ext>
            </a:extLst>
          </p:cNvPr>
          <p:cNvSpPr txBox="1"/>
          <p:nvPr/>
        </p:nvSpPr>
        <p:spPr>
          <a:xfrm>
            <a:off x="3099609" y="4509078"/>
            <a:ext cx="2267475" cy="253916"/>
          </a:xfrm>
          <a:prstGeom prst="rect">
            <a:avLst/>
          </a:prstGeom>
          <a:noFill/>
        </p:spPr>
        <p:txBody>
          <a:bodyPr wrap="square" rtlCol="0">
            <a:spAutoFit/>
          </a:bodyPr>
          <a:lstStyle/>
          <a:p>
            <a:r>
              <a:rPr lang="fr-FR" sz="1050" dirty="0">
                <a:latin typeface="Century Gothic" panose="020B0502020202020204" pitchFamily="34" charset="0"/>
              </a:rPr>
              <a:t>© Baptiste BIDEAUX 2022</a:t>
            </a:r>
          </a:p>
        </p:txBody>
      </p:sp>
      <p:sp>
        <p:nvSpPr>
          <p:cNvPr id="27" name="ZoneTexte 26">
            <a:extLst>
              <a:ext uri="{FF2B5EF4-FFF2-40B4-BE49-F238E27FC236}">
                <a16:creationId xmlns:a16="http://schemas.microsoft.com/office/drawing/2014/main" id="{019E9301-3A62-07A2-17D6-DB446B3DCFC5}"/>
              </a:ext>
            </a:extLst>
          </p:cNvPr>
          <p:cNvSpPr txBox="1"/>
          <p:nvPr/>
        </p:nvSpPr>
        <p:spPr>
          <a:xfrm>
            <a:off x="3088975" y="2440571"/>
            <a:ext cx="2267475" cy="338554"/>
          </a:xfrm>
          <a:prstGeom prst="rect">
            <a:avLst/>
          </a:prstGeom>
          <a:noFill/>
        </p:spPr>
        <p:txBody>
          <a:bodyPr wrap="square" rtlCol="0">
            <a:spAutoFit/>
          </a:bodyPr>
          <a:lstStyle/>
          <a:p>
            <a:r>
              <a:rPr lang="fr-FR" sz="1600" i="1" dirty="0">
                <a:latin typeface="Century Gothic" panose="020B0502020202020204" pitchFamily="34" charset="0"/>
              </a:rPr>
              <a:t>Face 2400 Bauds</a:t>
            </a:r>
          </a:p>
        </p:txBody>
      </p:sp>
    </p:spTree>
    <p:extLst>
      <p:ext uri="{BB962C8B-B14F-4D97-AF65-F5344CB8AC3E}">
        <p14:creationId xmlns:p14="http://schemas.microsoft.com/office/powerpoint/2010/main" val="822832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573618" y="2438653"/>
              <a:ext cx="5108609" cy="892552"/>
            </a:xfrm>
            <a:prstGeom prst="rect">
              <a:avLst/>
            </a:prstGeom>
            <a:noFill/>
          </p:spPr>
          <p:txBody>
            <a:bodyPr wrap="square" rtlCol="0">
              <a:spAutoFit/>
            </a:bodyPr>
            <a:lstStyle/>
            <a:p>
              <a:pPr algn="ctr"/>
              <a:r>
                <a:rPr lang="fr-FR" sz="3600" b="1" dirty="0">
                  <a:latin typeface="Century Gothic" panose="020B0502020202020204" pitchFamily="34" charset="0"/>
                </a:rPr>
                <a:t>MABOOL</a:t>
              </a:r>
              <a:br>
                <a:rPr lang="fr-FR" sz="3600" b="1" dirty="0">
                  <a:latin typeface="Century Gothic" panose="020B0502020202020204" pitchFamily="34" charset="0"/>
                </a:rPr>
              </a:br>
              <a:r>
                <a:rPr lang="fr-FR" sz="1600" b="1" dirty="0">
                  <a:latin typeface="Century Gothic" panose="020B0502020202020204" pitchFamily="34" charset="0"/>
                </a:rPr>
                <a:t>for Philips VG5000 computer</a:t>
              </a:r>
              <a:endParaRPr lang="fr-FR" sz="3600" b="1" dirty="0">
                <a:latin typeface="Century Gothic" panose="020B0502020202020204" pitchFamily="34" charset="0"/>
              </a:endParaRPr>
            </a:p>
          </p:txBody>
        </p:sp>
        <p:pic>
          <p:nvPicPr>
            <p:cNvPr id="11" name="Picture 4" descr="Philips Logo : histoire, signification de l'emblème">
              <a:extLst>
                <a:ext uri="{FF2B5EF4-FFF2-40B4-BE49-F238E27FC236}">
                  <a16:creationId xmlns:a16="http://schemas.microsoft.com/office/drawing/2014/main" id="{88BD72BF-0937-3BFC-E887-F91A5DC7FE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62" r="20823" b="35261"/>
            <a:stretch/>
          </p:blipFill>
          <p:spPr bwMode="auto">
            <a:xfrm>
              <a:off x="1641768" y="6487054"/>
              <a:ext cx="1329179" cy="293459"/>
            </a:xfrm>
            <a:prstGeom prst="rect">
              <a:avLst/>
            </a:prstGeom>
            <a:grpFill/>
          </p:spPr>
        </p:pic>
        <p:pic>
          <p:nvPicPr>
            <p:cNvPr id="12" name="Picture 6">
              <a:extLst>
                <a:ext uri="{FF2B5EF4-FFF2-40B4-BE49-F238E27FC236}">
                  <a16:creationId xmlns:a16="http://schemas.microsoft.com/office/drawing/2014/main" id="{30C19FB9-53AD-91A9-8456-9C1E31D56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025" y="6474354"/>
              <a:ext cx="304800" cy="400345"/>
            </a:xfrm>
            <a:prstGeom prst="rect">
              <a:avLst/>
            </a:prstGeom>
            <a:grpFill/>
          </p:spPr>
        </p:pic>
      </p:grpSp>
      <p:sp>
        <p:nvSpPr>
          <p:cNvPr id="13" name="ZoneTexte 12">
            <a:extLst>
              <a:ext uri="{FF2B5EF4-FFF2-40B4-BE49-F238E27FC236}">
                <a16:creationId xmlns:a16="http://schemas.microsoft.com/office/drawing/2014/main" id="{C5B08FF6-5C11-F8A0-EBAC-5FEF89CA0E8D}"/>
              </a:ext>
            </a:extLst>
          </p:cNvPr>
          <p:cNvSpPr txBox="1"/>
          <p:nvPr/>
        </p:nvSpPr>
        <p:spPr>
          <a:xfrm>
            <a:off x="1345018" y="5460958"/>
            <a:ext cx="5108609" cy="369332"/>
          </a:xfrm>
          <a:prstGeom prst="rect">
            <a:avLst/>
          </a:prstGeom>
          <a:noFill/>
        </p:spPr>
        <p:txBody>
          <a:bodyPr wrap="square" rtlCol="0">
            <a:spAutoFit/>
          </a:bodyPr>
          <a:lstStyle/>
          <a:p>
            <a:pPr algn="ctr"/>
            <a:r>
              <a:rPr lang="fr-FR" b="1" dirty="0">
                <a:latin typeface="Century Gothic" panose="020B0502020202020204" pitchFamily="34" charset="0"/>
              </a:rPr>
              <a:t>Baptiste Bideaux ©2022</a:t>
            </a:r>
          </a:p>
        </p:txBody>
      </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879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4278094"/>
            </a:xfrm>
            <a:prstGeom prst="rect">
              <a:avLst/>
            </a:prstGeom>
            <a:noFill/>
          </p:spPr>
          <p:txBody>
            <a:bodyPr wrap="square" rtlCol="0">
              <a:spAutoFit/>
            </a:bodyPr>
            <a:lstStyle/>
            <a:p>
              <a:r>
                <a:rPr lang="fr-FR" sz="1600" b="1" dirty="0">
                  <a:latin typeface="Century Gothic" panose="020B0502020202020204" pitchFamily="34" charset="0"/>
                </a:rPr>
                <a:t>THE GAME</a:t>
              </a:r>
            </a:p>
            <a:p>
              <a:endParaRPr lang="fr-FR" sz="1600" b="1" dirty="0">
                <a:latin typeface="Century Gothic" panose="020B0502020202020204" pitchFamily="34" charset="0"/>
              </a:endParaRPr>
            </a:p>
            <a:p>
              <a:pPr algn="just"/>
              <a:r>
                <a:rPr lang="en-US" sz="1600" dirty="0" err="1">
                  <a:latin typeface="Century Gothic" panose="020B0502020202020204" pitchFamily="34" charset="0"/>
                </a:rPr>
                <a:t>Mabool</a:t>
              </a:r>
              <a:r>
                <a:rPr lang="en-US" sz="1600" dirty="0">
                  <a:latin typeface="Century Gothic" panose="020B0502020202020204" pitchFamily="34" charset="0"/>
                </a:rPr>
                <a:t>, a spherical adventurer, finds himself locked in a dark castle. In order to escape, he will have to leave each of the rooms of this gloomy building, picking up all the stars and keys present, which will open the exit door.</a:t>
              </a:r>
            </a:p>
            <a:p>
              <a:pPr algn="just"/>
              <a:r>
                <a:rPr lang="en-US" sz="1600" dirty="0">
                  <a:latin typeface="Century Gothic" panose="020B0502020202020204" pitchFamily="34" charset="0"/>
                </a:rPr>
                <a:t>
But be careful, </a:t>
              </a:r>
              <a:r>
                <a:rPr lang="en-US" sz="1600" dirty="0" err="1">
                  <a:latin typeface="Century Gothic" panose="020B0502020202020204" pitchFamily="34" charset="0"/>
                </a:rPr>
                <a:t>Mabool</a:t>
              </a:r>
              <a:r>
                <a:rPr lang="en-US" sz="1600" dirty="0">
                  <a:latin typeface="Century Gothic" panose="020B0502020202020204" pitchFamily="34" charset="0"/>
                </a:rPr>
                <a:t> is spherical in shape, and once launched, it can only stop if it encounters an obstacle (wall, star or other object ...). So be careful not to fall into the void.
Each trip will have to be carefully considered...</a:t>
              </a:r>
            </a:p>
            <a:p>
              <a:pPr algn="just"/>
              <a:r>
                <a:rPr lang="en-US" sz="1600" dirty="0">
                  <a:latin typeface="Century Gothic" panose="020B0502020202020204" pitchFamily="34" charset="0"/>
                </a:rPr>
                <a:t>
To help him, he will find on his way very useful objects.
</a:t>
              </a:r>
              <a:endParaRPr lang="fr-FR" sz="1600" dirty="0">
                <a:latin typeface="Century Gothic" panose="020B0502020202020204" pitchFamily="34" charset="0"/>
              </a:endParaRPr>
            </a:p>
          </p:txBody>
        </p:sp>
        <p:pic>
          <p:nvPicPr>
            <p:cNvPr id="11" name="Picture 4" descr="Philips Logo : histoire, signification de l'emblème">
              <a:extLst>
                <a:ext uri="{FF2B5EF4-FFF2-40B4-BE49-F238E27FC236}">
                  <a16:creationId xmlns:a16="http://schemas.microsoft.com/office/drawing/2014/main" id="{88BD72BF-0937-3BFC-E887-F91A5DC7FE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62" r="20823" b="35261"/>
            <a:stretch/>
          </p:blipFill>
          <p:spPr bwMode="auto">
            <a:xfrm>
              <a:off x="1641768" y="6487054"/>
              <a:ext cx="1329179" cy="293459"/>
            </a:xfrm>
            <a:prstGeom prst="rect">
              <a:avLst/>
            </a:prstGeom>
            <a:grpFill/>
          </p:spPr>
        </p:pic>
        <p:pic>
          <p:nvPicPr>
            <p:cNvPr id="12" name="Picture 6">
              <a:extLst>
                <a:ext uri="{FF2B5EF4-FFF2-40B4-BE49-F238E27FC236}">
                  <a16:creationId xmlns:a16="http://schemas.microsoft.com/office/drawing/2014/main" id="{30C19FB9-53AD-91A9-8456-9C1E31D56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025" y="6474354"/>
              <a:ext cx="304800" cy="400345"/>
            </a:xfrm>
            <a:prstGeom prst="rect">
              <a:avLst/>
            </a:prstGeom>
            <a:grpFill/>
          </p:spPr>
        </p:pic>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English</a:t>
            </a:r>
          </a:p>
        </p:txBody>
      </p:sp>
    </p:spTree>
    <p:extLst>
      <p:ext uri="{BB962C8B-B14F-4D97-AF65-F5344CB8AC3E}">
        <p14:creationId xmlns:p14="http://schemas.microsoft.com/office/powerpoint/2010/main" val="2988442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4278094"/>
            </a:xfrm>
            <a:prstGeom prst="rect">
              <a:avLst/>
            </a:prstGeom>
            <a:noFill/>
          </p:spPr>
          <p:txBody>
            <a:bodyPr wrap="square" rtlCol="0">
              <a:spAutoFit/>
            </a:bodyPr>
            <a:lstStyle/>
            <a:p>
              <a:r>
                <a:rPr lang="fr-FR" sz="1600" b="1" dirty="0">
                  <a:latin typeface="Century Gothic" panose="020B0502020202020204" pitchFamily="34" charset="0"/>
                </a:rPr>
                <a:t>LAUNCH OF THE GAME
</a:t>
              </a:r>
            </a:p>
            <a:p>
              <a:pPr algn="just"/>
              <a:r>
                <a:rPr lang="en-US" sz="1600" dirty="0">
                  <a:latin typeface="Century Gothic" panose="020B0502020202020204" pitchFamily="34" charset="0"/>
                </a:rPr>
                <a:t>Insert </a:t>
              </a:r>
              <a:r>
                <a:rPr lang="en-US" sz="1600" b="1" dirty="0">
                  <a:latin typeface="Century Gothic" panose="020B0502020202020204" pitchFamily="34" charset="0"/>
                </a:rPr>
                <a:t>the A-SIDE of the </a:t>
              </a:r>
              <a:r>
                <a:rPr lang="en-US" sz="1600" b="1" dirty="0" err="1">
                  <a:latin typeface="Century Gothic" panose="020B0502020202020204" pitchFamily="34" charset="0"/>
                </a:rPr>
                <a:t>Mabool</a:t>
              </a:r>
              <a:r>
                <a:rPr lang="en-US" sz="1600" b="1" dirty="0">
                  <a:latin typeface="Century Gothic" panose="020B0502020202020204" pitchFamily="34" charset="0"/>
                </a:rPr>
                <a:t> tape</a:t>
              </a:r>
              <a:r>
                <a:rPr lang="en-US" sz="1600" dirty="0">
                  <a:latin typeface="Century Gothic" panose="020B0502020202020204" pitchFamily="34" charset="0"/>
                </a:rPr>
                <a:t> into the tape recorder. Verify that it is rewound and press the PLAY key.</a:t>
              </a:r>
            </a:p>
            <a:p>
              <a:pPr algn="just"/>
              <a:r>
                <a:rPr lang="en-US" sz="1600" dirty="0">
                  <a:latin typeface="Century Gothic" panose="020B0502020202020204" pitchFamily="34" charset="0"/>
                </a:rPr>
                <a:t>
Type on the keyboard:
</a:t>
              </a:r>
              <a:r>
                <a:rPr lang="en-US" sz="1600" dirty="0">
                  <a:latin typeface="Courier New" panose="02070309020205020404" pitchFamily="49" charset="0"/>
                  <a:cs typeface="Courier New" panose="02070309020205020404" pitchFamily="49" charset="0"/>
                </a:rPr>
                <a:t>CLOAD «MABOOL»
</a:t>
              </a:r>
              <a:br>
                <a:rPr lang="en-US" sz="1600" b="1" dirty="0">
                  <a:latin typeface="Century Gothic" panose="020B0502020202020204" pitchFamily="34" charset="0"/>
                </a:rPr>
              </a:br>
              <a:r>
                <a:rPr lang="en-US" sz="1600" b="1" dirty="0">
                  <a:latin typeface="Century Gothic" panose="020B0502020202020204" pitchFamily="34" charset="0"/>
                </a:rPr>
                <a:t>GAME CONTROLS</a:t>
              </a:r>
            </a:p>
            <a:p>
              <a:pPr algn="just"/>
              <a:r>
                <a:rPr lang="en-US" sz="1600" b="1" dirty="0">
                  <a:latin typeface="Century Gothic" panose="020B0502020202020204" pitchFamily="34" charset="0"/>
                </a:rPr>
                <a:t>
</a:t>
              </a:r>
              <a:r>
                <a:rPr lang="en-US" sz="1600" dirty="0" err="1">
                  <a:latin typeface="Century Gothic" panose="020B0502020202020204" pitchFamily="34" charset="0"/>
                </a:rPr>
                <a:t>Mabool</a:t>
              </a:r>
              <a:r>
                <a:rPr lang="en-US" sz="1600" dirty="0">
                  <a:latin typeface="Century Gothic" panose="020B0502020202020204" pitchFamily="34" charset="0"/>
                </a:rPr>
                <a:t> moves using </a:t>
              </a:r>
              <a:r>
                <a:rPr lang="en-US" sz="1600" b="1" dirty="0">
                  <a:latin typeface="Century Gothic" panose="020B0502020202020204" pitchFamily="34" charset="0"/>
                </a:rPr>
                <a:t>joystick 1 or keyboard</a:t>
              </a:r>
              <a:r>
                <a:rPr lang="en-US" sz="1600" dirty="0">
                  <a:latin typeface="Century Gothic" panose="020B0502020202020204" pitchFamily="34" charset="0"/>
                </a:rPr>
                <a:t> (Arrows + spacebar).</a:t>
              </a:r>
            </a:p>
            <a:p>
              <a:pPr algn="just"/>
              <a:r>
                <a:rPr lang="en-US" sz="1600" dirty="0">
                  <a:latin typeface="Century Gothic" panose="020B0502020202020204" pitchFamily="34" charset="0"/>
                </a:rPr>
                <a:t>
To give up a game</a:t>
              </a:r>
              <a:r>
                <a:rPr lang="en-US" sz="1600" b="1" dirty="0">
                  <a:latin typeface="Century Gothic" panose="020B0502020202020204" pitchFamily="34" charset="0"/>
                </a:rPr>
                <a:t>, press the S key </a:t>
              </a:r>
              <a:r>
                <a:rPr lang="en-US" sz="1600" dirty="0">
                  <a:latin typeface="Century Gothic" panose="020B0502020202020204" pitchFamily="34" charset="0"/>
                </a:rPr>
                <a:t>(you will lose one of your 4 lives).</a:t>
              </a:r>
              <a:r>
                <a:rPr lang="en-US" sz="1600" b="1" dirty="0">
                  <a:latin typeface="Century Gothic" panose="020B0502020202020204" pitchFamily="34" charset="0"/>
                </a:rPr>
                <a:t>
</a:t>
              </a:r>
              <a:endParaRPr lang="fr-FR" sz="1600" b="1" dirty="0">
                <a:latin typeface="Century Gothic" panose="020B0502020202020204" pitchFamily="34" charset="0"/>
              </a:endParaRPr>
            </a:p>
          </p:txBody>
        </p:sp>
        <p:pic>
          <p:nvPicPr>
            <p:cNvPr id="11" name="Picture 4" descr="Philips Logo : histoire, signification de l'emblème">
              <a:extLst>
                <a:ext uri="{FF2B5EF4-FFF2-40B4-BE49-F238E27FC236}">
                  <a16:creationId xmlns:a16="http://schemas.microsoft.com/office/drawing/2014/main" id="{88BD72BF-0937-3BFC-E887-F91A5DC7FE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62" r="20823" b="35261"/>
            <a:stretch/>
          </p:blipFill>
          <p:spPr bwMode="auto">
            <a:xfrm>
              <a:off x="1641768" y="6487054"/>
              <a:ext cx="1329179" cy="293459"/>
            </a:xfrm>
            <a:prstGeom prst="rect">
              <a:avLst/>
            </a:prstGeom>
            <a:grpFill/>
          </p:spPr>
        </p:pic>
        <p:pic>
          <p:nvPicPr>
            <p:cNvPr id="12" name="Picture 6">
              <a:extLst>
                <a:ext uri="{FF2B5EF4-FFF2-40B4-BE49-F238E27FC236}">
                  <a16:creationId xmlns:a16="http://schemas.microsoft.com/office/drawing/2014/main" id="{30C19FB9-53AD-91A9-8456-9C1E31D56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025" y="6474354"/>
              <a:ext cx="304800" cy="400345"/>
            </a:xfrm>
            <a:prstGeom prst="rect">
              <a:avLst/>
            </a:prstGeom>
            <a:grpFill/>
          </p:spPr>
        </p:pic>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English</a:t>
            </a:r>
          </a:p>
        </p:txBody>
      </p:sp>
    </p:spTree>
    <p:extLst>
      <p:ext uri="{BB962C8B-B14F-4D97-AF65-F5344CB8AC3E}">
        <p14:creationId xmlns:p14="http://schemas.microsoft.com/office/powerpoint/2010/main" val="75181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584775"/>
            </a:xfrm>
            <a:prstGeom prst="rect">
              <a:avLst/>
            </a:prstGeom>
            <a:noFill/>
          </p:spPr>
          <p:txBody>
            <a:bodyPr wrap="square" rtlCol="0">
              <a:spAutoFit/>
            </a:bodyPr>
            <a:lstStyle/>
            <a:p>
              <a:r>
                <a:rPr lang="fr-FR" sz="1600" b="1" dirty="0">
                  <a:latin typeface="Century Gothic" panose="020B0502020202020204" pitchFamily="34" charset="0"/>
                </a:rPr>
                <a:t>OBJECTS AND TRAPS
</a:t>
              </a:r>
            </a:p>
          </p:txBody>
        </p:sp>
        <p:pic>
          <p:nvPicPr>
            <p:cNvPr id="11" name="Picture 4" descr="Philips Logo : histoire, signification de l'emblème">
              <a:extLst>
                <a:ext uri="{FF2B5EF4-FFF2-40B4-BE49-F238E27FC236}">
                  <a16:creationId xmlns:a16="http://schemas.microsoft.com/office/drawing/2014/main" id="{88BD72BF-0937-3BFC-E887-F91A5DC7FE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62" r="20823" b="35261"/>
            <a:stretch/>
          </p:blipFill>
          <p:spPr bwMode="auto">
            <a:xfrm>
              <a:off x="1641768" y="6487054"/>
              <a:ext cx="1329179" cy="293459"/>
            </a:xfrm>
            <a:prstGeom prst="rect">
              <a:avLst/>
            </a:prstGeom>
            <a:grpFill/>
          </p:spPr>
        </p:pic>
        <p:pic>
          <p:nvPicPr>
            <p:cNvPr id="12" name="Picture 6">
              <a:extLst>
                <a:ext uri="{FF2B5EF4-FFF2-40B4-BE49-F238E27FC236}">
                  <a16:creationId xmlns:a16="http://schemas.microsoft.com/office/drawing/2014/main" id="{30C19FB9-53AD-91A9-8456-9C1E31D56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025" y="6474354"/>
              <a:ext cx="304800" cy="400345"/>
            </a:xfrm>
            <a:prstGeom prst="rect">
              <a:avLst/>
            </a:prstGeom>
            <a:grpFill/>
          </p:spPr>
        </p:pic>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English</a:t>
            </a:r>
          </a:p>
        </p:txBody>
      </p:sp>
      <p:sp>
        <p:nvSpPr>
          <p:cNvPr id="13" name="ZoneTexte 12">
            <a:extLst>
              <a:ext uri="{FF2B5EF4-FFF2-40B4-BE49-F238E27FC236}">
                <a16:creationId xmlns:a16="http://schemas.microsoft.com/office/drawing/2014/main" id="{594700FB-AEB1-AE31-EF82-2E62536C8379}"/>
              </a:ext>
            </a:extLst>
          </p:cNvPr>
          <p:cNvSpPr txBox="1"/>
          <p:nvPr/>
        </p:nvSpPr>
        <p:spPr>
          <a:xfrm>
            <a:off x="2676179" y="1321376"/>
            <a:ext cx="3777448" cy="338553"/>
          </a:xfrm>
          <a:prstGeom prst="rect">
            <a:avLst/>
          </a:prstGeom>
          <a:noFill/>
        </p:spPr>
        <p:txBody>
          <a:bodyPr wrap="square" rtlCol="0">
            <a:spAutoFit/>
          </a:bodyPr>
          <a:lstStyle/>
          <a:p>
            <a:r>
              <a:rPr lang="fr-FR" sz="1600" i="1" dirty="0">
                <a:latin typeface="Century Gothic" panose="020B0502020202020204" pitchFamily="34" charset="0"/>
              </a:rPr>
              <a:t>Our </a:t>
            </a:r>
            <a:r>
              <a:rPr lang="fr-FR" sz="1600" i="1" dirty="0" err="1">
                <a:latin typeface="Century Gothic" panose="020B0502020202020204" pitchFamily="34" charset="0"/>
              </a:rPr>
              <a:t>hero</a:t>
            </a:r>
            <a:r>
              <a:rPr lang="fr-FR" sz="1600" i="1" dirty="0">
                <a:latin typeface="Century Gothic" panose="020B0502020202020204" pitchFamily="34" charset="0"/>
              </a:rPr>
              <a:t>, </a:t>
            </a:r>
            <a:r>
              <a:rPr lang="fr-FR" sz="1600" i="1" dirty="0" err="1">
                <a:latin typeface="Century Gothic" panose="020B0502020202020204" pitchFamily="34" charset="0"/>
              </a:rPr>
              <a:t>Mabool</a:t>
            </a:r>
            <a:r>
              <a:rPr lang="fr-FR" sz="1600" i="1" dirty="0">
                <a:latin typeface="Century Gothic" panose="020B0502020202020204" pitchFamily="34" charset="0"/>
              </a:rPr>
              <a:t>.</a:t>
            </a:r>
          </a:p>
        </p:txBody>
      </p:sp>
      <p:pic>
        <p:nvPicPr>
          <p:cNvPr id="7" name="Image 6">
            <a:extLst>
              <a:ext uri="{FF2B5EF4-FFF2-40B4-BE49-F238E27FC236}">
                <a16:creationId xmlns:a16="http://schemas.microsoft.com/office/drawing/2014/main" id="{833371FA-8E6F-4995-0CA7-762D23E8502D}"/>
              </a:ext>
            </a:extLst>
          </p:cNvPr>
          <p:cNvPicPr>
            <a:picLocks noChangeAspect="1"/>
          </p:cNvPicPr>
          <p:nvPr/>
        </p:nvPicPr>
        <p:blipFill>
          <a:blip r:embed="rId4"/>
          <a:stretch>
            <a:fillRect/>
          </a:stretch>
        </p:blipFill>
        <p:spPr>
          <a:xfrm>
            <a:off x="2077756" y="1211890"/>
            <a:ext cx="446022" cy="557527"/>
          </a:xfrm>
          <a:prstGeom prst="rect">
            <a:avLst/>
          </a:prstGeom>
        </p:spPr>
      </p:pic>
      <p:pic>
        <p:nvPicPr>
          <p:cNvPr id="14" name="Image 13">
            <a:extLst>
              <a:ext uri="{FF2B5EF4-FFF2-40B4-BE49-F238E27FC236}">
                <a16:creationId xmlns:a16="http://schemas.microsoft.com/office/drawing/2014/main" id="{EBF38A5B-3E5B-DD04-FB25-B43A1ADF3364}"/>
              </a:ext>
            </a:extLst>
          </p:cNvPr>
          <p:cNvPicPr>
            <a:picLocks noChangeAspect="1"/>
          </p:cNvPicPr>
          <p:nvPr/>
        </p:nvPicPr>
        <p:blipFill>
          <a:blip r:embed="rId5"/>
          <a:stretch>
            <a:fillRect/>
          </a:stretch>
        </p:blipFill>
        <p:spPr>
          <a:xfrm>
            <a:off x="1631734" y="1899693"/>
            <a:ext cx="446023" cy="557529"/>
          </a:xfrm>
          <a:prstGeom prst="rect">
            <a:avLst/>
          </a:prstGeom>
        </p:spPr>
      </p:pic>
      <p:pic>
        <p:nvPicPr>
          <p:cNvPr id="17" name="Image 16">
            <a:extLst>
              <a:ext uri="{FF2B5EF4-FFF2-40B4-BE49-F238E27FC236}">
                <a16:creationId xmlns:a16="http://schemas.microsoft.com/office/drawing/2014/main" id="{8226D2FA-6059-D647-E7E9-B40CB6B45F0E}"/>
              </a:ext>
            </a:extLst>
          </p:cNvPr>
          <p:cNvPicPr>
            <a:picLocks noChangeAspect="1"/>
          </p:cNvPicPr>
          <p:nvPr/>
        </p:nvPicPr>
        <p:blipFill>
          <a:blip r:embed="rId6"/>
          <a:stretch>
            <a:fillRect/>
          </a:stretch>
        </p:blipFill>
        <p:spPr>
          <a:xfrm>
            <a:off x="2077756" y="1899693"/>
            <a:ext cx="446021" cy="557526"/>
          </a:xfrm>
          <a:prstGeom prst="rect">
            <a:avLst/>
          </a:prstGeom>
        </p:spPr>
      </p:pic>
      <p:sp>
        <p:nvSpPr>
          <p:cNvPr id="18" name="ZoneTexte 17">
            <a:extLst>
              <a:ext uri="{FF2B5EF4-FFF2-40B4-BE49-F238E27FC236}">
                <a16:creationId xmlns:a16="http://schemas.microsoft.com/office/drawing/2014/main" id="{81ABB822-6853-48F3-97FA-A50115BBB710}"/>
              </a:ext>
            </a:extLst>
          </p:cNvPr>
          <p:cNvSpPr txBox="1"/>
          <p:nvPr/>
        </p:nvSpPr>
        <p:spPr>
          <a:xfrm>
            <a:off x="2676179" y="2009179"/>
            <a:ext cx="3777448" cy="338554"/>
          </a:xfrm>
          <a:prstGeom prst="rect">
            <a:avLst/>
          </a:prstGeom>
          <a:noFill/>
        </p:spPr>
        <p:txBody>
          <a:bodyPr wrap="square" rtlCol="0">
            <a:spAutoFit/>
          </a:bodyPr>
          <a:lstStyle/>
          <a:p>
            <a:r>
              <a:rPr lang="fr-FR" sz="1600" i="1" dirty="0">
                <a:latin typeface="Century Gothic" panose="020B0502020202020204" pitchFamily="34" charset="0"/>
              </a:rPr>
              <a:t>Stars &amp; key to </a:t>
            </a:r>
            <a:r>
              <a:rPr lang="fr-FR" sz="1600" i="1" dirty="0" err="1">
                <a:latin typeface="Century Gothic" panose="020B0502020202020204" pitchFamily="34" charset="0"/>
              </a:rPr>
              <a:t>collect</a:t>
            </a:r>
            <a:r>
              <a:rPr lang="fr-FR" sz="1600" i="1" dirty="0">
                <a:latin typeface="Century Gothic" panose="020B0502020202020204" pitchFamily="34" charset="0"/>
              </a:rPr>
              <a:t>.</a:t>
            </a:r>
          </a:p>
        </p:txBody>
      </p:sp>
      <p:pic>
        <p:nvPicPr>
          <p:cNvPr id="20" name="Image 19">
            <a:extLst>
              <a:ext uri="{FF2B5EF4-FFF2-40B4-BE49-F238E27FC236}">
                <a16:creationId xmlns:a16="http://schemas.microsoft.com/office/drawing/2014/main" id="{62B38F98-ACB7-FA85-192D-5FF95514A7F9}"/>
              </a:ext>
            </a:extLst>
          </p:cNvPr>
          <p:cNvPicPr>
            <a:picLocks noChangeAspect="1"/>
          </p:cNvPicPr>
          <p:nvPr/>
        </p:nvPicPr>
        <p:blipFill>
          <a:blip r:embed="rId7"/>
          <a:stretch>
            <a:fillRect/>
          </a:stretch>
        </p:blipFill>
        <p:spPr>
          <a:xfrm>
            <a:off x="2077756" y="2603169"/>
            <a:ext cx="446021" cy="557526"/>
          </a:xfrm>
          <a:prstGeom prst="rect">
            <a:avLst/>
          </a:prstGeom>
        </p:spPr>
      </p:pic>
      <p:sp>
        <p:nvSpPr>
          <p:cNvPr id="21" name="ZoneTexte 20">
            <a:extLst>
              <a:ext uri="{FF2B5EF4-FFF2-40B4-BE49-F238E27FC236}">
                <a16:creationId xmlns:a16="http://schemas.microsoft.com/office/drawing/2014/main" id="{6BD7469E-C3DF-7AAC-D71F-15144654025A}"/>
              </a:ext>
            </a:extLst>
          </p:cNvPr>
          <p:cNvSpPr txBox="1"/>
          <p:nvPr/>
        </p:nvSpPr>
        <p:spPr>
          <a:xfrm>
            <a:off x="2676178" y="2550067"/>
            <a:ext cx="3777448" cy="892552"/>
          </a:xfrm>
          <a:prstGeom prst="rect">
            <a:avLst/>
          </a:prstGeom>
          <a:noFill/>
        </p:spPr>
        <p:txBody>
          <a:bodyPr wrap="square" rtlCol="0">
            <a:spAutoFit/>
          </a:bodyPr>
          <a:lstStyle/>
          <a:p>
            <a:r>
              <a:rPr lang="fr-FR" sz="1600" i="1" dirty="0" err="1">
                <a:latin typeface="Century Gothic" panose="020B0502020202020204" pitchFamily="34" charset="0"/>
              </a:rPr>
              <a:t>Bomb</a:t>
            </a:r>
            <a:r>
              <a:rPr lang="fr-FR" sz="1600" i="1" dirty="0">
                <a:latin typeface="Century Gothic" panose="020B0502020202020204" pitchFamily="34" charset="0"/>
              </a:rPr>
              <a:t>. </a:t>
            </a:r>
            <a:br>
              <a:rPr lang="fr-FR" sz="1600" i="1" dirty="0">
                <a:latin typeface="Century Gothic" panose="020B0502020202020204" pitchFamily="34" charset="0"/>
              </a:rPr>
            </a:br>
            <a:r>
              <a:rPr lang="en-US" sz="1200" i="1" dirty="0">
                <a:latin typeface="Century Gothic" panose="020B0502020202020204" pitchFamily="34" charset="0"/>
              </a:rPr>
              <a:t>Stick to a wall and press FIRE. </a:t>
            </a:r>
            <a:br>
              <a:rPr lang="en-US" sz="1200" i="1" dirty="0">
                <a:latin typeface="Century Gothic" panose="020B0502020202020204" pitchFamily="34" charset="0"/>
              </a:rPr>
            </a:br>
            <a:r>
              <a:rPr lang="en-US" sz="1200" i="1" dirty="0">
                <a:latin typeface="Century Gothic" panose="020B0502020202020204" pitchFamily="34" charset="0"/>
              </a:rPr>
              <a:t>All the walls around </a:t>
            </a:r>
            <a:r>
              <a:rPr lang="en-US" sz="1200" i="1" dirty="0" err="1">
                <a:latin typeface="Century Gothic" panose="020B0502020202020204" pitchFamily="34" charset="0"/>
              </a:rPr>
              <a:t>Mabool</a:t>
            </a:r>
            <a:r>
              <a:rPr lang="en-US" sz="1200" i="1" dirty="0">
                <a:latin typeface="Century Gothic" panose="020B0502020202020204" pitchFamily="34" charset="0"/>
              </a:rPr>
              <a:t> will be destroyed.
</a:t>
            </a:r>
            <a:endParaRPr lang="fr-FR" sz="1200" i="1" dirty="0">
              <a:latin typeface="Century Gothic" panose="020B0502020202020204" pitchFamily="34" charset="0"/>
            </a:endParaRPr>
          </a:p>
        </p:txBody>
      </p:sp>
      <p:pic>
        <p:nvPicPr>
          <p:cNvPr id="23" name="Image 22">
            <a:extLst>
              <a:ext uri="{FF2B5EF4-FFF2-40B4-BE49-F238E27FC236}">
                <a16:creationId xmlns:a16="http://schemas.microsoft.com/office/drawing/2014/main" id="{E9377A75-AB99-3685-716B-2A39CEA12C06}"/>
              </a:ext>
            </a:extLst>
          </p:cNvPr>
          <p:cNvPicPr>
            <a:picLocks noChangeAspect="1"/>
          </p:cNvPicPr>
          <p:nvPr/>
        </p:nvPicPr>
        <p:blipFill>
          <a:blip r:embed="rId8"/>
          <a:stretch>
            <a:fillRect/>
          </a:stretch>
        </p:blipFill>
        <p:spPr>
          <a:xfrm>
            <a:off x="2049881" y="3351657"/>
            <a:ext cx="473896" cy="562751"/>
          </a:xfrm>
          <a:prstGeom prst="rect">
            <a:avLst/>
          </a:prstGeom>
        </p:spPr>
      </p:pic>
      <p:sp>
        <p:nvSpPr>
          <p:cNvPr id="25" name="ZoneTexte 24">
            <a:extLst>
              <a:ext uri="{FF2B5EF4-FFF2-40B4-BE49-F238E27FC236}">
                <a16:creationId xmlns:a16="http://schemas.microsoft.com/office/drawing/2014/main" id="{98B7D1CB-0EF6-0FA7-6AEE-C20424DACBAA}"/>
              </a:ext>
            </a:extLst>
          </p:cNvPr>
          <p:cNvSpPr txBox="1"/>
          <p:nvPr/>
        </p:nvSpPr>
        <p:spPr>
          <a:xfrm>
            <a:off x="2676178" y="3327234"/>
            <a:ext cx="3777448" cy="707886"/>
          </a:xfrm>
          <a:prstGeom prst="rect">
            <a:avLst/>
          </a:prstGeom>
          <a:noFill/>
        </p:spPr>
        <p:txBody>
          <a:bodyPr wrap="square" rtlCol="0">
            <a:spAutoFit/>
          </a:bodyPr>
          <a:lstStyle/>
          <a:p>
            <a:r>
              <a:rPr lang="fr-FR" sz="1600" i="1" dirty="0">
                <a:latin typeface="Century Gothic" panose="020B0502020202020204" pitchFamily="34" charset="0"/>
              </a:rPr>
              <a:t>Exit </a:t>
            </a:r>
            <a:r>
              <a:rPr lang="fr-FR" sz="1600" i="1" dirty="0" err="1">
                <a:latin typeface="Century Gothic" panose="020B0502020202020204" pitchFamily="34" charset="0"/>
              </a:rPr>
              <a:t>door</a:t>
            </a:r>
            <a:r>
              <a:rPr lang="fr-FR" sz="1600" i="1" dirty="0">
                <a:latin typeface="Century Gothic" panose="020B0502020202020204" pitchFamily="34" charset="0"/>
              </a:rPr>
              <a:t>. </a:t>
            </a:r>
            <a:br>
              <a:rPr lang="fr-FR" sz="1600" i="1" dirty="0">
                <a:latin typeface="Century Gothic" panose="020B0502020202020204" pitchFamily="34" charset="0"/>
              </a:rPr>
            </a:br>
            <a:r>
              <a:rPr lang="en-US" sz="1200" i="1" dirty="0">
                <a:latin typeface="Century Gothic" panose="020B0502020202020204" pitchFamily="34" charset="0"/>
              </a:rPr>
              <a:t>It will only open if </a:t>
            </a:r>
            <a:r>
              <a:rPr lang="en-US" sz="1200" i="1" dirty="0" err="1">
                <a:latin typeface="Century Gothic" panose="020B0502020202020204" pitchFamily="34" charset="0"/>
              </a:rPr>
              <a:t>Mabool</a:t>
            </a:r>
            <a:r>
              <a:rPr lang="en-US" sz="1200" i="1" dirty="0">
                <a:latin typeface="Century Gothic" panose="020B0502020202020204" pitchFamily="34" charset="0"/>
              </a:rPr>
              <a:t> has picked up all the stars and the key of each room.</a:t>
            </a:r>
            <a:endParaRPr lang="fr-FR" sz="1200" i="1" dirty="0">
              <a:latin typeface="Century Gothic" panose="020B0502020202020204" pitchFamily="34" charset="0"/>
            </a:endParaRPr>
          </a:p>
        </p:txBody>
      </p:sp>
      <p:pic>
        <p:nvPicPr>
          <p:cNvPr id="27" name="Image 26">
            <a:extLst>
              <a:ext uri="{FF2B5EF4-FFF2-40B4-BE49-F238E27FC236}">
                <a16:creationId xmlns:a16="http://schemas.microsoft.com/office/drawing/2014/main" id="{98FF5E76-4F3C-484A-4D8B-87B045DC452C}"/>
              </a:ext>
            </a:extLst>
          </p:cNvPr>
          <p:cNvPicPr>
            <a:picLocks noChangeAspect="1"/>
          </p:cNvPicPr>
          <p:nvPr/>
        </p:nvPicPr>
        <p:blipFill>
          <a:blip r:embed="rId9"/>
          <a:stretch>
            <a:fillRect/>
          </a:stretch>
        </p:blipFill>
        <p:spPr>
          <a:xfrm>
            <a:off x="2049882" y="4061968"/>
            <a:ext cx="473895" cy="557524"/>
          </a:xfrm>
          <a:prstGeom prst="rect">
            <a:avLst/>
          </a:prstGeom>
        </p:spPr>
      </p:pic>
      <p:sp>
        <p:nvSpPr>
          <p:cNvPr id="28" name="ZoneTexte 27">
            <a:extLst>
              <a:ext uri="{FF2B5EF4-FFF2-40B4-BE49-F238E27FC236}">
                <a16:creationId xmlns:a16="http://schemas.microsoft.com/office/drawing/2014/main" id="{9AA3E2BF-B29E-49FF-3CC9-8E6964C56505}"/>
              </a:ext>
            </a:extLst>
          </p:cNvPr>
          <p:cNvSpPr txBox="1"/>
          <p:nvPr/>
        </p:nvSpPr>
        <p:spPr>
          <a:xfrm>
            <a:off x="2676178" y="4006813"/>
            <a:ext cx="3777448" cy="523220"/>
          </a:xfrm>
          <a:prstGeom prst="rect">
            <a:avLst/>
          </a:prstGeom>
          <a:noFill/>
        </p:spPr>
        <p:txBody>
          <a:bodyPr wrap="square" rtlCol="0">
            <a:spAutoFit/>
          </a:bodyPr>
          <a:lstStyle/>
          <a:p>
            <a:r>
              <a:rPr lang="fr-FR" sz="1600" i="1" dirty="0" err="1">
                <a:latin typeface="Century Gothic" panose="020B0502020202020204" pitchFamily="34" charset="0"/>
              </a:rPr>
              <a:t>Elevator</a:t>
            </a:r>
            <a:r>
              <a:rPr lang="fr-FR" sz="1600" i="1" dirty="0">
                <a:latin typeface="Century Gothic" panose="020B0502020202020204" pitchFamily="34" charset="0"/>
              </a:rPr>
              <a:t>. </a:t>
            </a:r>
            <a:br>
              <a:rPr lang="fr-FR" sz="1600" i="1" dirty="0">
                <a:latin typeface="Century Gothic" panose="020B0502020202020204" pitchFamily="34" charset="0"/>
              </a:rPr>
            </a:br>
            <a:r>
              <a:rPr lang="en-US" sz="1200" i="1" dirty="0">
                <a:latin typeface="Century Gothic" panose="020B0502020202020204" pitchFamily="34" charset="0"/>
              </a:rPr>
              <a:t>Allows </a:t>
            </a:r>
            <a:r>
              <a:rPr lang="en-US" sz="1200" i="1" dirty="0" err="1">
                <a:latin typeface="Century Gothic" panose="020B0502020202020204" pitchFamily="34" charset="0"/>
              </a:rPr>
              <a:t>Mabool</a:t>
            </a:r>
            <a:r>
              <a:rPr lang="en-US" sz="1200" i="1" dirty="0">
                <a:latin typeface="Century Gothic" panose="020B0502020202020204" pitchFamily="34" charset="0"/>
              </a:rPr>
              <a:t> to move above the void.</a:t>
            </a:r>
            <a:endParaRPr lang="fr-FR" sz="1200" i="1" dirty="0">
              <a:latin typeface="Century Gothic" panose="020B0502020202020204" pitchFamily="34" charset="0"/>
            </a:endParaRPr>
          </a:p>
        </p:txBody>
      </p:sp>
      <p:pic>
        <p:nvPicPr>
          <p:cNvPr id="30" name="Image 29">
            <a:extLst>
              <a:ext uri="{FF2B5EF4-FFF2-40B4-BE49-F238E27FC236}">
                <a16:creationId xmlns:a16="http://schemas.microsoft.com/office/drawing/2014/main" id="{914C1B42-EDC1-6415-4E95-27B5183E2D3F}"/>
              </a:ext>
            </a:extLst>
          </p:cNvPr>
          <p:cNvPicPr>
            <a:picLocks noChangeAspect="1"/>
          </p:cNvPicPr>
          <p:nvPr/>
        </p:nvPicPr>
        <p:blipFill>
          <a:blip r:embed="rId10"/>
          <a:stretch>
            <a:fillRect/>
          </a:stretch>
        </p:blipFill>
        <p:spPr>
          <a:xfrm>
            <a:off x="2049882" y="4788831"/>
            <a:ext cx="473896" cy="557524"/>
          </a:xfrm>
          <a:prstGeom prst="rect">
            <a:avLst/>
          </a:prstGeom>
        </p:spPr>
      </p:pic>
      <p:sp>
        <p:nvSpPr>
          <p:cNvPr id="31" name="ZoneTexte 30">
            <a:extLst>
              <a:ext uri="{FF2B5EF4-FFF2-40B4-BE49-F238E27FC236}">
                <a16:creationId xmlns:a16="http://schemas.microsoft.com/office/drawing/2014/main" id="{B5538699-9762-BFBB-5B90-6A7347CE8CF6}"/>
              </a:ext>
            </a:extLst>
          </p:cNvPr>
          <p:cNvSpPr txBox="1"/>
          <p:nvPr/>
        </p:nvSpPr>
        <p:spPr>
          <a:xfrm>
            <a:off x="2676178" y="4754590"/>
            <a:ext cx="3777448" cy="707886"/>
          </a:xfrm>
          <a:prstGeom prst="rect">
            <a:avLst/>
          </a:prstGeom>
          <a:noFill/>
        </p:spPr>
        <p:txBody>
          <a:bodyPr wrap="square" rtlCol="0">
            <a:spAutoFit/>
          </a:bodyPr>
          <a:lstStyle/>
          <a:p>
            <a:r>
              <a:rPr lang="fr-FR" sz="1600" i="1" dirty="0" err="1">
                <a:latin typeface="Century Gothic" panose="020B0502020202020204" pitchFamily="34" charset="0"/>
              </a:rPr>
              <a:t>Teleporter</a:t>
            </a:r>
            <a:r>
              <a:rPr lang="fr-FR" sz="1600" i="1" dirty="0">
                <a:latin typeface="Century Gothic" panose="020B0502020202020204" pitchFamily="34" charset="0"/>
              </a:rPr>
              <a:t>. </a:t>
            </a:r>
            <a:br>
              <a:rPr lang="fr-FR" sz="1600" i="1" dirty="0">
                <a:latin typeface="Century Gothic" panose="020B0502020202020204" pitchFamily="34" charset="0"/>
              </a:rPr>
            </a:br>
            <a:r>
              <a:rPr lang="en-US" sz="1200" i="1" dirty="0">
                <a:latin typeface="Century Gothic" panose="020B0502020202020204" pitchFamily="34" charset="0"/>
              </a:rPr>
              <a:t>Allows </a:t>
            </a:r>
            <a:r>
              <a:rPr lang="en-US" sz="1200" i="1" dirty="0" err="1">
                <a:latin typeface="Century Gothic" panose="020B0502020202020204" pitchFamily="34" charset="0"/>
              </a:rPr>
              <a:t>Mabool</a:t>
            </a:r>
            <a:r>
              <a:rPr lang="en-US" sz="1200" i="1" dirty="0">
                <a:latin typeface="Century Gothic" panose="020B0502020202020204" pitchFamily="34" charset="0"/>
              </a:rPr>
              <a:t> to move to another teleporter present in the room.</a:t>
            </a:r>
            <a:endParaRPr lang="fr-FR" sz="1200" i="1" dirty="0">
              <a:latin typeface="Century Gothic" panose="020B0502020202020204" pitchFamily="34" charset="0"/>
            </a:endParaRPr>
          </a:p>
        </p:txBody>
      </p:sp>
    </p:spTree>
    <p:extLst>
      <p:ext uri="{BB962C8B-B14F-4D97-AF65-F5344CB8AC3E}">
        <p14:creationId xmlns:p14="http://schemas.microsoft.com/office/powerpoint/2010/main" val="1795726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584775"/>
            </a:xfrm>
            <a:prstGeom prst="rect">
              <a:avLst/>
            </a:prstGeom>
            <a:noFill/>
          </p:spPr>
          <p:txBody>
            <a:bodyPr wrap="square" rtlCol="0">
              <a:spAutoFit/>
            </a:bodyPr>
            <a:lstStyle/>
            <a:p>
              <a:r>
                <a:rPr lang="fr-FR" sz="1600" b="1" dirty="0">
                  <a:latin typeface="Century Gothic" panose="020B0502020202020204" pitchFamily="34" charset="0"/>
                </a:rPr>
                <a:t>OBJECTS AND TRAPS
</a:t>
              </a:r>
            </a:p>
          </p:txBody>
        </p:sp>
        <p:pic>
          <p:nvPicPr>
            <p:cNvPr id="11" name="Picture 4" descr="Philips Logo : histoire, signification de l'emblème">
              <a:extLst>
                <a:ext uri="{FF2B5EF4-FFF2-40B4-BE49-F238E27FC236}">
                  <a16:creationId xmlns:a16="http://schemas.microsoft.com/office/drawing/2014/main" id="{88BD72BF-0937-3BFC-E887-F91A5DC7FE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62" r="20823" b="35261"/>
            <a:stretch/>
          </p:blipFill>
          <p:spPr bwMode="auto">
            <a:xfrm>
              <a:off x="1641768" y="6487054"/>
              <a:ext cx="1329179" cy="293459"/>
            </a:xfrm>
            <a:prstGeom prst="rect">
              <a:avLst/>
            </a:prstGeom>
            <a:grpFill/>
          </p:spPr>
        </p:pic>
        <p:pic>
          <p:nvPicPr>
            <p:cNvPr id="12" name="Picture 6">
              <a:extLst>
                <a:ext uri="{FF2B5EF4-FFF2-40B4-BE49-F238E27FC236}">
                  <a16:creationId xmlns:a16="http://schemas.microsoft.com/office/drawing/2014/main" id="{30C19FB9-53AD-91A9-8456-9C1E31D56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025" y="6474354"/>
              <a:ext cx="304800" cy="400345"/>
            </a:xfrm>
            <a:prstGeom prst="rect">
              <a:avLst/>
            </a:prstGeom>
            <a:grpFill/>
          </p:spPr>
        </p:pic>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English</a:t>
            </a:r>
          </a:p>
        </p:txBody>
      </p:sp>
      <p:pic>
        <p:nvPicPr>
          <p:cNvPr id="17" name="Image 16">
            <a:extLst>
              <a:ext uri="{FF2B5EF4-FFF2-40B4-BE49-F238E27FC236}">
                <a16:creationId xmlns:a16="http://schemas.microsoft.com/office/drawing/2014/main" id="{8226D2FA-6059-D647-E7E9-B40CB6B45F0E}"/>
              </a:ext>
            </a:extLst>
          </p:cNvPr>
          <p:cNvPicPr>
            <a:picLocks noChangeAspect="1"/>
          </p:cNvPicPr>
          <p:nvPr/>
        </p:nvPicPr>
        <p:blipFill>
          <a:blip r:embed="rId4"/>
          <a:stretch>
            <a:fillRect/>
          </a:stretch>
        </p:blipFill>
        <p:spPr>
          <a:xfrm>
            <a:off x="2077756" y="1899693"/>
            <a:ext cx="446021" cy="557526"/>
          </a:xfrm>
          <a:prstGeom prst="rect">
            <a:avLst/>
          </a:prstGeom>
        </p:spPr>
      </p:pic>
      <p:pic>
        <p:nvPicPr>
          <p:cNvPr id="3" name="Image 2">
            <a:extLst>
              <a:ext uri="{FF2B5EF4-FFF2-40B4-BE49-F238E27FC236}">
                <a16:creationId xmlns:a16="http://schemas.microsoft.com/office/drawing/2014/main" id="{C8DEBCB2-9AF9-01A5-C82E-75A9C3BB636F}"/>
              </a:ext>
            </a:extLst>
          </p:cNvPr>
          <p:cNvPicPr>
            <a:picLocks noChangeAspect="1"/>
          </p:cNvPicPr>
          <p:nvPr/>
        </p:nvPicPr>
        <p:blipFill>
          <a:blip r:embed="rId5"/>
          <a:stretch>
            <a:fillRect/>
          </a:stretch>
        </p:blipFill>
        <p:spPr>
          <a:xfrm>
            <a:off x="2049878" y="1203703"/>
            <a:ext cx="473899" cy="557528"/>
          </a:xfrm>
          <a:prstGeom prst="rect">
            <a:avLst/>
          </a:prstGeom>
        </p:spPr>
      </p:pic>
      <p:sp>
        <p:nvSpPr>
          <p:cNvPr id="24" name="ZoneTexte 23">
            <a:extLst>
              <a:ext uri="{FF2B5EF4-FFF2-40B4-BE49-F238E27FC236}">
                <a16:creationId xmlns:a16="http://schemas.microsoft.com/office/drawing/2014/main" id="{ED98CC45-A2B6-B3E9-6077-4EDFF52CAF67}"/>
              </a:ext>
            </a:extLst>
          </p:cNvPr>
          <p:cNvSpPr txBox="1"/>
          <p:nvPr/>
        </p:nvSpPr>
        <p:spPr>
          <a:xfrm>
            <a:off x="2676178" y="1131579"/>
            <a:ext cx="3777448" cy="523220"/>
          </a:xfrm>
          <a:prstGeom prst="rect">
            <a:avLst/>
          </a:prstGeom>
          <a:noFill/>
        </p:spPr>
        <p:txBody>
          <a:bodyPr wrap="square" rtlCol="0">
            <a:spAutoFit/>
          </a:bodyPr>
          <a:lstStyle/>
          <a:p>
            <a:r>
              <a:rPr lang="fr-FR" sz="1600" i="1" dirty="0">
                <a:latin typeface="Century Gothic" panose="020B0502020202020204" pitchFamily="34" charset="0"/>
              </a:rPr>
              <a:t>Fragile slab</a:t>
            </a:r>
            <a:br>
              <a:rPr lang="fr-FR" sz="1600" i="1" dirty="0">
                <a:latin typeface="Century Gothic" panose="020B0502020202020204" pitchFamily="34" charset="0"/>
              </a:rPr>
            </a:br>
            <a:r>
              <a:rPr lang="en-US" sz="1200" i="1" dirty="0">
                <a:latin typeface="Century Gothic" panose="020B0502020202020204" pitchFamily="34" charset="0"/>
              </a:rPr>
              <a:t>They disappear after the passage of </a:t>
            </a:r>
            <a:r>
              <a:rPr lang="en-US" sz="1200" i="1" dirty="0" err="1">
                <a:latin typeface="Century Gothic" panose="020B0502020202020204" pitchFamily="34" charset="0"/>
              </a:rPr>
              <a:t>Mabool</a:t>
            </a:r>
            <a:r>
              <a:rPr lang="fr-FR" sz="1200" i="1" dirty="0">
                <a:latin typeface="Century Gothic" panose="020B0502020202020204" pitchFamily="34" charset="0"/>
              </a:rPr>
              <a:t>.</a:t>
            </a:r>
          </a:p>
        </p:txBody>
      </p:sp>
      <p:pic>
        <p:nvPicPr>
          <p:cNvPr id="8" name="Image 7">
            <a:extLst>
              <a:ext uri="{FF2B5EF4-FFF2-40B4-BE49-F238E27FC236}">
                <a16:creationId xmlns:a16="http://schemas.microsoft.com/office/drawing/2014/main" id="{A0B25B66-3FF9-E571-98EE-C2297F88CFB0}"/>
              </a:ext>
            </a:extLst>
          </p:cNvPr>
          <p:cNvPicPr>
            <a:picLocks noChangeAspect="1"/>
          </p:cNvPicPr>
          <p:nvPr/>
        </p:nvPicPr>
        <p:blipFill>
          <a:blip r:embed="rId6"/>
          <a:stretch>
            <a:fillRect/>
          </a:stretch>
        </p:blipFill>
        <p:spPr>
          <a:xfrm>
            <a:off x="2077756" y="1907181"/>
            <a:ext cx="456043" cy="570053"/>
          </a:xfrm>
          <a:prstGeom prst="rect">
            <a:avLst/>
          </a:prstGeom>
        </p:spPr>
      </p:pic>
      <p:sp>
        <p:nvSpPr>
          <p:cNvPr id="29" name="ZoneTexte 28">
            <a:extLst>
              <a:ext uri="{FF2B5EF4-FFF2-40B4-BE49-F238E27FC236}">
                <a16:creationId xmlns:a16="http://schemas.microsoft.com/office/drawing/2014/main" id="{25CE2FC1-023D-CD1B-454B-B8F17FF09111}"/>
              </a:ext>
            </a:extLst>
          </p:cNvPr>
          <p:cNvSpPr txBox="1"/>
          <p:nvPr/>
        </p:nvSpPr>
        <p:spPr>
          <a:xfrm>
            <a:off x="2676178" y="1831883"/>
            <a:ext cx="3777448" cy="892552"/>
          </a:xfrm>
          <a:prstGeom prst="rect">
            <a:avLst/>
          </a:prstGeom>
          <a:noFill/>
        </p:spPr>
        <p:txBody>
          <a:bodyPr wrap="square" rtlCol="0">
            <a:spAutoFit/>
          </a:bodyPr>
          <a:lstStyle/>
          <a:p>
            <a:r>
              <a:rPr lang="fr-FR" sz="1600" i="1" dirty="0">
                <a:latin typeface="Century Gothic" panose="020B0502020202020204" pitchFamily="34" charset="0"/>
              </a:rPr>
              <a:t>Laser switch </a:t>
            </a:r>
            <a:br>
              <a:rPr lang="fr-FR" sz="1600" i="1" dirty="0">
                <a:latin typeface="Century Gothic" panose="020B0502020202020204" pitchFamily="34" charset="0"/>
              </a:rPr>
            </a:br>
            <a:r>
              <a:rPr lang="en-US" sz="1200" i="1" dirty="0">
                <a:latin typeface="Century Gothic" panose="020B0502020202020204" pitchFamily="34" charset="0"/>
              </a:rPr>
              <a:t>Stand in front of a switch and move in the direction of the switch to disable the lasers in the room</a:t>
            </a:r>
            <a:r>
              <a:rPr lang="fr-FR" sz="1200" i="1" dirty="0">
                <a:latin typeface="Century Gothic" panose="020B0502020202020204" pitchFamily="34" charset="0"/>
              </a:rPr>
              <a:t>.</a:t>
            </a:r>
          </a:p>
        </p:txBody>
      </p:sp>
      <p:pic>
        <p:nvPicPr>
          <p:cNvPr id="19" name="Image 18">
            <a:extLst>
              <a:ext uri="{FF2B5EF4-FFF2-40B4-BE49-F238E27FC236}">
                <a16:creationId xmlns:a16="http://schemas.microsoft.com/office/drawing/2014/main" id="{ECE7DD4E-FE23-6252-C857-F3DD5B5D13F4}"/>
              </a:ext>
            </a:extLst>
          </p:cNvPr>
          <p:cNvPicPr>
            <a:picLocks noChangeAspect="1"/>
          </p:cNvPicPr>
          <p:nvPr/>
        </p:nvPicPr>
        <p:blipFill>
          <a:blip r:embed="rId7"/>
          <a:stretch>
            <a:fillRect/>
          </a:stretch>
        </p:blipFill>
        <p:spPr>
          <a:xfrm>
            <a:off x="2077756" y="2786402"/>
            <a:ext cx="456043" cy="570054"/>
          </a:xfrm>
          <a:prstGeom prst="rect">
            <a:avLst/>
          </a:prstGeom>
        </p:spPr>
      </p:pic>
      <p:sp>
        <p:nvSpPr>
          <p:cNvPr id="32" name="ZoneTexte 31">
            <a:extLst>
              <a:ext uri="{FF2B5EF4-FFF2-40B4-BE49-F238E27FC236}">
                <a16:creationId xmlns:a16="http://schemas.microsoft.com/office/drawing/2014/main" id="{A19710E1-B3AA-C657-130B-6C4E2BC2403D}"/>
              </a:ext>
            </a:extLst>
          </p:cNvPr>
          <p:cNvSpPr txBox="1"/>
          <p:nvPr/>
        </p:nvSpPr>
        <p:spPr>
          <a:xfrm>
            <a:off x="2676178" y="2696567"/>
            <a:ext cx="3777448" cy="707886"/>
          </a:xfrm>
          <a:prstGeom prst="rect">
            <a:avLst/>
          </a:prstGeom>
          <a:noFill/>
        </p:spPr>
        <p:txBody>
          <a:bodyPr wrap="square" rtlCol="0">
            <a:spAutoFit/>
          </a:bodyPr>
          <a:lstStyle/>
          <a:p>
            <a:r>
              <a:rPr lang="fr-FR" sz="1600" i="1" dirty="0" err="1">
                <a:latin typeface="Century Gothic" panose="020B0502020202020204" pitchFamily="34" charset="0"/>
              </a:rPr>
              <a:t>Wooden</a:t>
            </a:r>
            <a:r>
              <a:rPr lang="fr-FR" sz="1600" i="1" dirty="0">
                <a:latin typeface="Century Gothic" panose="020B0502020202020204" pitchFamily="34" charset="0"/>
              </a:rPr>
              <a:t> box</a:t>
            </a:r>
            <a:br>
              <a:rPr lang="fr-FR" sz="1600" i="1" dirty="0">
                <a:latin typeface="Century Gothic" panose="020B0502020202020204" pitchFamily="34" charset="0"/>
              </a:rPr>
            </a:br>
            <a:r>
              <a:rPr lang="en-US" sz="1200" i="1" dirty="0" err="1">
                <a:latin typeface="Century Gothic" panose="020B0502020202020204" pitchFamily="34" charset="0"/>
              </a:rPr>
              <a:t>Mabool</a:t>
            </a:r>
            <a:r>
              <a:rPr lang="en-US" sz="1200" i="1" dirty="0">
                <a:latin typeface="Century Gothic" panose="020B0502020202020204" pitchFamily="34" charset="0"/>
              </a:rPr>
              <a:t> can move these crates by pushing them. Be careful not to block a passage!</a:t>
            </a:r>
            <a:endParaRPr lang="fr-FR" sz="1200" i="1" dirty="0">
              <a:latin typeface="Century Gothic" panose="020B0502020202020204" pitchFamily="34" charset="0"/>
            </a:endParaRPr>
          </a:p>
        </p:txBody>
      </p:sp>
    </p:spTree>
    <p:extLst>
      <p:ext uri="{BB962C8B-B14F-4D97-AF65-F5344CB8AC3E}">
        <p14:creationId xmlns:p14="http://schemas.microsoft.com/office/powerpoint/2010/main" val="3081842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573618" y="2438653"/>
              <a:ext cx="5108609" cy="892552"/>
            </a:xfrm>
            <a:prstGeom prst="rect">
              <a:avLst/>
            </a:prstGeom>
            <a:noFill/>
          </p:spPr>
          <p:txBody>
            <a:bodyPr wrap="square" rtlCol="0">
              <a:spAutoFit/>
            </a:bodyPr>
            <a:lstStyle/>
            <a:p>
              <a:pPr algn="ctr"/>
              <a:r>
                <a:rPr lang="fr-FR" sz="3600" b="1" dirty="0">
                  <a:latin typeface="Century Gothic" panose="020B0502020202020204" pitchFamily="34" charset="0"/>
                </a:rPr>
                <a:t>MABOOL</a:t>
              </a:r>
              <a:br>
                <a:rPr lang="fr-FR" sz="3600" b="1" dirty="0">
                  <a:latin typeface="Century Gothic" panose="020B0502020202020204" pitchFamily="34" charset="0"/>
                </a:rPr>
              </a:br>
              <a:r>
                <a:rPr lang="fr-FR" sz="1600" b="1" dirty="0">
                  <a:latin typeface="Century Gothic" panose="020B0502020202020204" pitchFamily="34" charset="0"/>
                </a:rPr>
                <a:t>pour ordinateur Philips VG5000</a:t>
              </a:r>
              <a:endParaRPr lang="fr-FR" sz="3600" b="1" dirty="0">
                <a:latin typeface="Century Gothic" panose="020B0502020202020204" pitchFamily="34" charset="0"/>
              </a:endParaRPr>
            </a:p>
          </p:txBody>
        </p:sp>
        <p:pic>
          <p:nvPicPr>
            <p:cNvPr id="11" name="Picture 4" descr="Philips Logo : histoire, signification de l'emblème">
              <a:extLst>
                <a:ext uri="{FF2B5EF4-FFF2-40B4-BE49-F238E27FC236}">
                  <a16:creationId xmlns:a16="http://schemas.microsoft.com/office/drawing/2014/main" id="{88BD72BF-0937-3BFC-E887-F91A5DC7FE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62" r="20823" b="35261"/>
            <a:stretch/>
          </p:blipFill>
          <p:spPr bwMode="auto">
            <a:xfrm>
              <a:off x="1641768" y="6487054"/>
              <a:ext cx="1329179" cy="293459"/>
            </a:xfrm>
            <a:prstGeom prst="rect">
              <a:avLst/>
            </a:prstGeom>
            <a:grpFill/>
          </p:spPr>
        </p:pic>
        <p:pic>
          <p:nvPicPr>
            <p:cNvPr id="12" name="Picture 6">
              <a:extLst>
                <a:ext uri="{FF2B5EF4-FFF2-40B4-BE49-F238E27FC236}">
                  <a16:creationId xmlns:a16="http://schemas.microsoft.com/office/drawing/2014/main" id="{30C19FB9-53AD-91A9-8456-9C1E31D56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025" y="6474354"/>
              <a:ext cx="304800" cy="400345"/>
            </a:xfrm>
            <a:prstGeom prst="rect">
              <a:avLst/>
            </a:prstGeom>
            <a:grpFill/>
          </p:spPr>
        </p:pic>
      </p:grpSp>
      <p:sp>
        <p:nvSpPr>
          <p:cNvPr id="13" name="ZoneTexte 12">
            <a:extLst>
              <a:ext uri="{FF2B5EF4-FFF2-40B4-BE49-F238E27FC236}">
                <a16:creationId xmlns:a16="http://schemas.microsoft.com/office/drawing/2014/main" id="{C5B08FF6-5C11-F8A0-EBAC-5FEF89CA0E8D}"/>
              </a:ext>
            </a:extLst>
          </p:cNvPr>
          <p:cNvSpPr txBox="1"/>
          <p:nvPr/>
        </p:nvSpPr>
        <p:spPr>
          <a:xfrm>
            <a:off x="1345018" y="5460958"/>
            <a:ext cx="5108609" cy="369332"/>
          </a:xfrm>
          <a:prstGeom prst="rect">
            <a:avLst/>
          </a:prstGeom>
          <a:noFill/>
        </p:spPr>
        <p:txBody>
          <a:bodyPr wrap="square" rtlCol="0">
            <a:spAutoFit/>
          </a:bodyPr>
          <a:lstStyle/>
          <a:p>
            <a:pPr algn="ctr"/>
            <a:r>
              <a:rPr lang="fr-FR" b="1" dirty="0">
                <a:latin typeface="Century Gothic" panose="020B0502020202020204" pitchFamily="34" charset="0"/>
              </a:rPr>
              <a:t>Baptiste Bideaux ©2022</a:t>
            </a:r>
          </a:p>
        </p:txBody>
      </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500625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1388</TotalTime>
  <Words>827</Words>
  <Application>Microsoft Office PowerPoint</Application>
  <PresentationFormat>Grand écran</PresentationFormat>
  <Paragraphs>75</Paragraphs>
  <Slides>16</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16</vt:i4>
      </vt:variant>
    </vt:vector>
  </HeadingPairs>
  <TitlesOfParts>
    <vt:vector size="22" baseType="lpstr">
      <vt:lpstr>Arial</vt:lpstr>
      <vt:lpstr>Calibri</vt:lpstr>
      <vt:lpstr>Calibri Light</vt:lpstr>
      <vt:lpstr>Century Gothic</vt:lpstr>
      <vt:lpstr>Courier New</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Baptiste Bideaux</dc:creator>
  <cp:lastModifiedBy>Baptiste Bideaux</cp:lastModifiedBy>
  <cp:revision>18</cp:revision>
  <dcterms:created xsi:type="dcterms:W3CDTF">2022-07-19T20:48:12Z</dcterms:created>
  <dcterms:modified xsi:type="dcterms:W3CDTF">2022-07-26T17:22:29Z</dcterms:modified>
</cp:coreProperties>
</file>