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01" d="100"/>
          <a:sy n="101" d="100"/>
        </p:scale>
        <p:origin x="1712" y="192"/>
      </p:cViewPr>
      <p:guideLst>
        <p:guide orient="horz" pos="2448"/>
        <p:guide pos="3168"/>
      </p:guideLst>
    </p:cSldViewPr>
  </p:slideViewPr>
  <p:notesTextViewPr>
    <p:cViewPr>
      <p:scale>
        <a:sx n="3" d="2"/>
        <a:sy n="3" d="2"/>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t>11/29/17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t>‹#›</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t>11/29/17</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t>‹#›</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utside Page">
    <p:spTree>
      <p:nvGrpSpPr>
        <p:cNvPr id="1" name=""/>
        <p:cNvGrpSpPr/>
        <p:nvPr/>
      </p:nvGrpSpPr>
      <p:grpSpPr>
        <a:xfrm>
          <a:off x="0" y="0"/>
          <a:ext cx="0" cy="0"/>
          <a:chOff x="0" y="0"/>
          <a:chExt cx="0" cy="0"/>
        </a:xfrm>
      </p:grpSpPr>
      <p:cxnSp>
        <p:nvCxnSpPr>
          <p:cNvPr id="3" name="Straight Connector 2"/>
          <p:cNvCxnSpPr/>
          <p:nvPr userDrawn="1"/>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35915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35915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457200" y="4736592"/>
            <a:ext cx="2359152" cy="207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a:p>
        </p:txBody>
      </p:sp>
      <p:sp>
        <p:nvSpPr>
          <p:cNvPr id="12" name="Picture Placeholder 11"/>
          <p:cNvSpPr>
            <a:spLocks noGrp="1"/>
          </p:cNvSpPr>
          <p:nvPr>
            <p:ph type="pic" sz="quarter" idx="10"/>
          </p:nvPr>
        </p:nvSpPr>
        <p:spPr>
          <a:xfrm>
            <a:off x="457200" y="685800"/>
            <a:ext cx="2359152" cy="4005072"/>
          </a:xfrm>
        </p:spPr>
        <p:txBody>
          <a:bodyPr tIns="1097280">
            <a:normAutofit/>
          </a:bodyPr>
          <a:lstStyle>
            <a:lvl1pPr marL="0" indent="0" algn="ctr">
              <a:buNone/>
              <a:defRPr sz="2000"/>
            </a:lvl1pPr>
          </a:lstStyle>
          <a:p>
            <a:r>
              <a:rPr lang="en-US" smtClean="0"/>
              <a:t>Drag picture to placeholder or click icon to add</a:t>
            </a:r>
            <a:endParaRPr/>
          </a:p>
        </p:txBody>
      </p:sp>
      <p:sp>
        <p:nvSpPr>
          <p:cNvPr id="13" name="Rectangle 12"/>
          <p:cNvSpPr/>
          <p:nvPr userDrawn="1"/>
        </p:nvSpPr>
        <p:spPr>
          <a:xfrm>
            <a:off x="375818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bwMode="auto">
          <a:xfrm>
            <a:off x="3758184"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Picture Placeholder 11"/>
          <p:cNvSpPr>
            <a:spLocks noGrp="1"/>
          </p:cNvSpPr>
          <p:nvPr>
            <p:ph type="pic" sz="quarter" idx="11"/>
          </p:nvPr>
        </p:nvSpPr>
        <p:spPr>
          <a:xfrm>
            <a:off x="3758184" y="685800"/>
            <a:ext cx="2450592" cy="4005072"/>
          </a:xfrm>
        </p:spPr>
        <p:txBody>
          <a:bodyPr tIns="1097280">
            <a:normAutofit/>
          </a:bodyPr>
          <a:lstStyle>
            <a:lvl1pPr marL="0" indent="0" algn="ctr">
              <a:buNone/>
              <a:defRPr sz="2000"/>
            </a:lvl1pPr>
          </a:lstStyle>
          <a:p>
            <a:r>
              <a:rPr lang="en-US" smtClean="0"/>
              <a:t>Drag picture to placeholder or click icon to add</a:t>
            </a:r>
            <a:endParaRPr/>
          </a:p>
        </p:txBody>
      </p:sp>
      <p:sp>
        <p:nvSpPr>
          <p:cNvPr id="16" name="Rectangle 15"/>
          <p:cNvSpPr/>
          <p:nvPr userDrawn="1"/>
        </p:nvSpPr>
        <p:spPr>
          <a:xfrm>
            <a:off x="714146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141465"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Picture Placeholder 11"/>
          <p:cNvSpPr>
            <a:spLocks noGrp="1"/>
          </p:cNvSpPr>
          <p:nvPr>
            <p:ph type="pic" sz="quarter" idx="12"/>
          </p:nvPr>
        </p:nvSpPr>
        <p:spPr>
          <a:xfrm>
            <a:off x="7141465" y="2084832"/>
            <a:ext cx="2450592" cy="4727448"/>
          </a:xfrm>
        </p:spPr>
        <p:txBody>
          <a:bodyPr tIns="1097280">
            <a:normAutofit/>
          </a:bodyPr>
          <a:lstStyle>
            <a:lvl1pPr marL="0" indent="0" algn="ctr">
              <a:buNone/>
              <a:defRPr sz="2000"/>
            </a:lvl1pPr>
          </a:lstStyle>
          <a:p>
            <a:r>
              <a:rPr lang="en-US" smtClean="0"/>
              <a:t>Drag picture to placeholder or click icon to add</a:t>
            </a:r>
            <a:endParaRPr/>
          </a:p>
        </p:txBody>
      </p:sp>
      <p:sp>
        <p:nvSpPr>
          <p:cNvPr id="20" name="Rectangle 19"/>
          <p:cNvSpPr/>
          <p:nvPr userDrawn="1"/>
        </p:nvSpPr>
        <p:spPr>
          <a:xfrm>
            <a:off x="7141464" y="1901952"/>
            <a:ext cx="2450592" cy="1463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Text Placeholder 21"/>
          <p:cNvSpPr>
            <a:spLocks noGrp="1"/>
          </p:cNvSpPr>
          <p:nvPr>
            <p:ph type="body" sz="quarter" idx="13" hasCustomPrompt="1"/>
          </p:nvPr>
        </p:nvSpPr>
        <p:spPr>
          <a:xfrm>
            <a:off x="7142163" y="639763"/>
            <a:ext cx="2449512" cy="1262062"/>
          </a:xfrm>
        </p:spPr>
        <p:txBody>
          <a:bodyPr anchor="ctr">
            <a:noAutofit/>
          </a:bodyPr>
          <a:lstStyle>
            <a:lvl1pPr marL="0" indent="0" algn="ctr">
              <a:lnSpc>
                <a:spcPct val="85000"/>
              </a:lnSpc>
              <a:spcBef>
                <a:spcPts val="0"/>
              </a:spcBef>
              <a:buNone/>
              <a:defRPr sz="3600">
                <a:solidFill>
                  <a:schemeClr val="tx2"/>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a:t>
            </a:r>
            <a:br>
              <a:rPr/>
            </a:br>
            <a:r>
              <a:rPr/>
              <a:t>name</a:t>
            </a:r>
          </a:p>
        </p:txBody>
      </p:sp>
      <p:sp>
        <p:nvSpPr>
          <p:cNvPr id="23" name="Text Placeholder 21"/>
          <p:cNvSpPr>
            <a:spLocks noGrp="1"/>
          </p:cNvSpPr>
          <p:nvPr>
            <p:ph type="body" sz="quarter" idx="14" hasCustomPrompt="1"/>
          </p:nvPr>
        </p:nvSpPr>
        <p:spPr>
          <a:xfrm>
            <a:off x="3758184" y="5148648"/>
            <a:ext cx="2449512" cy="266486"/>
          </a:xfrm>
        </p:spPr>
        <p:txBody>
          <a:bodyPr anchor="t">
            <a:noAutofit/>
          </a:bodyPr>
          <a:lstStyle>
            <a:lvl1pPr marL="0" indent="0" algn="ctr">
              <a:lnSpc>
                <a:spcPct val="85000"/>
              </a:lnSpc>
              <a:spcBef>
                <a:spcPts val="0"/>
              </a:spcBef>
              <a:buNone/>
              <a:defRPr sz="16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name</a:t>
            </a:r>
          </a:p>
        </p:txBody>
      </p:sp>
      <p:sp>
        <p:nvSpPr>
          <p:cNvPr id="24" name="Text Placeholder 21"/>
          <p:cNvSpPr>
            <a:spLocks noGrp="1"/>
          </p:cNvSpPr>
          <p:nvPr>
            <p:ph type="body" sz="quarter" idx="15" hasCustomPrompt="1"/>
          </p:nvPr>
        </p:nvSpPr>
        <p:spPr>
          <a:xfrm>
            <a:off x="3758184" y="5465711"/>
            <a:ext cx="2449512" cy="427881"/>
          </a:xfrm>
        </p:spPr>
        <p:txBody>
          <a:bodyPr anchor="t">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address</a:t>
            </a:r>
          </a:p>
        </p:txBody>
      </p:sp>
      <p:sp>
        <p:nvSpPr>
          <p:cNvPr id="25" name="Text Placeholder 21"/>
          <p:cNvSpPr>
            <a:spLocks noGrp="1"/>
          </p:cNvSpPr>
          <p:nvPr>
            <p:ph type="body" sz="quarter" idx="16" hasCustomPrompt="1"/>
          </p:nvPr>
        </p:nvSpPr>
        <p:spPr>
          <a:xfrm>
            <a:off x="3758184" y="5910688"/>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phone</a:t>
            </a:r>
          </a:p>
        </p:txBody>
      </p:sp>
      <p:sp>
        <p:nvSpPr>
          <p:cNvPr id="26" name="Text Placeholder 21"/>
          <p:cNvSpPr>
            <a:spLocks noGrp="1"/>
          </p:cNvSpPr>
          <p:nvPr>
            <p:ph type="body" sz="quarter" idx="17" hasCustomPrompt="1"/>
          </p:nvPr>
        </p:nvSpPr>
        <p:spPr>
          <a:xfrm>
            <a:off x="3758184" y="6155974"/>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email</a:t>
            </a:r>
          </a:p>
        </p:txBody>
      </p:sp>
      <p:sp>
        <p:nvSpPr>
          <p:cNvPr id="27" name="Text Placeholder 21"/>
          <p:cNvSpPr>
            <a:spLocks noGrp="1"/>
          </p:cNvSpPr>
          <p:nvPr>
            <p:ph type="body" sz="quarter" idx="18" hasCustomPrompt="1"/>
          </p:nvPr>
        </p:nvSpPr>
        <p:spPr>
          <a:xfrm>
            <a:off x="3758184" y="6854395"/>
            <a:ext cx="2449512" cy="448347"/>
          </a:xfrm>
        </p:spPr>
        <p:txBody>
          <a:bodyPr anchor="ctr">
            <a:noAutofit/>
          </a:bodyPr>
          <a:lstStyle>
            <a:lvl1pPr marL="0" indent="0" algn="ctr">
              <a:lnSpc>
                <a:spcPct val="10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website URL</a:t>
            </a:r>
          </a:p>
        </p:txBody>
      </p:sp>
      <p:sp>
        <p:nvSpPr>
          <p:cNvPr id="28" name="Text Placeholder 21"/>
          <p:cNvSpPr>
            <a:spLocks noGrp="1"/>
          </p:cNvSpPr>
          <p:nvPr>
            <p:ph type="body" sz="quarter" idx="19" hasCustomPrompt="1"/>
          </p:nvPr>
        </p:nvSpPr>
        <p:spPr>
          <a:xfrm>
            <a:off x="457200" y="4736592"/>
            <a:ext cx="2359152" cy="2075688"/>
          </a:xfrm>
        </p:spPr>
        <p:txBody>
          <a:bodyPr lIns="182880" rIns="182880" anchor="ctr">
            <a:noAutofit/>
          </a:bodyPr>
          <a:lstStyle>
            <a:lvl1pPr marL="0" indent="0" algn="l">
              <a:lnSpc>
                <a:spcPct val="13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Tree>
    <p:extLst>
      <p:ext uri="{BB962C8B-B14F-4D97-AF65-F5344CB8AC3E}">
        <p14:creationId xmlns:p14="http://schemas.microsoft.com/office/powerpoint/2010/main" val="58631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Page">
    <p:spTree>
      <p:nvGrpSpPr>
        <p:cNvPr id="1" name=""/>
        <p:cNvGrpSpPr/>
        <p:nvPr/>
      </p:nvGrpSpPr>
      <p:grpSpPr>
        <a:xfrm>
          <a:off x="0" y="0"/>
          <a:ext cx="0" cy="0"/>
          <a:chOff x="0" y="0"/>
          <a:chExt cx="0" cy="0"/>
        </a:xfrm>
      </p:grpSpPr>
      <p:cxnSp>
        <p:nvCxnSpPr>
          <p:cNvPr id="8" name="Straight Connector 7"/>
          <p:cNvCxnSpPr/>
          <p:nvPr userDrawn="1"/>
        </p:nvCxnSpPr>
        <p:spPr>
          <a:xfrm>
            <a:off x="676656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3849624" y="685800"/>
            <a:ext cx="2450592" cy="39503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9" name="Straight Connector 2"/>
          <p:cNvCxnSpPr/>
          <p:nvPr userDrawn="1"/>
        </p:nvCxnSpPr>
        <p:spPr>
          <a:xfrm>
            <a:off x="338328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1"/>
          <p:cNvSpPr>
            <a:spLocks noGrp="1"/>
          </p:cNvSpPr>
          <p:nvPr>
            <p:ph type="pic" sz="quarter" idx="10"/>
          </p:nvPr>
        </p:nvSpPr>
        <p:spPr>
          <a:xfrm>
            <a:off x="457200" y="685800"/>
            <a:ext cx="2450592" cy="2276856"/>
          </a:xfrm>
        </p:spPr>
        <p:txBody>
          <a:bodyPr tIns="457200">
            <a:normAutofit/>
          </a:bodyPr>
          <a:lstStyle>
            <a:lvl1pPr marL="0" indent="0" algn="ctr">
              <a:buNone/>
              <a:defRPr sz="2000"/>
            </a:lvl1pPr>
          </a:lstStyle>
          <a:p>
            <a:r>
              <a:rPr lang="en-US" smtClean="0"/>
              <a:t>Drag picture to placeholder or click icon to add</a:t>
            </a:r>
            <a:endParaRPr/>
          </a:p>
        </p:txBody>
      </p:sp>
      <p:sp>
        <p:nvSpPr>
          <p:cNvPr id="13" name="Rectangle 12"/>
          <p:cNvSpPr/>
          <p:nvPr userDrawn="1"/>
        </p:nvSpPr>
        <p:spPr>
          <a:xfrm>
            <a:off x="3849624" y="457200"/>
            <a:ext cx="245059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a:xfrm>
            <a:off x="3849624" y="6854395"/>
            <a:ext cx="245059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7232904" y="457200"/>
            <a:ext cx="23591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232904" y="6854395"/>
            <a:ext cx="235915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1" name="Text Placeholder 21"/>
          <p:cNvSpPr>
            <a:spLocks noGrp="1"/>
          </p:cNvSpPr>
          <p:nvPr>
            <p:ph type="body" sz="quarter" idx="20" hasCustomPrompt="1"/>
          </p:nvPr>
        </p:nvSpPr>
        <p:spPr>
          <a:xfrm>
            <a:off x="457200" y="3004771"/>
            <a:ext cx="2450592" cy="662354"/>
          </a:xfrm>
        </p:spPr>
        <p:txBody>
          <a:bodyPr lIns="91440" rIns="91440" bIns="0" anchor="b">
            <a:noAutofit/>
          </a:bodyPr>
          <a:lstStyle>
            <a:lvl1pPr marL="0" indent="0" algn="l">
              <a:lnSpc>
                <a:spcPct val="114000"/>
              </a:lnSpc>
              <a:spcBef>
                <a:spcPts val="800"/>
              </a:spcBef>
              <a:buNone/>
              <a:defRPr sz="20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3" name="Text Placeholder 21"/>
          <p:cNvSpPr>
            <a:spLocks noGrp="1"/>
          </p:cNvSpPr>
          <p:nvPr>
            <p:ph type="body" sz="quarter" idx="21" hasCustomPrompt="1"/>
          </p:nvPr>
        </p:nvSpPr>
        <p:spPr>
          <a:xfrm>
            <a:off x="4114800" y="914400"/>
            <a:ext cx="1943100" cy="3352800"/>
          </a:xfrm>
        </p:spPr>
        <p:txBody>
          <a:bodyPr lIns="91440" tIns="91440" rIns="91440" bIns="91440" anchor="ctr">
            <a:noAutofit/>
          </a:bodyPr>
          <a:lstStyle>
            <a:lvl1pPr marL="0" indent="0" algn="l">
              <a:lnSpc>
                <a:spcPct val="130000"/>
              </a:lnSpc>
              <a:spcBef>
                <a:spcPts val="800"/>
              </a:spcBef>
              <a:buNone/>
              <a:defRPr sz="1600">
                <a:solidFill>
                  <a:schemeClr val="accent2">
                    <a:lumMod val="75000"/>
                  </a:schemeClr>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4" name="Picture Placeholder 11"/>
          <p:cNvSpPr>
            <a:spLocks noGrp="1"/>
          </p:cNvSpPr>
          <p:nvPr>
            <p:ph type="pic" sz="quarter" idx="22"/>
          </p:nvPr>
        </p:nvSpPr>
        <p:spPr>
          <a:xfrm>
            <a:off x="3849624" y="4690587"/>
            <a:ext cx="2450592" cy="2110626"/>
          </a:xfrm>
        </p:spPr>
        <p:txBody>
          <a:bodyPr tIns="457200">
            <a:normAutofit/>
          </a:bodyPr>
          <a:lstStyle>
            <a:lvl1pPr marL="0" indent="0" algn="ctr">
              <a:buNone/>
              <a:defRPr sz="2000"/>
            </a:lvl1pPr>
          </a:lstStyle>
          <a:p>
            <a:r>
              <a:rPr lang="en-US" smtClean="0"/>
              <a:t>Drag picture to placeholder or click icon to add</a:t>
            </a:r>
            <a:endParaRPr/>
          </a:p>
        </p:txBody>
      </p:sp>
      <p:sp>
        <p:nvSpPr>
          <p:cNvPr id="36" name="Text Placeholder 21"/>
          <p:cNvSpPr>
            <a:spLocks noGrp="1"/>
          </p:cNvSpPr>
          <p:nvPr>
            <p:ph type="body" sz="quarter" idx="24" hasCustomPrompt="1"/>
          </p:nvPr>
        </p:nvSpPr>
        <p:spPr>
          <a:xfrm>
            <a:off x="7235571" y="4636192"/>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8" name="Text Placeholder 21"/>
          <p:cNvSpPr>
            <a:spLocks noGrp="1"/>
          </p:cNvSpPr>
          <p:nvPr>
            <p:ph type="body" sz="quarter" idx="26" hasCustomPrompt="1"/>
          </p:nvPr>
        </p:nvSpPr>
        <p:spPr>
          <a:xfrm>
            <a:off x="7235571" y="2854381"/>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0" name="Text Placeholder 21"/>
          <p:cNvSpPr>
            <a:spLocks noGrp="1"/>
          </p:cNvSpPr>
          <p:nvPr>
            <p:ph type="body" sz="quarter" idx="28" hasCustomPrompt="1"/>
          </p:nvPr>
        </p:nvSpPr>
        <p:spPr>
          <a:xfrm>
            <a:off x="7235571" y="933388"/>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3" name="Text Placeholder 21"/>
          <p:cNvSpPr>
            <a:spLocks noGrp="1"/>
          </p:cNvSpPr>
          <p:nvPr>
            <p:ph type="body" sz="quarter" idx="31" hasCustomPrompt="1"/>
          </p:nvPr>
        </p:nvSpPr>
        <p:spPr>
          <a:xfrm>
            <a:off x="457200" y="3704131"/>
            <a:ext cx="2450592" cy="3074219"/>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45" name="Text Placeholder 21"/>
          <p:cNvSpPr>
            <a:spLocks noGrp="1"/>
          </p:cNvSpPr>
          <p:nvPr>
            <p:ph type="body" sz="quarter" idx="33" hasCustomPrompt="1"/>
          </p:nvPr>
        </p:nvSpPr>
        <p:spPr>
          <a:xfrm>
            <a:off x="7235571" y="1170442"/>
            <a:ext cx="2359152" cy="1560646"/>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6" name="Text Placeholder 21"/>
          <p:cNvSpPr>
            <a:spLocks noGrp="1"/>
          </p:cNvSpPr>
          <p:nvPr>
            <p:ph type="body" sz="quarter" idx="34" hasCustomPrompt="1"/>
          </p:nvPr>
        </p:nvSpPr>
        <p:spPr>
          <a:xfrm>
            <a:off x="7235571" y="3091437"/>
            <a:ext cx="2359152" cy="1393177"/>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7" name="Text Placeholder 21"/>
          <p:cNvSpPr>
            <a:spLocks noGrp="1"/>
          </p:cNvSpPr>
          <p:nvPr>
            <p:ph type="body" sz="quarter" idx="35" hasCustomPrompt="1"/>
          </p:nvPr>
        </p:nvSpPr>
        <p:spPr>
          <a:xfrm>
            <a:off x="7235571" y="4873246"/>
            <a:ext cx="2359152" cy="1905104"/>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Tree>
    <p:extLst>
      <p:ext uri="{BB962C8B-B14F-4D97-AF65-F5344CB8AC3E}">
        <p14:creationId xmlns:p14="http://schemas.microsoft.com/office/powerpoint/2010/main" val="11845087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t>11/29/17</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t>‹#›</a:t>
            </a:fld>
            <a:endParaRPr/>
          </a:p>
        </p:txBody>
      </p:sp>
      <p:sp>
        <p:nvSpPr>
          <p:cNvPr id="7" name="Rectangle 6"/>
          <p:cNvSpPr/>
          <p:nvPr userDrawn="1"/>
        </p:nvSpPr>
        <p:spPr>
          <a:xfrm>
            <a:off x="10287000" y="0"/>
            <a:ext cx="1828800" cy="77678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sz="1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300"/>
              </a:spcBef>
            </a:pPr>
            <a:r>
              <a:rPr sz="1000" baseline="0" dirty="0">
                <a:solidFill>
                  <a:prstClr val="white">
                    <a:lumMod val="50000"/>
                  </a:prstClr>
                </a:solidFill>
                <a:latin typeface="Calibri Light" panose="020F0302020204030204" pitchFamily="34" charset="0"/>
                <a:cs typeface="Calibri" panose="020F0502020204030204" pitchFamily="34" charset="0"/>
              </a:rPr>
              <a:t>Your printer might not print the same way our printers do, so make sure to try a couple of test prints. If things aren’t aligning quite right, experiment with the Scale to Fit Paper setting. It’s located in the Print dialog – just click Full Page Slides to get to it.</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And did you notice we made fold marks for you? They are really light, but if you don’t like them showing on your brochure, click View, Slide Master, and delete them before you print.</a:t>
            </a:r>
          </a:p>
          <a:p>
            <a:pPr lvl="0">
              <a:spcBef>
                <a:spcPts val="600"/>
              </a:spcBef>
            </a:pPr>
            <a:r>
              <a:rPr sz="16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300"/>
              </a:spcBef>
            </a:pPr>
            <a:r>
              <a:rPr sz="1000" dirty="0">
                <a:solidFill>
                  <a:prstClr val="white">
                    <a:lumMod val="50000"/>
                  </a:prstClr>
                </a:solidFill>
                <a:latin typeface="Calibri Light" panose="020F0302020204030204" pitchFamily="34" charset="0"/>
                <a:cs typeface="Calibri" panose="020F0502020204030204" pitchFamily="34" charset="0"/>
              </a:rPr>
              <a:t>The placeholders in this brochure are formatted for you. If you want to add or remove bullet points from text, just click the Bullets button on the Home tab.</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If you need more placeholders for titles, subtitles or body text, just make a copy of what you need and drag it into place. PowerPoint’s Smart Guides will help you align it with everything else.</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click a picture, press the Delete key, then click the icon to add your picture</a:t>
            </a:r>
            <a:r>
              <a:rPr sz="1000" dirty="0" smtClean="0">
                <a:solidFill>
                  <a:prstClr val="white">
                    <a:lumMod val="50000"/>
                  </a:prstClr>
                </a:solidFill>
                <a:latin typeface="Calibri Light" panose="020F0302020204030204" pitchFamily="34" charset="0"/>
                <a:cs typeface="Calibri" panose="020F0502020204030204" pitchFamily="34" charset="0"/>
              </a:rPr>
              <a:t>.</a:t>
            </a:r>
            <a:endParaRPr lang="en-US" sz="1000" dirty="0" smtClean="0">
              <a:solidFill>
                <a:prstClr val="white">
                  <a:lumMod val="50000"/>
                </a:prstClr>
              </a:solidFill>
              <a:latin typeface="Calibri Light" panose="020F0302020204030204" pitchFamily="34" charset="0"/>
              <a:cs typeface="Calibri" panose="020F0502020204030204" pitchFamily="34" charset="0"/>
            </a:endParaRPr>
          </a:p>
          <a:p>
            <a:pPr lvl="0">
              <a:spcBef>
                <a:spcPts val="600"/>
              </a:spcBef>
            </a:pPr>
            <a:r>
              <a:rPr lang="en-US" sz="1000" dirty="0" smtClean="0">
                <a:solidFill>
                  <a:prstClr val="white">
                    <a:lumMod val="50000"/>
                  </a:prstClr>
                </a:solidFill>
                <a:latin typeface="Calibri Light" panose="020F0302020204030204" pitchFamily="34" charset="0"/>
                <a:cs typeface="Calibri" panose="020F0502020204030204" pitchFamily="34" charset="0"/>
              </a:rPr>
              <a:t>If you replace a photo</a:t>
            </a:r>
            <a:r>
              <a:rPr lang="en-US" sz="1000" baseline="0" dirty="0" smtClean="0">
                <a:solidFill>
                  <a:prstClr val="white">
                    <a:lumMod val="50000"/>
                  </a:prstClr>
                </a:solidFill>
                <a:latin typeface="Calibri Light" panose="020F0302020204030204" pitchFamily="34" charset="0"/>
                <a:cs typeface="Calibri" panose="020F0502020204030204" pitchFamily="34" charset="0"/>
              </a:rPr>
              <a:t> with your own and it’s not a flawless fit for the space, you can crop it to fit in almost no time. Just select the picture and then, on the Picture tools Format tab, in the Size group, click Crop.</a:t>
            </a:r>
            <a:endParaRPr sz="10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iming>
    <p:tnLst>
      <p:par>
        <p:cTn id="1" dur="indefinite" restart="never" nodeType="tmRoot"/>
      </p:par>
    </p:tnLst>
  </p:timing>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p:txBody>
          <a:bodyPr/>
          <a:lstStyle/>
          <a:p>
            <a:r>
              <a:rPr lang="en-US" sz="2800" i="1" dirty="0" smtClean="0"/>
              <a:t>Brandon’s Emporium</a:t>
            </a:r>
            <a:endParaRPr lang="en-US" b="1" dirty="0"/>
          </a:p>
        </p:txBody>
      </p:sp>
      <p:sp>
        <p:nvSpPr>
          <p:cNvPr id="16" name="Text Placeholder 15"/>
          <p:cNvSpPr>
            <a:spLocks noGrp="1"/>
          </p:cNvSpPr>
          <p:nvPr>
            <p:ph type="body" sz="quarter" idx="14"/>
          </p:nvPr>
        </p:nvSpPr>
        <p:spPr>
          <a:xfrm>
            <a:off x="3750121" y="4736592"/>
            <a:ext cx="2449512" cy="185352"/>
          </a:xfrm>
        </p:spPr>
        <p:txBody>
          <a:bodyPr/>
          <a:lstStyle/>
          <a:p>
            <a:r>
              <a:rPr lang="en-US" b="1" dirty="0" smtClean="0"/>
              <a:t>The program implements many bonus features and the program is made to be completely user friendly. Its ease of use should make this project an easy consideration of presentation.</a:t>
            </a:r>
            <a:endParaRPr lang="en-US" b="1" dirty="0"/>
          </a:p>
        </p:txBody>
      </p:sp>
      <p:sp>
        <p:nvSpPr>
          <p:cNvPr id="21" name="Text Placeholder 20"/>
          <p:cNvSpPr>
            <a:spLocks noGrp="1"/>
          </p:cNvSpPr>
          <p:nvPr>
            <p:ph type="body" sz="quarter" idx="19"/>
          </p:nvPr>
        </p:nvSpPr>
        <p:spPr/>
        <p:txBody>
          <a:bodyPr/>
          <a:lstStyle/>
          <a:p>
            <a:r>
              <a:rPr lang="en-US" dirty="0" smtClean="0"/>
              <a:t>This project should be chosen because its implementation simply works. It uses common business practices such as the Model View Controller. It keeps things separate with different files and uses a vertically integrated approach to display the contents.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31268"/>
            <a:ext cx="5750496" cy="4017288"/>
          </a:xfrm>
          <a:prstGeom prst="rect">
            <a:avLst/>
          </a:prstGeom>
        </p:spPr>
      </p:pic>
      <p:sp>
        <p:nvSpPr>
          <p:cNvPr id="11" name="TextBox 10"/>
          <p:cNvSpPr txBox="1"/>
          <p:nvPr/>
        </p:nvSpPr>
        <p:spPr>
          <a:xfrm>
            <a:off x="7142163" y="2971800"/>
            <a:ext cx="2449511" cy="2308324"/>
          </a:xfrm>
          <a:prstGeom prst="rect">
            <a:avLst/>
          </a:prstGeom>
          <a:noFill/>
        </p:spPr>
        <p:txBody>
          <a:bodyPr wrap="square" rtlCol="0">
            <a:spAutoFit/>
          </a:bodyPr>
          <a:lstStyle/>
          <a:p>
            <a:r>
              <a:rPr lang="en-US" dirty="0" smtClean="0"/>
              <a:t>The program uses many texts files and has them completely organizes for loading and saving. It uses an efficient loading and saving method so it all comes up instantly!</a:t>
            </a:r>
            <a:endParaRPr lang="en-US" dirty="0"/>
          </a:p>
        </p:txBody>
      </p:sp>
    </p:spTree>
    <p:extLst>
      <p:ext uri="{BB962C8B-B14F-4D97-AF65-F5344CB8AC3E}">
        <p14:creationId xmlns:p14="http://schemas.microsoft.com/office/powerpoint/2010/main" val="1742696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vel Brochure 11 x 8.5">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tvlsblugrntri.potx" id="{B3B90A87-C2CE-4317-B58C-A5B8EAF0783C}" vid="{58BAA871-7C67-4EAA-9A80-E1EE626FF2D1}"/>
    </a:ext>
  </a:extLst>
</a:theme>
</file>

<file path=ppt/theme/theme2.xml><?xml version="1.0" encoding="utf-8"?>
<a:theme xmlns:a="http://schemas.openxmlformats.org/drawingml/2006/main" name="Office Theme">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1640321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2012-09-28T22:24:00+00:00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TP103488177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861162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MIDDLEEAST\v-keerth</DisplayName>
        <AccountId>2799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D75A730E-BF7E-4CFE-BE08-FC328D01E5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A3EB0E-C7E2-44E2-9B5A-9DE34434D9B6}">
  <ds:schemaRefs>
    <ds:schemaRef ds:uri="http://schemas.microsoft.com/sharepoint/v3/contenttype/forms"/>
  </ds:schemaRefs>
</ds:datastoreItem>
</file>

<file path=customXml/itemProps3.xml><?xml version="1.0" encoding="utf-8"?>
<ds:datastoreItem xmlns:ds="http://schemas.openxmlformats.org/officeDocument/2006/customXml" ds:itemID="{8F29565D-7576-4959-938A-8657EF9C0B68}">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tf03488179</Template>
  <TotalTime>0</TotalTime>
  <Words>105</Words>
  <Application>Microsoft Macintosh PowerPoint</Application>
  <PresentationFormat>Custom</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Constantia</vt:lpstr>
      <vt:lpstr>Arial</vt:lpstr>
      <vt:lpstr>Travel Brochure 11 x 8.5</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Carter, Brandon Wynn</dc:creator>
  <cp:lastModifiedBy/>
  <cp:revision>1</cp:revision>
  <dcterms:created xsi:type="dcterms:W3CDTF">2017-11-30T00:04:35Z</dcterms:created>
  <dcterms:modified xsi:type="dcterms:W3CDTF">2017-11-30T01:22:15Z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