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9F811542-47F5-428A-A836-DC1BAD04E0C7}"/>
    <pc:docChg chg="custSel addSld delSld modSld">
      <pc:chgData name="BRYANT MAKE" userId="1bf0b19fd3cee7b2" providerId="LiveId" clId="{9F811542-47F5-428A-A836-DC1BAD04E0C7}" dt="2023-12-05T03:29:54.541" v="61" actId="1076"/>
      <pc:docMkLst>
        <pc:docMk/>
      </pc:docMkLst>
      <pc:sldChg chg="new del">
        <pc:chgData name="BRYANT MAKE" userId="1bf0b19fd3cee7b2" providerId="LiveId" clId="{9F811542-47F5-428A-A836-DC1BAD04E0C7}" dt="2023-12-05T03:26:52.348" v="2" actId="47"/>
        <pc:sldMkLst>
          <pc:docMk/>
          <pc:sldMk cId="3217801104" sldId="256"/>
        </pc:sldMkLst>
      </pc:sldChg>
      <pc:sldChg chg="modSp add mod">
        <pc:chgData name="BRYANT MAKE" userId="1bf0b19fd3cee7b2" providerId="LiveId" clId="{9F811542-47F5-428A-A836-DC1BAD04E0C7}" dt="2023-12-05T03:27:08.470" v="33" actId="20577"/>
        <pc:sldMkLst>
          <pc:docMk/>
          <pc:sldMk cId="1820575249" sldId="257"/>
        </pc:sldMkLst>
        <pc:spChg chg="mod">
          <ac:chgData name="BRYANT MAKE" userId="1bf0b19fd3cee7b2" providerId="LiveId" clId="{9F811542-47F5-428A-A836-DC1BAD04E0C7}" dt="2023-12-05T03:26:55.245" v="4" actId="20577"/>
          <ac:spMkLst>
            <pc:docMk/>
            <pc:sldMk cId="1820575249" sldId="257"/>
            <ac:spMk id="2" creationId="{12D103F4-ABFB-4C22-BE1C-7ABEE77BA9C5}"/>
          </ac:spMkLst>
        </pc:spChg>
        <pc:spChg chg="mod">
          <ac:chgData name="BRYANT MAKE" userId="1bf0b19fd3cee7b2" providerId="LiveId" clId="{9F811542-47F5-428A-A836-DC1BAD04E0C7}" dt="2023-12-05T03:27:08.470" v="33" actId="20577"/>
          <ac:spMkLst>
            <pc:docMk/>
            <pc:sldMk cId="1820575249" sldId="257"/>
            <ac:spMk id="3" creationId="{52274F1A-0CE2-4642-A115-91C58C375CC4}"/>
          </ac:spMkLst>
        </pc:spChg>
      </pc:sldChg>
      <pc:sldChg chg="addSp delSp modSp new mod">
        <pc:chgData name="BRYANT MAKE" userId="1bf0b19fd3cee7b2" providerId="LiveId" clId="{9F811542-47F5-428A-A836-DC1BAD04E0C7}" dt="2023-12-05T03:29:54.541" v="61" actId="1076"/>
        <pc:sldMkLst>
          <pc:docMk/>
          <pc:sldMk cId="1810469343" sldId="258"/>
        </pc:sldMkLst>
        <pc:spChg chg="del">
          <ac:chgData name="BRYANT MAKE" userId="1bf0b19fd3cee7b2" providerId="LiveId" clId="{9F811542-47F5-428A-A836-DC1BAD04E0C7}" dt="2023-12-05T03:27:33.853" v="35" actId="478"/>
          <ac:spMkLst>
            <pc:docMk/>
            <pc:sldMk cId="1810469343" sldId="258"/>
            <ac:spMk id="2" creationId="{0618DE04-9A8F-43E7-9A67-3459ACC2DE13}"/>
          </ac:spMkLst>
        </pc:spChg>
        <pc:spChg chg="del">
          <ac:chgData name="BRYANT MAKE" userId="1bf0b19fd3cee7b2" providerId="LiveId" clId="{9F811542-47F5-428A-A836-DC1BAD04E0C7}" dt="2023-12-05T03:27:33.853" v="35" actId="478"/>
          <ac:spMkLst>
            <pc:docMk/>
            <pc:sldMk cId="1810469343" sldId="258"/>
            <ac:spMk id="3" creationId="{8B68179F-CF66-4663-80EB-1CCD5DCA2C49}"/>
          </ac:spMkLst>
        </pc:spChg>
        <pc:spChg chg="add mod">
          <ac:chgData name="BRYANT MAKE" userId="1bf0b19fd3cee7b2" providerId="LiveId" clId="{9F811542-47F5-428A-A836-DC1BAD04E0C7}" dt="2023-12-05T03:28:32.888" v="39" actId="2711"/>
          <ac:spMkLst>
            <pc:docMk/>
            <pc:sldMk cId="1810469343" sldId="258"/>
            <ac:spMk id="4" creationId="{AE976626-67F7-4CC7-8061-B4D796E7399B}"/>
          </ac:spMkLst>
        </pc:spChg>
        <pc:picChg chg="add mod">
          <ac:chgData name="BRYANT MAKE" userId="1bf0b19fd3cee7b2" providerId="LiveId" clId="{9F811542-47F5-428A-A836-DC1BAD04E0C7}" dt="2023-12-05T03:29:27.742" v="52" actId="1076"/>
          <ac:picMkLst>
            <pc:docMk/>
            <pc:sldMk cId="1810469343" sldId="258"/>
            <ac:picMk id="6" creationId="{ACF0882F-5BB9-4439-BC8C-7F3F336EA1BC}"/>
          </ac:picMkLst>
        </pc:picChg>
        <pc:picChg chg="add mod">
          <ac:chgData name="BRYANT MAKE" userId="1bf0b19fd3cee7b2" providerId="LiveId" clId="{9F811542-47F5-428A-A836-DC1BAD04E0C7}" dt="2023-12-05T03:29:34.367" v="57" actId="1076"/>
          <ac:picMkLst>
            <pc:docMk/>
            <pc:sldMk cId="1810469343" sldId="258"/>
            <ac:picMk id="8" creationId="{6D4FE4ED-0D0D-43F5-9D21-E5B25C95B104}"/>
          </ac:picMkLst>
        </pc:picChg>
        <pc:picChg chg="add mod">
          <ac:chgData name="BRYANT MAKE" userId="1bf0b19fd3cee7b2" providerId="LiveId" clId="{9F811542-47F5-428A-A836-DC1BAD04E0C7}" dt="2023-12-05T03:29:54.541" v="61" actId="1076"/>
          <ac:picMkLst>
            <pc:docMk/>
            <pc:sldMk cId="1810469343" sldId="258"/>
            <ac:picMk id="10" creationId="{999E54B3-74F5-44CA-ACC0-0AE2A320CEC2}"/>
          </ac:picMkLst>
        </pc:picChg>
      </pc:sldChg>
      <pc:sldMasterChg chg="addSldLayout">
        <pc:chgData name="BRYANT MAKE" userId="1bf0b19fd3cee7b2" providerId="LiveId" clId="{9F811542-47F5-428A-A836-DC1BAD04E0C7}" dt="2023-12-05T03:26:50" v="0" actId="680"/>
        <pc:sldMasterMkLst>
          <pc:docMk/>
          <pc:sldMasterMk cId="818368510" sldId="2147483648"/>
        </pc:sldMasterMkLst>
        <pc:sldLayoutChg chg="add">
          <pc:chgData name="BRYANT MAKE" userId="1bf0b19fd3cee7b2" providerId="LiveId" clId="{9F811542-47F5-428A-A836-DC1BAD04E0C7}" dt="2023-12-05T03:26:50" v="0" actId="680"/>
          <pc:sldLayoutMkLst>
            <pc:docMk/>
            <pc:sldMasterMk cId="818368510" sldId="2147483648"/>
            <pc:sldLayoutMk cId="309380401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AE31-83E9-4F16-B632-F9073349E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55B3EC-675E-4650-9215-623A20B2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380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3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03F4-ABFB-4C22-BE1C-7ABEE77B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74F1A-0CE2-4642-A115-91C58C37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CVPR2023-Awards&amp;Highlights</a:t>
            </a:r>
          </a:p>
        </p:txBody>
      </p:sp>
    </p:spTree>
    <p:extLst>
      <p:ext uri="{BB962C8B-B14F-4D97-AF65-F5344CB8AC3E}">
        <p14:creationId xmlns:p14="http://schemas.microsoft.com/office/powerpoint/2010/main" val="182057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976626-67F7-4CC7-8061-B4D796E7399B}"/>
              </a:ext>
            </a:extLst>
          </p:cNvPr>
          <p:cNvSpPr txBox="1"/>
          <p:nvPr/>
        </p:nvSpPr>
        <p:spPr>
          <a:xfrm>
            <a:off x="206188" y="215153"/>
            <a:ext cx="783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Programming: Compositional visual reasoning without training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F0882F-5BB9-4439-BC8C-7F3F336E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688503"/>
            <a:ext cx="7727577" cy="46783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4FE4ED-0D0D-43F5-9D21-E5B25C95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341" y="688503"/>
            <a:ext cx="4130328" cy="3989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9E54B3-74F5-44CA-ACC0-0AE2A320C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501" y="4782187"/>
            <a:ext cx="4314168" cy="20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Week 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20</dc:title>
  <dc:creator>BRYANT MAKE</dc:creator>
  <cp:lastModifiedBy>BRYANT MAKE</cp:lastModifiedBy>
  <cp:revision>1</cp:revision>
  <dcterms:created xsi:type="dcterms:W3CDTF">2023-12-05T03:26:40Z</dcterms:created>
  <dcterms:modified xsi:type="dcterms:W3CDTF">2023-12-05T03:29:56Z</dcterms:modified>
</cp:coreProperties>
</file>