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 MAKE" userId="1bf0b19fd3cee7b2" providerId="LiveId" clId="{BD293CA7-DD0F-4A74-9946-EB8BB5F264B6}"/>
    <pc:docChg chg="undo custSel addSld delSld modSld">
      <pc:chgData name="BRYANT MAKE" userId="1bf0b19fd3cee7b2" providerId="LiveId" clId="{BD293CA7-DD0F-4A74-9946-EB8BB5F264B6}" dt="2024-01-29T07:42:03.417" v="81" actId="1076"/>
      <pc:docMkLst>
        <pc:docMk/>
      </pc:docMkLst>
      <pc:sldChg chg="new del">
        <pc:chgData name="BRYANT MAKE" userId="1bf0b19fd3cee7b2" providerId="LiveId" clId="{BD293CA7-DD0F-4A74-9946-EB8BB5F264B6}" dt="2023-12-14T03:10:42.547" v="2" actId="47"/>
        <pc:sldMkLst>
          <pc:docMk/>
          <pc:sldMk cId="1674979388" sldId="256"/>
        </pc:sldMkLst>
      </pc:sldChg>
      <pc:sldChg chg="modSp add mod">
        <pc:chgData name="BRYANT MAKE" userId="1bf0b19fd3cee7b2" providerId="LiveId" clId="{BD293CA7-DD0F-4A74-9946-EB8BB5F264B6}" dt="2023-12-14T03:10:56.435" v="18" actId="20577"/>
        <pc:sldMkLst>
          <pc:docMk/>
          <pc:sldMk cId="1820575249" sldId="257"/>
        </pc:sldMkLst>
        <pc:spChg chg="mod">
          <ac:chgData name="BRYANT MAKE" userId="1bf0b19fd3cee7b2" providerId="LiveId" clId="{BD293CA7-DD0F-4A74-9946-EB8BB5F264B6}" dt="2023-12-14T03:10:46.271" v="7" actId="20577"/>
          <ac:spMkLst>
            <pc:docMk/>
            <pc:sldMk cId="1820575249" sldId="257"/>
            <ac:spMk id="2" creationId="{12D103F4-ABFB-4C22-BE1C-7ABEE77BA9C5}"/>
          </ac:spMkLst>
        </pc:spChg>
        <pc:spChg chg="mod">
          <ac:chgData name="BRYANT MAKE" userId="1bf0b19fd3cee7b2" providerId="LiveId" clId="{BD293CA7-DD0F-4A74-9946-EB8BB5F264B6}" dt="2023-12-14T03:10:56.435" v="18" actId="20577"/>
          <ac:spMkLst>
            <pc:docMk/>
            <pc:sldMk cId="1820575249" sldId="257"/>
            <ac:spMk id="3" creationId="{52274F1A-0CE2-4642-A115-91C58C375CC4}"/>
          </ac:spMkLst>
        </pc:spChg>
      </pc:sldChg>
      <pc:sldChg chg="addSp delSp modSp new mod">
        <pc:chgData name="BRYANT MAKE" userId="1bf0b19fd3cee7b2" providerId="LiveId" clId="{BD293CA7-DD0F-4A74-9946-EB8BB5F264B6}" dt="2023-12-14T03:12:16.530" v="62" actId="1076"/>
        <pc:sldMkLst>
          <pc:docMk/>
          <pc:sldMk cId="1497434464" sldId="258"/>
        </pc:sldMkLst>
        <pc:spChg chg="del">
          <ac:chgData name="BRYANT MAKE" userId="1bf0b19fd3cee7b2" providerId="LiveId" clId="{BD293CA7-DD0F-4A74-9946-EB8BB5F264B6}" dt="2023-12-14T03:11:10.202" v="20" actId="478"/>
          <ac:spMkLst>
            <pc:docMk/>
            <pc:sldMk cId="1497434464" sldId="258"/>
            <ac:spMk id="2" creationId="{9272B653-8939-41B4-8128-D2182FF8891B}"/>
          </ac:spMkLst>
        </pc:spChg>
        <pc:spChg chg="del">
          <ac:chgData name="BRYANT MAKE" userId="1bf0b19fd3cee7b2" providerId="LiveId" clId="{BD293CA7-DD0F-4A74-9946-EB8BB5F264B6}" dt="2023-12-14T03:11:10.202" v="20" actId="478"/>
          <ac:spMkLst>
            <pc:docMk/>
            <pc:sldMk cId="1497434464" sldId="258"/>
            <ac:spMk id="3" creationId="{E91B55BC-A244-47E7-8561-A711E3F96CCC}"/>
          </ac:spMkLst>
        </pc:spChg>
        <pc:spChg chg="add mod">
          <ac:chgData name="BRYANT MAKE" userId="1bf0b19fd3cee7b2" providerId="LiveId" clId="{BD293CA7-DD0F-4A74-9946-EB8BB5F264B6}" dt="2023-12-14T03:11:32.985" v="56" actId="2711"/>
          <ac:spMkLst>
            <pc:docMk/>
            <pc:sldMk cId="1497434464" sldId="258"/>
            <ac:spMk id="4" creationId="{67C0C9C5-63E0-4FC3-998F-E0A2CD81EAED}"/>
          </ac:spMkLst>
        </pc:spChg>
        <pc:picChg chg="add mod">
          <ac:chgData name="BRYANT MAKE" userId="1bf0b19fd3cee7b2" providerId="LiveId" clId="{BD293CA7-DD0F-4A74-9946-EB8BB5F264B6}" dt="2023-12-14T03:12:16.530" v="62" actId="1076"/>
          <ac:picMkLst>
            <pc:docMk/>
            <pc:sldMk cId="1497434464" sldId="258"/>
            <ac:picMk id="6" creationId="{20D8CC4D-9762-4819-B0BE-BFA7763D739D}"/>
          </ac:picMkLst>
        </pc:picChg>
      </pc:sldChg>
      <pc:sldChg chg="addSp delSp modSp new mod">
        <pc:chgData name="BRYANT MAKE" userId="1bf0b19fd3cee7b2" providerId="LiveId" clId="{BD293CA7-DD0F-4A74-9946-EB8BB5F264B6}" dt="2024-01-29T07:42:03.417" v="81" actId="1076"/>
        <pc:sldMkLst>
          <pc:docMk/>
          <pc:sldMk cId="2067482275" sldId="271"/>
        </pc:sldMkLst>
        <pc:spChg chg="del">
          <ac:chgData name="BRYANT MAKE" userId="1bf0b19fd3cee7b2" providerId="LiveId" clId="{BD293CA7-DD0F-4A74-9946-EB8BB5F264B6}" dt="2024-01-29T07:40:58.509" v="64" actId="478"/>
          <ac:spMkLst>
            <pc:docMk/>
            <pc:sldMk cId="2067482275" sldId="271"/>
            <ac:spMk id="2" creationId="{B0B08A64-5243-4B43-B45C-3872E49669AE}"/>
          </ac:spMkLst>
        </pc:spChg>
        <pc:spChg chg="del">
          <ac:chgData name="BRYANT MAKE" userId="1bf0b19fd3cee7b2" providerId="LiveId" clId="{BD293CA7-DD0F-4A74-9946-EB8BB5F264B6}" dt="2024-01-29T07:40:58.509" v="64" actId="478"/>
          <ac:spMkLst>
            <pc:docMk/>
            <pc:sldMk cId="2067482275" sldId="271"/>
            <ac:spMk id="3" creationId="{F886CDC8-1FF2-4471-BF88-60D0F42A749E}"/>
          </ac:spMkLst>
        </pc:spChg>
        <pc:spChg chg="add mod">
          <ac:chgData name="BRYANT MAKE" userId="1bf0b19fd3cee7b2" providerId="LiveId" clId="{BD293CA7-DD0F-4A74-9946-EB8BB5F264B6}" dt="2024-01-29T07:41:12.065" v="68"/>
          <ac:spMkLst>
            <pc:docMk/>
            <pc:sldMk cId="2067482275" sldId="271"/>
            <ac:spMk id="4" creationId="{8327BECB-7C01-48AE-A214-B21C8549BE0F}"/>
          </ac:spMkLst>
        </pc:spChg>
        <pc:picChg chg="add mod">
          <ac:chgData name="BRYANT MAKE" userId="1bf0b19fd3cee7b2" providerId="LiveId" clId="{BD293CA7-DD0F-4A74-9946-EB8BB5F264B6}" dt="2024-01-29T07:42:03.417" v="81" actId="1076"/>
          <ac:picMkLst>
            <pc:docMk/>
            <pc:sldMk cId="2067482275" sldId="271"/>
            <ac:picMk id="6" creationId="{B6BCE12B-39EF-4EF2-A293-A47479FEFA44}"/>
          </ac:picMkLst>
        </pc:picChg>
        <pc:picChg chg="add mod">
          <ac:chgData name="BRYANT MAKE" userId="1bf0b19fd3cee7b2" providerId="LiveId" clId="{BD293CA7-DD0F-4A74-9946-EB8BB5F264B6}" dt="2024-01-29T07:42:03.417" v="81" actId="1076"/>
          <ac:picMkLst>
            <pc:docMk/>
            <pc:sldMk cId="2067482275" sldId="271"/>
            <ac:picMk id="8" creationId="{3A0F18E8-B3EE-4A6A-A5F6-86C99DB4E67B}"/>
          </ac:picMkLst>
        </pc:picChg>
        <pc:picChg chg="add mod">
          <ac:chgData name="BRYANT MAKE" userId="1bf0b19fd3cee7b2" providerId="LiveId" clId="{BD293CA7-DD0F-4A74-9946-EB8BB5F264B6}" dt="2024-01-29T07:42:03.417" v="81" actId="1076"/>
          <ac:picMkLst>
            <pc:docMk/>
            <pc:sldMk cId="2067482275" sldId="271"/>
            <ac:picMk id="10" creationId="{59C2D263-191F-4948-834E-B1E850E8A08F}"/>
          </ac:picMkLst>
        </pc:picChg>
      </pc:sldChg>
      <pc:sldMasterChg chg="addSldLayout">
        <pc:chgData name="BRYANT MAKE" userId="1bf0b19fd3cee7b2" providerId="LiveId" clId="{BD293CA7-DD0F-4A74-9946-EB8BB5F264B6}" dt="2023-12-14T03:10:30.936" v="0" actId="680"/>
        <pc:sldMasterMkLst>
          <pc:docMk/>
          <pc:sldMasterMk cId="3994024565" sldId="2147483648"/>
        </pc:sldMasterMkLst>
        <pc:sldLayoutChg chg="add">
          <pc:chgData name="BRYANT MAKE" userId="1bf0b19fd3cee7b2" providerId="LiveId" clId="{BD293CA7-DD0F-4A74-9946-EB8BB5F264B6}" dt="2023-12-14T03:10:30.936" v="0" actId="680"/>
          <pc:sldLayoutMkLst>
            <pc:docMk/>
            <pc:sldMasterMk cId="3994024565" sldId="2147483648"/>
            <pc:sldLayoutMk cId="3695238259" sldId="2147483649"/>
          </pc:sldLayoutMkLst>
        </pc:sldLayoutChg>
      </pc:sldMasterChg>
    </pc:docChg>
  </pc:docChgLst>
  <pc:docChgLst>
    <pc:chgData name="BRYANT MAKE" userId="1bf0b19fd3cee7b2" providerId="LiveId" clId="{9E36B35E-CC45-42B2-AF36-E0770F522261}"/>
    <pc:docChg chg="undo custSel addSld modSld">
      <pc:chgData name="BRYANT MAKE" userId="1bf0b19fd3cee7b2" providerId="LiveId" clId="{9E36B35E-CC45-42B2-AF36-E0770F522261}" dt="2023-12-15T06:54:29.126" v="332" actId="20577"/>
      <pc:docMkLst>
        <pc:docMk/>
      </pc:docMkLst>
      <pc:sldChg chg="addSp delSp modSp new mod">
        <pc:chgData name="BRYANT MAKE" userId="1bf0b19fd3cee7b2" providerId="LiveId" clId="{9E36B35E-CC45-42B2-AF36-E0770F522261}" dt="2023-12-15T06:54:29.126" v="332" actId="20577"/>
        <pc:sldMkLst>
          <pc:docMk/>
          <pc:sldMk cId="2721730542" sldId="259"/>
        </pc:sldMkLst>
        <pc:spChg chg="del">
          <ac:chgData name="BRYANT MAKE" userId="1bf0b19fd3cee7b2" providerId="LiveId" clId="{9E36B35E-CC45-42B2-AF36-E0770F522261}" dt="2023-12-15T06:46:10.374" v="2" actId="478"/>
          <ac:spMkLst>
            <pc:docMk/>
            <pc:sldMk cId="2721730542" sldId="259"/>
            <ac:spMk id="2" creationId="{6F664602-9C3B-4C6C-AE4B-6D0E2A99F7A4}"/>
          </ac:spMkLst>
        </pc:spChg>
        <pc:spChg chg="del">
          <ac:chgData name="BRYANT MAKE" userId="1bf0b19fd3cee7b2" providerId="LiveId" clId="{9E36B35E-CC45-42B2-AF36-E0770F522261}" dt="2023-12-15T06:46:10.374" v="2" actId="478"/>
          <ac:spMkLst>
            <pc:docMk/>
            <pc:sldMk cId="2721730542" sldId="259"/>
            <ac:spMk id="3" creationId="{03675942-6138-4621-BF95-739F04B9580E}"/>
          </ac:spMkLst>
        </pc:spChg>
        <pc:spChg chg="add mod">
          <ac:chgData name="BRYANT MAKE" userId="1bf0b19fd3cee7b2" providerId="LiveId" clId="{9E36B35E-CC45-42B2-AF36-E0770F522261}" dt="2023-12-15T06:46:22.037" v="7" actId="14100"/>
          <ac:spMkLst>
            <pc:docMk/>
            <pc:sldMk cId="2721730542" sldId="259"/>
            <ac:spMk id="4" creationId="{20F6D53D-F075-427C-860C-7350D74219A0}"/>
          </ac:spMkLst>
        </pc:spChg>
        <pc:spChg chg="add mod">
          <ac:chgData name="BRYANT MAKE" userId="1bf0b19fd3cee7b2" providerId="LiveId" clId="{9E36B35E-CC45-42B2-AF36-E0770F522261}" dt="2023-12-15T06:54:29.126" v="332" actId="20577"/>
          <ac:spMkLst>
            <pc:docMk/>
            <pc:sldMk cId="2721730542" sldId="259"/>
            <ac:spMk id="7" creationId="{1D531DBC-A9C7-4255-9660-12DB3450F6D3}"/>
          </ac:spMkLst>
        </pc:spChg>
        <pc:picChg chg="add mod">
          <ac:chgData name="BRYANT MAKE" userId="1bf0b19fd3cee7b2" providerId="LiveId" clId="{9E36B35E-CC45-42B2-AF36-E0770F522261}" dt="2023-12-15T06:48:36.220" v="155" actId="1076"/>
          <ac:picMkLst>
            <pc:docMk/>
            <pc:sldMk cId="2721730542" sldId="259"/>
            <ac:picMk id="6" creationId="{9180C9F6-13DC-4A07-A444-DA116913FD0D}"/>
          </ac:picMkLst>
        </pc:picChg>
      </pc:sldChg>
      <pc:sldChg chg="addSp delSp modSp new mod">
        <pc:chgData name="BRYANT MAKE" userId="1bf0b19fd3cee7b2" providerId="LiveId" clId="{9E36B35E-CC45-42B2-AF36-E0770F522261}" dt="2023-12-15T06:54:00.499" v="325" actId="1076"/>
        <pc:sldMkLst>
          <pc:docMk/>
          <pc:sldMk cId="2306844044" sldId="260"/>
        </pc:sldMkLst>
        <pc:spChg chg="del">
          <ac:chgData name="BRYANT MAKE" userId="1bf0b19fd3cee7b2" providerId="LiveId" clId="{9E36B35E-CC45-42B2-AF36-E0770F522261}" dt="2023-12-15T06:49:05.901" v="172" actId="478"/>
          <ac:spMkLst>
            <pc:docMk/>
            <pc:sldMk cId="2306844044" sldId="260"/>
            <ac:spMk id="2" creationId="{89985933-7595-4261-B11E-6FFC4852FFA9}"/>
          </ac:spMkLst>
        </pc:spChg>
        <pc:spChg chg="del">
          <ac:chgData name="BRYANT MAKE" userId="1bf0b19fd3cee7b2" providerId="LiveId" clId="{9E36B35E-CC45-42B2-AF36-E0770F522261}" dt="2023-12-15T06:49:05.901" v="172" actId="478"/>
          <ac:spMkLst>
            <pc:docMk/>
            <pc:sldMk cId="2306844044" sldId="260"/>
            <ac:spMk id="3" creationId="{CE73199E-66B9-4EEC-AD24-637EE082C86D}"/>
          </ac:spMkLst>
        </pc:spChg>
        <pc:spChg chg="add mod">
          <ac:chgData name="BRYANT MAKE" userId="1bf0b19fd3cee7b2" providerId="LiveId" clId="{9E36B35E-CC45-42B2-AF36-E0770F522261}" dt="2023-12-15T06:49:16.362" v="176"/>
          <ac:spMkLst>
            <pc:docMk/>
            <pc:sldMk cId="2306844044" sldId="260"/>
            <ac:spMk id="4" creationId="{2447D5AE-3CEB-4A9D-8F41-EDFC2DEE8BA3}"/>
          </ac:spMkLst>
        </pc:spChg>
        <pc:spChg chg="add mod">
          <ac:chgData name="BRYANT MAKE" userId="1bf0b19fd3cee7b2" providerId="LiveId" clId="{9E36B35E-CC45-42B2-AF36-E0770F522261}" dt="2023-12-15T06:53:52.452" v="321" actId="1076"/>
          <ac:spMkLst>
            <pc:docMk/>
            <pc:sldMk cId="2306844044" sldId="260"/>
            <ac:spMk id="13" creationId="{54C9AF5F-121C-4A43-AC16-FC6EF16F8DF9}"/>
          </ac:spMkLst>
        </pc:spChg>
        <pc:grpChg chg="add mod">
          <ac:chgData name="BRYANT MAKE" userId="1bf0b19fd3cee7b2" providerId="LiveId" clId="{9E36B35E-CC45-42B2-AF36-E0770F522261}" dt="2023-12-15T06:53:50.339" v="320" actId="1076"/>
          <ac:grpSpMkLst>
            <pc:docMk/>
            <pc:sldMk cId="2306844044" sldId="260"/>
            <ac:grpSpMk id="16" creationId="{69C4316C-0EC9-4495-91B9-3EEA0A76EF77}"/>
          </ac:grpSpMkLst>
        </pc:grpChg>
        <pc:picChg chg="add mod">
          <ac:chgData name="BRYANT MAKE" userId="1bf0b19fd3cee7b2" providerId="LiveId" clId="{9E36B35E-CC45-42B2-AF36-E0770F522261}" dt="2023-12-15T06:54:00.499" v="325" actId="1076"/>
          <ac:picMkLst>
            <pc:docMk/>
            <pc:sldMk cId="2306844044" sldId="260"/>
            <ac:picMk id="6" creationId="{0C8AE513-6D6A-4D22-AFBA-BF4F28D3ABA2}"/>
          </ac:picMkLst>
        </pc:picChg>
        <pc:picChg chg="add mod">
          <ac:chgData name="BRYANT MAKE" userId="1bf0b19fd3cee7b2" providerId="LiveId" clId="{9E36B35E-CC45-42B2-AF36-E0770F522261}" dt="2023-12-15T06:53:43.942" v="317" actId="164"/>
          <ac:picMkLst>
            <pc:docMk/>
            <pc:sldMk cId="2306844044" sldId="260"/>
            <ac:picMk id="8" creationId="{800AE0DB-8560-4520-9D9A-6272D5E5F034}"/>
          </ac:picMkLst>
        </pc:picChg>
        <pc:picChg chg="add del mod">
          <ac:chgData name="BRYANT MAKE" userId="1bf0b19fd3cee7b2" providerId="LiveId" clId="{9E36B35E-CC45-42B2-AF36-E0770F522261}" dt="2023-12-15T06:50:14.180" v="187" actId="478"/>
          <ac:picMkLst>
            <pc:docMk/>
            <pc:sldMk cId="2306844044" sldId="260"/>
            <ac:picMk id="10" creationId="{3436353D-F282-48A2-8D39-54D4F5AD4729}"/>
          </ac:picMkLst>
        </pc:picChg>
        <pc:picChg chg="add mod">
          <ac:chgData name="BRYANT MAKE" userId="1bf0b19fd3cee7b2" providerId="LiveId" clId="{9E36B35E-CC45-42B2-AF36-E0770F522261}" dt="2023-12-15T06:53:43.942" v="317" actId="164"/>
          <ac:picMkLst>
            <pc:docMk/>
            <pc:sldMk cId="2306844044" sldId="260"/>
            <ac:picMk id="12" creationId="{B3FBF6FB-A194-4330-A85E-1F7B0DC88E03}"/>
          </ac:picMkLst>
        </pc:picChg>
        <pc:picChg chg="add mod">
          <ac:chgData name="BRYANT MAKE" userId="1bf0b19fd3cee7b2" providerId="LiveId" clId="{9E36B35E-CC45-42B2-AF36-E0770F522261}" dt="2023-12-15T06:53:47.652" v="319" actId="1076"/>
          <ac:picMkLst>
            <pc:docMk/>
            <pc:sldMk cId="2306844044" sldId="260"/>
            <ac:picMk id="15" creationId="{C396E296-56A2-496B-B23A-3C87CE491D6A}"/>
          </ac:picMkLst>
        </pc:picChg>
      </pc:sldChg>
      <pc:sldChg chg="addSp delSp modSp new mod">
        <pc:chgData name="BRYANT MAKE" userId="1bf0b19fd3cee7b2" providerId="LiveId" clId="{9E36B35E-CC45-42B2-AF36-E0770F522261}" dt="2023-12-15T06:54:18.596" v="328" actId="1076"/>
        <pc:sldMkLst>
          <pc:docMk/>
          <pc:sldMk cId="2622723764" sldId="261"/>
        </pc:sldMkLst>
        <pc:spChg chg="del">
          <ac:chgData name="BRYANT MAKE" userId="1bf0b19fd3cee7b2" providerId="LiveId" clId="{9E36B35E-CC45-42B2-AF36-E0770F522261}" dt="2023-12-15T06:51:40.942" v="284" actId="478"/>
          <ac:spMkLst>
            <pc:docMk/>
            <pc:sldMk cId="2622723764" sldId="261"/>
            <ac:spMk id="2" creationId="{5675A658-DDCA-4D78-BAA3-FCF01AB0B6B1}"/>
          </ac:spMkLst>
        </pc:spChg>
        <pc:spChg chg="del">
          <ac:chgData name="BRYANT MAKE" userId="1bf0b19fd3cee7b2" providerId="LiveId" clId="{9E36B35E-CC45-42B2-AF36-E0770F522261}" dt="2023-12-15T06:51:40.942" v="284" actId="478"/>
          <ac:spMkLst>
            <pc:docMk/>
            <pc:sldMk cId="2622723764" sldId="261"/>
            <ac:spMk id="3" creationId="{7A58DDBA-9880-43CC-AEA4-5C682519C5DF}"/>
          </ac:spMkLst>
        </pc:spChg>
        <pc:spChg chg="add del mod">
          <ac:chgData name="BRYANT MAKE" userId="1bf0b19fd3cee7b2" providerId="LiveId" clId="{9E36B35E-CC45-42B2-AF36-E0770F522261}" dt="2023-12-15T06:52:00.120" v="297"/>
          <ac:spMkLst>
            <pc:docMk/>
            <pc:sldMk cId="2622723764" sldId="261"/>
            <ac:spMk id="4" creationId="{B17B9535-A166-427B-A6E3-FBD3A966D345}"/>
          </ac:spMkLst>
        </pc:spChg>
        <pc:spChg chg="add del mod">
          <ac:chgData name="BRYANT MAKE" userId="1bf0b19fd3cee7b2" providerId="LiveId" clId="{9E36B35E-CC45-42B2-AF36-E0770F522261}" dt="2023-12-15T06:51:50.384" v="287"/>
          <ac:spMkLst>
            <pc:docMk/>
            <pc:sldMk cId="2622723764" sldId="261"/>
            <ac:spMk id="5" creationId="{55A52680-C4E9-4FF4-B7F4-E48E08A41304}"/>
          </ac:spMkLst>
        </pc:spChg>
        <pc:spChg chg="add del mod">
          <ac:chgData name="BRYANT MAKE" userId="1bf0b19fd3cee7b2" providerId="LiveId" clId="{9E36B35E-CC45-42B2-AF36-E0770F522261}" dt="2023-12-15T06:51:52.785" v="290"/>
          <ac:spMkLst>
            <pc:docMk/>
            <pc:sldMk cId="2622723764" sldId="261"/>
            <ac:spMk id="6" creationId="{6E7E113C-C7F1-44B0-8FBA-317E60988E04}"/>
          </ac:spMkLst>
        </pc:spChg>
        <pc:picChg chg="add mod">
          <ac:chgData name="BRYANT MAKE" userId="1bf0b19fd3cee7b2" providerId="LiveId" clId="{9E36B35E-CC45-42B2-AF36-E0770F522261}" dt="2023-12-15T06:54:14.597" v="326" actId="1076"/>
          <ac:picMkLst>
            <pc:docMk/>
            <pc:sldMk cId="2622723764" sldId="261"/>
            <ac:picMk id="7" creationId="{85CD0084-BDFC-4FDB-8FE4-F6E2218916DD}"/>
          </ac:picMkLst>
        </pc:picChg>
        <pc:picChg chg="add mod">
          <ac:chgData name="BRYANT MAKE" userId="1bf0b19fd3cee7b2" providerId="LiveId" clId="{9E36B35E-CC45-42B2-AF36-E0770F522261}" dt="2023-12-15T06:54:18.596" v="328" actId="1076"/>
          <ac:picMkLst>
            <pc:docMk/>
            <pc:sldMk cId="2622723764" sldId="261"/>
            <ac:picMk id="9" creationId="{497C7C04-E5C7-49B7-8D56-6CE3F20AAC23}"/>
          </ac:picMkLst>
        </pc:picChg>
        <pc:cxnChg chg="add del">
          <ac:chgData name="BRYANT MAKE" userId="1bf0b19fd3cee7b2" providerId="LiveId" clId="{9E36B35E-CC45-42B2-AF36-E0770F522261}" dt="2023-12-15T06:52:21.461" v="304" actId="11529"/>
          <ac:cxnSpMkLst>
            <pc:docMk/>
            <pc:sldMk cId="2622723764" sldId="261"/>
            <ac:cxnSpMk id="11" creationId="{C35176EE-A764-48D3-9ABB-91D27657F2CE}"/>
          </ac:cxnSpMkLst>
        </pc:cxnChg>
        <pc:cxnChg chg="add mod">
          <ac:chgData name="BRYANT MAKE" userId="1bf0b19fd3cee7b2" providerId="LiveId" clId="{9E36B35E-CC45-42B2-AF36-E0770F522261}" dt="2023-12-15T06:54:17.236" v="327" actId="1076"/>
          <ac:cxnSpMkLst>
            <pc:docMk/>
            <pc:sldMk cId="2622723764" sldId="261"/>
            <ac:cxnSpMk id="13" creationId="{936C033C-B9D0-4CEB-BEE2-ED0591BD86D3}"/>
          </ac:cxnSpMkLst>
        </pc:cxnChg>
      </pc:sldChg>
    </pc:docChg>
  </pc:docChgLst>
  <pc:docChgLst>
    <pc:chgData name="BRYANT MAKE" userId="1bf0b19fd3cee7b2" providerId="LiveId" clId="{7BFB8FEB-D2B4-4E92-AA89-331CC2C599F8}"/>
    <pc:docChg chg="undo redo custSel addSld modSld">
      <pc:chgData name="BRYANT MAKE" userId="1bf0b19fd3cee7b2" providerId="LiveId" clId="{7BFB8FEB-D2B4-4E92-AA89-331CC2C599F8}" dt="2024-02-23T03:47:27.974" v="57" actId="1076"/>
      <pc:docMkLst>
        <pc:docMk/>
      </pc:docMkLst>
      <pc:sldChg chg="addSp delSp modSp new mod">
        <pc:chgData name="BRYANT MAKE" userId="1bf0b19fd3cee7b2" providerId="LiveId" clId="{7BFB8FEB-D2B4-4E92-AA89-331CC2C599F8}" dt="2024-02-21T04:45:15.226" v="34" actId="1076"/>
        <pc:sldMkLst>
          <pc:docMk/>
          <pc:sldMk cId="1809890953" sldId="272"/>
        </pc:sldMkLst>
        <pc:spChg chg="del">
          <ac:chgData name="BRYANT MAKE" userId="1bf0b19fd3cee7b2" providerId="LiveId" clId="{7BFB8FEB-D2B4-4E92-AA89-331CC2C599F8}" dt="2024-02-21T04:43:34.377" v="1" actId="478"/>
          <ac:spMkLst>
            <pc:docMk/>
            <pc:sldMk cId="1809890953" sldId="272"/>
            <ac:spMk id="2" creationId="{83D36321-A676-487D-AAB5-DAD1605AD152}"/>
          </ac:spMkLst>
        </pc:spChg>
        <pc:spChg chg="del">
          <ac:chgData name="BRYANT MAKE" userId="1bf0b19fd3cee7b2" providerId="LiveId" clId="{7BFB8FEB-D2B4-4E92-AA89-331CC2C599F8}" dt="2024-02-21T04:43:34.377" v="1" actId="478"/>
          <ac:spMkLst>
            <pc:docMk/>
            <pc:sldMk cId="1809890953" sldId="272"/>
            <ac:spMk id="3" creationId="{03C5066C-FF3F-4B3B-8121-F9DAAB491E5B}"/>
          </ac:spMkLst>
        </pc:spChg>
        <pc:spChg chg="add mod">
          <ac:chgData name="BRYANT MAKE" userId="1bf0b19fd3cee7b2" providerId="LiveId" clId="{7BFB8FEB-D2B4-4E92-AA89-331CC2C599F8}" dt="2024-02-21T04:43:45.939" v="7"/>
          <ac:spMkLst>
            <pc:docMk/>
            <pc:sldMk cId="1809890953" sldId="272"/>
            <ac:spMk id="4" creationId="{3A4D27CF-E9EB-4405-AD7E-CB32A6C812AD}"/>
          </ac:spMkLst>
        </pc:spChg>
        <pc:spChg chg="add mod">
          <ac:chgData name="BRYANT MAKE" userId="1bf0b19fd3cee7b2" providerId="LiveId" clId="{7BFB8FEB-D2B4-4E92-AA89-331CC2C599F8}" dt="2024-02-21T04:45:12.845" v="33" actId="208"/>
          <ac:spMkLst>
            <pc:docMk/>
            <pc:sldMk cId="1809890953" sldId="272"/>
            <ac:spMk id="13" creationId="{0EF721DA-B3C5-4B3D-AC48-674BA80D6E49}"/>
          </ac:spMkLst>
        </pc:spChg>
        <pc:grpChg chg="add mod">
          <ac:chgData name="BRYANT MAKE" userId="1bf0b19fd3cee7b2" providerId="LiveId" clId="{7BFB8FEB-D2B4-4E92-AA89-331CC2C599F8}" dt="2024-02-21T04:45:15.226" v="34" actId="1076"/>
          <ac:grpSpMkLst>
            <pc:docMk/>
            <pc:sldMk cId="1809890953" sldId="272"/>
            <ac:grpSpMk id="14" creationId="{295F6BC3-A986-4F65-AAA5-8E327EED1F59}"/>
          </ac:grpSpMkLst>
        </pc:grpChg>
        <pc:picChg chg="add mod">
          <ac:chgData name="BRYANT MAKE" userId="1bf0b19fd3cee7b2" providerId="LiveId" clId="{7BFB8FEB-D2B4-4E92-AA89-331CC2C599F8}" dt="2024-02-21T04:44:14.751" v="13" actId="1076"/>
          <ac:picMkLst>
            <pc:docMk/>
            <pc:sldMk cId="1809890953" sldId="272"/>
            <ac:picMk id="6" creationId="{3FD7905B-6457-4EAC-A81A-47A54E642F75}"/>
          </ac:picMkLst>
        </pc:picChg>
        <pc:picChg chg="add del mod">
          <ac:chgData name="BRYANT MAKE" userId="1bf0b19fd3cee7b2" providerId="LiveId" clId="{7BFB8FEB-D2B4-4E92-AA89-331CC2C599F8}" dt="2024-02-21T04:44:45.711" v="24" actId="478"/>
          <ac:picMkLst>
            <pc:docMk/>
            <pc:sldMk cId="1809890953" sldId="272"/>
            <ac:picMk id="8" creationId="{8F2B0BBF-46D5-4942-946B-3F36D0E723DE}"/>
          </ac:picMkLst>
        </pc:picChg>
        <pc:picChg chg="add mod">
          <ac:chgData name="BRYANT MAKE" userId="1bf0b19fd3cee7b2" providerId="LiveId" clId="{7BFB8FEB-D2B4-4E92-AA89-331CC2C599F8}" dt="2024-02-21T04:45:06.804" v="32" actId="164"/>
          <ac:picMkLst>
            <pc:docMk/>
            <pc:sldMk cId="1809890953" sldId="272"/>
            <ac:picMk id="10" creationId="{D4B7BFF8-9237-458B-9E94-AC8BE0BB2AE2}"/>
          </ac:picMkLst>
        </pc:picChg>
        <pc:picChg chg="add mod">
          <ac:chgData name="BRYANT MAKE" userId="1bf0b19fd3cee7b2" providerId="LiveId" clId="{7BFB8FEB-D2B4-4E92-AA89-331CC2C599F8}" dt="2024-02-21T04:44:57.114" v="29" actId="1076"/>
          <ac:picMkLst>
            <pc:docMk/>
            <pc:sldMk cId="1809890953" sldId="272"/>
            <ac:picMk id="12" creationId="{31FAD0BF-7C0B-4009-AA01-B2BA3BB8E24C}"/>
          </ac:picMkLst>
        </pc:picChg>
      </pc:sldChg>
      <pc:sldChg chg="addSp delSp modSp new mod">
        <pc:chgData name="BRYANT MAKE" userId="1bf0b19fd3cee7b2" providerId="LiveId" clId="{7BFB8FEB-D2B4-4E92-AA89-331CC2C599F8}" dt="2024-02-23T03:47:27.974" v="57" actId="1076"/>
        <pc:sldMkLst>
          <pc:docMk/>
          <pc:sldMk cId="1919399983" sldId="273"/>
        </pc:sldMkLst>
        <pc:spChg chg="del">
          <ac:chgData name="BRYANT MAKE" userId="1bf0b19fd3cee7b2" providerId="LiveId" clId="{7BFB8FEB-D2B4-4E92-AA89-331CC2C599F8}" dt="2024-02-23T03:46:30.715" v="36" actId="478"/>
          <ac:spMkLst>
            <pc:docMk/>
            <pc:sldMk cId="1919399983" sldId="273"/>
            <ac:spMk id="2" creationId="{437FE3B3-BBD4-42F7-8C19-FD92B6107B02}"/>
          </ac:spMkLst>
        </pc:spChg>
        <pc:spChg chg="del">
          <ac:chgData name="BRYANT MAKE" userId="1bf0b19fd3cee7b2" providerId="LiveId" clId="{7BFB8FEB-D2B4-4E92-AA89-331CC2C599F8}" dt="2024-02-23T03:46:30.715" v="36" actId="478"/>
          <ac:spMkLst>
            <pc:docMk/>
            <pc:sldMk cId="1919399983" sldId="273"/>
            <ac:spMk id="3" creationId="{3124BFD2-7242-4B74-AC0F-54706D03E95A}"/>
          </ac:spMkLst>
        </pc:spChg>
        <pc:spChg chg="add mod">
          <ac:chgData name="BRYANT MAKE" userId="1bf0b19fd3cee7b2" providerId="LiveId" clId="{7BFB8FEB-D2B4-4E92-AA89-331CC2C599F8}" dt="2024-02-23T03:46:42.803" v="40"/>
          <ac:spMkLst>
            <pc:docMk/>
            <pc:sldMk cId="1919399983" sldId="273"/>
            <ac:spMk id="4" creationId="{5407E80C-187E-4671-87B9-40705A020BD2}"/>
          </ac:spMkLst>
        </pc:spChg>
        <pc:picChg chg="add mod">
          <ac:chgData name="BRYANT MAKE" userId="1bf0b19fd3cee7b2" providerId="LiveId" clId="{7BFB8FEB-D2B4-4E92-AA89-331CC2C599F8}" dt="2024-02-23T03:46:53.578" v="43" actId="1076"/>
          <ac:picMkLst>
            <pc:docMk/>
            <pc:sldMk cId="1919399983" sldId="273"/>
            <ac:picMk id="6" creationId="{7AF72C33-6A1D-45C6-81C5-7FF3F63B00F3}"/>
          </ac:picMkLst>
        </pc:picChg>
        <pc:picChg chg="add mod">
          <ac:chgData name="BRYANT MAKE" userId="1bf0b19fd3cee7b2" providerId="LiveId" clId="{7BFB8FEB-D2B4-4E92-AA89-331CC2C599F8}" dt="2024-02-23T03:47:27.974" v="57" actId="1076"/>
          <ac:picMkLst>
            <pc:docMk/>
            <pc:sldMk cId="1919399983" sldId="273"/>
            <ac:picMk id="8" creationId="{6B880E19-8924-43AC-A5F0-5B226541387C}"/>
          </ac:picMkLst>
        </pc:picChg>
        <pc:picChg chg="add mod">
          <ac:chgData name="BRYANT MAKE" userId="1bf0b19fd3cee7b2" providerId="LiveId" clId="{7BFB8FEB-D2B4-4E92-AA89-331CC2C599F8}" dt="2024-02-23T03:47:22.682" v="55" actId="1076"/>
          <ac:picMkLst>
            <pc:docMk/>
            <pc:sldMk cId="1919399983" sldId="273"/>
            <ac:picMk id="10" creationId="{1BF06748-15FA-4E22-8D42-10201126E0A7}"/>
          </ac:picMkLst>
        </pc:picChg>
      </pc:sldChg>
    </pc:docChg>
  </pc:docChgLst>
  <pc:docChgLst>
    <pc:chgData name="BRYANT MAKE" userId="1bf0b19fd3cee7b2" providerId="LiveId" clId="{351C582C-CAF0-49E3-9DFE-19F06365FC13}"/>
    <pc:docChg chg="undo custSel addSld modSld">
      <pc:chgData name="BRYANT MAKE" userId="1bf0b19fd3cee7b2" providerId="LiveId" clId="{351C582C-CAF0-49E3-9DFE-19F06365FC13}" dt="2024-03-15T03:50:15.208" v="486" actId="13822"/>
      <pc:docMkLst>
        <pc:docMk/>
      </pc:docMkLst>
      <pc:sldChg chg="addSp delSp modSp new mod">
        <pc:chgData name="BRYANT MAKE" userId="1bf0b19fd3cee7b2" providerId="LiveId" clId="{351C582C-CAF0-49E3-9DFE-19F06365FC13}" dt="2024-01-08T05:53:38.218" v="21" actId="1076"/>
        <pc:sldMkLst>
          <pc:docMk/>
          <pc:sldMk cId="1790207283" sldId="262"/>
        </pc:sldMkLst>
        <pc:spChg chg="del">
          <ac:chgData name="BRYANT MAKE" userId="1bf0b19fd3cee7b2" providerId="LiveId" clId="{351C582C-CAF0-49E3-9DFE-19F06365FC13}" dt="2024-01-08T05:52:33.407" v="1" actId="478"/>
          <ac:spMkLst>
            <pc:docMk/>
            <pc:sldMk cId="1790207283" sldId="262"/>
            <ac:spMk id="2" creationId="{28D86D20-DCED-4438-ADF6-68119BC541CD}"/>
          </ac:spMkLst>
        </pc:spChg>
        <pc:spChg chg="del">
          <ac:chgData name="BRYANT MAKE" userId="1bf0b19fd3cee7b2" providerId="LiveId" clId="{351C582C-CAF0-49E3-9DFE-19F06365FC13}" dt="2024-01-08T05:52:33.407" v="1" actId="478"/>
          <ac:spMkLst>
            <pc:docMk/>
            <pc:sldMk cId="1790207283" sldId="262"/>
            <ac:spMk id="3" creationId="{CC60BD48-E34E-473B-9268-B907169F392E}"/>
          </ac:spMkLst>
        </pc:spChg>
        <pc:spChg chg="add mod">
          <ac:chgData name="BRYANT MAKE" userId="1bf0b19fd3cee7b2" providerId="LiveId" clId="{351C582C-CAF0-49E3-9DFE-19F06365FC13}" dt="2024-01-08T05:52:56.426" v="11" actId="20577"/>
          <ac:spMkLst>
            <pc:docMk/>
            <pc:sldMk cId="1790207283" sldId="262"/>
            <ac:spMk id="4" creationId="{42C8528E-0DC1-4F7F-9BA9-E187C5B301E8}"/>
          </ac:spMkLst>
        </pc:spChg>
        <pc:spChg chg="add del mod">
          <ac:chgData name="BRYANT MAKE" userId="1bf0b19fd3cee7b2" providerId="LiveId" clId="{351C582C-CAF0-49E3-9DFE-19F06365FC13}" dt="2024-01-08T05:52:39.767" v="4"/>
          <ac:spMkLst>
            <pc:docMk/>
            <pc:sldMk cId="1790207283" sldId="262"/>
            <ac:spMk id="5" creationId="{03CF2EFA-783A-4B1A-BF56-C523A70E267B}"/>
          </ac:spMkLst>
        </pc:spChg>
        <pc:picChg chg="add del mod">
          <ac:chgData name="BRYANT MAKE" userId="1bf0b19fd3cee7b2" providerId="LiveId" clId="{351C582C-CAF0-49E3-9DFE-19F06365FC13}" dt="2024-01-08T05:53:27.075" v="18" actId="478"/>
          <ac:picMkLst>
            <pc:docMk/>
            <pc:sldMk cId="1790207283" sldId="262"/>
            <ac:picMk id="7" creationId="{2754C79F-47F1-430E-85DC-5FA265C59B57}"/>
          </ac:picMkLst>
        </pc:picChg>
        <pc:picChg chg="add mod">
          <ac:chgData name="BRYANT MAKE" userId="1bf0b19fd3cee7b2" providerId="LiveId" clId="{351C582C-CAF0-49E3-9DFE-19F06365FC13}" dt="2024-01-08T05:53:38.218" v="21" actId="1076"/>
          <ac:picMkLst>
            <pc:docMk/>
            <pc:sldMk cId="1790207283" sldId="262"/>
            <ac:picMk id="9" creationId="{8F4D47AD-B50B-4F20-A24F-B14BDD425A3A}"/>
          </ac:picMkLst>
        </pc:picChg>
      </pc:sldChg>
      <pc:sldChg chg="addSp delSp modSp new mod">
        <pc:chgData name="BRYANT MAKE" userId="1bf0b19fd3cee7b2" providerId="LiveId" clId="{351C582C-CAF0-49E3-9DFE-19F06365FC13}" dt="2024-01-10T03:15:02.699" v="60" actId="14100"/>
        <pc:sldMkLst>
          <pc:docMk/>
          <pc:sldMk cId="175983709" sldId="263"/>
        </pc:sldMkLst>
        <pc:spChg chg="del">
          <ac:chgData name="BRYANT MAKE" userId="1bf0b19fd3cee7b2" providerId="LiveId" clId="{351C582C-CAF0-49E3-9DFE-19F06365FC13}" dt="2024-01-10T03:13:02.974" v="23" actId="478"/>
          <ac:spMkLst>
            <pc:docMk/>
            <pc:sldMk cId="175983709" sldId="263"/>
            <ac:spMk id="2" creationId="{D5DD12C0-8E0A-4E47-B60D-6D4394FE54C5}"/>
          </ac:spMkLst>
        </pc:spChg>
        <pc:spChg chg="del">
          <ac:chgData name="BRYANT MAKE" userId="1bf0b19fd3cee7b2" providerId="LiveId" clId="{351C582C-CAF0-49E3-9DFE-19F06365FC13}" dt="2024-01-10T03:13:02.974" v="23" actId="478"/>
          <ac:spMkLst>
            <pc:docMk/>
            <pc:sldMk cId="175983709" sldId="263"/>
            <ac:spMk id="3" creationId="{BBCE36BA-52F4-47F4-B57F-7787F883EFD4}"/>
          </ac:spMkLst>
        </pc:spChg>
        <pc:spChg chg="add mod">
          <ac:chgData name="BRYANT MAKE" userId="1bf0b19fd3cee7b2" providerId="LiveId" clId="{351C582C-CAF0-49E3-9DFE-19F06365FC13}" dt="2024-01-10T03:13:15.364" v="27"/>
          <ac:spMkLst>
            <pc:docMk/>
            <pc:sldMk cId="175983709" sldId="263"/>
            <ac:spMk id="4" creationId="{1262DBBD-B166-49C2-8B05-32271B72780B}"/>
          </ac:spMkLst>
        </pc:spChg>
        <pc:spChg chg="add del mod">
          <ac:chgData name="BRYANT MAKE" userId="1bf0b19fd3cee7b2" providerId="LiveId" clId="{351C582C-CAF0-49E3-9DFE-19F06365FC13}" dt="2024-01-10T03:13:56.253" v="45" actId="11529"/>
          <ac:spMkLst>
            <pc:docMk/>
            <pc:sldMk cId="175983709" sldId="263"/>
            <ac:spMk id="9" creationId="{BC35C37D-30C4-40AC-AF9A-3204967F426E}"/>
          </ac:spMkLst>
        </pc:spChg>
        <pc:spChg chg="add del">
          <ac:chgData name="BRYANT MAKE" userId="1bf0b19fd3cee7b2" providerId="LiveId" clId="{351C582C-CAF0-49E3-9DFE-19F06365FC13}" dt="2024-01-10T03:14:01.132" v="47" actId="11529"/>
          <ac:spMkLst>
            <pc:docMk/>
            <pc:sldMk cId="175983709" sldId="263"/>
            <ac:spMk id="10" creationId="{A80EA9A6-D2E1-4F62-AEC5-2ECC49262963}"/>
          </ac:spMkLst>
        </pc:spChg>
        <pc:spChg chg="add del">
          <ac:chgData name="BRYANT MAKE" userId="1bf0b19fd3cee7b2" providerId="LiveId" clId="{351C582C-CAF0-49E3-9DFE-19F06365FC13}" dt="2024-01-10T03:14:10.260" v="49" actId="478"/>
          <ac:spMkLst>
            <pc:docMk/>
            <pc:sldMk cId="175983709" sldId="263"/>
            <ac:spMk id="11" creationId="{A01651AD-A834-4EE0-B317-472F4A278A7B}"/>
          </ac:spMkLst>
        </pc:spChg>
        <pc:spChg chg="add del">
          <ac:chgData name="BRYANT MAKE" userId="1bf0b19fd3cee7b2" providerId="LiveId" clId="{351C582C-CAF0-49E3-9DFE-19F06365FC13}" dt="2024-01-10T03:14:20.996" v="51" actId="478"/>
          <ac:spMkLst>
            <pc:docMk/>
            <pc:sldMk cId="175983709" sldId="263"/>
            <ac:spMk id="12" creationId="{8B1288FA-9C98-43A8-A1B2-9E78EECC43B5}"/>
          </ac:spMkLst>
        </pc:spChg>
        <pc:spChg chg="add del">
          <ac:chgData name="BRYANT MAKE" userId="1bf0b19fd3cee7b2" providerId="LiveId" clId="{351C582C-CAF0-49E3-9DFE-19F06365FC13}" dt="2024-01-10T03:14:33.371" v="53" actId="478"/>
          <ac:spMkLst>
            <pc:docMk/>
            <pc:sldMk cId="175983709" sldId="263"/>
            <ac:spMk id="13" creationId="{B55CFFB7-7012-428C-8B62-AD2317402E99}"/>
          </ac:spMkLst>
        </pc:spChg>
        <pc:picChg chg="add mod">
          <ac:chgData name="BRYANT MAKE" userId="1bf0b19fd3cee7b2" providerId="LiveId" clId="{351C582C-CAF0-49E3-9DFE-19F06365FC13}" dt="2024-01-10T03:13:40.595" v="37" actId="1076"/>
          <ac:picMkLst>
            <pc:docMk/>
            <pc:sldMk cId="175983709" sldId="263"/>
            <ac:picMk id="6" creationId="{E1096128-6512-4CA1-B38B-AC5725881DA4}"/>
          </ac:picMkLst>
        </pc:picChg>
        <pc:picChg chg="add mod">
          <ac:chgData name="BRYANT MAKE" userId="1bf0b19fd3cee7b2" providerId="LiveId" clId="{351C582C-CAF0-49E3-9DFE-19F06365FC13}" dt="2024-01-10T03:13:39.428" v="36" actId="1076"/>
          <ac:picMkLst>
            <pc:docMk/>
            <pc:sldMk cId="175983709" sldId="263"/>
            <ac:picMk id="8" creationId="{4404AEAE-9996-441E-9787-630E5018D931}"/>
          </ac:picMkLst>
        </pc:picChg>
        <pc:cxnChg chg="add mod">
          <ac:chgData name="BRYANT MAKE" userId="1bf0b19fd3cee7b2" providerId="LiveId" clId="{351C582C-CAF0-49E3-9DFE-19F06365FC13}" dt="2024-01-10T03:14:54.507" v="58" actId="14100"/>
          <ac:cxnSpMkLst>
            <pc:docMk/>
            <pc:sldMk cId="175983709" sldId="263"/>
            <ac:cxnSpMk id="15" creationId="{F131787A-D9F0-49C7-B513-DE2DA466C8E3}"/>
          </ac:cxnSpMkLst>
        </pc:cxnChg>
        <pc:cxnChg chg="add mod">
          <ac:chgData name="BRYANT MAKE" userId="1bf0b19fd3cee7b2" providerId="LiveId" clId="{351C582C-CAF0-49E3-9DFE-19F06365FC13}" dt="2024-01-10T03:15:02.699" v="60" actId="14100"/>
          <ac:cxnSpMkLst>
            <pc:docMk/>
            <pc:sldMk cId="175983709" sldId="263"/>
            <ac:cxnSpMk id="20" creationId="{C163C9F5-4202-4883-A100-F28CE68CF2FF}"/>
          </ac:cxnSpMkLst>
        </pc:cxnChg>
      </pc:sldChg>
      <pc:sldChg chg="addSp delSp modSp new mod">
        <pc:chgData name="BRYANT MAKE" userId="1bf0b19fd3cee7b2" providerId="LiveId" clId="{351C582C-CAF0-49E3-9DFE-19F06365FC13}" dt="2024-01-18T07:58:41.136" v="200" actId="20577"/>
        <pc:sldMkLst>
          <pc:docMk/>
          <pc:sldMk cId="1241112850" sldId="264"/>
        </pc:sldMkLst>
        <pc:spChg chg="del">
          <ac:chgData name="BRYANT MAKE" userId="1bf0b19fd3cee7b2" providerId="LiveId" clId="{351C582C-CAF0-49E3-9DFE-19F06365FC13}" dt="2024-01-18T07:56:42.414" v="62" actId="478"/>
          <ac:spMkLst>
            <pc:docMk/>
            <pc:sldMk cId="1241112850" sldId="264"/>
            <ac:spMk id="2" creationId="{74EFC43D-BAD6-42AC-B84C-A937FC4789F1}"/>
          </ac:spMkLst>
        </pc:spChg>
        <pc:spChg chg="del">
          <ac:chgData name="BRYANT MAKE" userId="1bf0b19fd3cee7b2" providerId="LiveId" clId="{351C582C-CAF0-49E3-9DFE-19F06365FC13}" dt="2024-01-18T07:56:42.414" v="62" actId="478"/>
          <ac:spMkLst>
            <pc:docMk/>
            <pc:sldMk cId="1241112850" sldId="264"/>
            <ac:spMk id="3" creationId="{752E62B6-64A1-4CAA-9C23-16FCB919205A}"/>
          </ac:spMkLst>
        </pc:spChg>
        <pc:spChg chg="add mod">
          <ac:chgData name="BRYANT MAKE" userId="1bf0b19fd3cee7b2" providerId="LiveId" clId="{351C582C-CAF0-49E3-9DFE-19F06365FC13}" dt="2024-01-18T07:56:54.729" v="66"/>
          <ac:spMkLst>
            <pc:docMk/>
            <pc:sldMk cId="1241112850" sldId="264"/>
            <ac:spMk id="4" creationId="{0CB0B561-A11E-4515-B770-50354F1822FE}"/>
          </ac:spMkLst>
        </pc:spChg>
        <pc:spChg chg="add mod">
          <ac:chgData name="BRYANT MAKE" userId="1bf0b19fd3cee7b2" providerId="LiveId" clId="{351C582C-CAF0-49E3-9DFE-19F06365FC13}" dt="2024-01-18T07:58:41.136" v="200" actId="20577"/>
          <ac:spMkLst>
            <pc:docMk/>
            <pc:sldMk cId="1241112850" sldId="264"/>
            <ac:spMk id="7" creationId="{B75E4EC5-A067-4918-8B2A-D74D1CFD9FBF}"/>
          </ac:spMkLst>
        </pc:spChg>
        <pc:picChg chg="add mod">
          <ac:chgData name="BRYANT MAKE" userId="1bf0b19fd3cee7b2" providerId="LiveId" clId="{351C582C-CAF0-49E3-9DFE-19F06365FC13}" dt="2024-01-18T07:57:08.118" v="71" actId="1076"/>
          <ac:picMkLst>
            <pc:docMk/>
            <pc:sldMk cId="1241112850" sldId="264"/>
            <ac:picMk id="6" creationId="{B0596FF3-2E88-4423-AC9E-C9727392D52F}"/>
          </ac:picMkLst>
        </pc:picChg>
      </pc:sldChg>
      <pc:sldChg chg="addSp delSp modSp new mod">
        <pc:chgData name="BRYANT MAKE" userId="1bf0b19fd3cee7b2" providerId="LiveId" clId="{351C582C-CAF0-49E3-9DFE-19F06365FC13}" dt="2024-01-18T07:59:33.606" v="222" actId="1076"/>
        <pc:sldMkLst>
          <pc:docMk/>
          <pc:sldMk cId="4231730620" sldId="265"/>
        </pc:sldMkLst>
        <pc:spChg chg="del">
          <ac:chgData name="BRYANT MAKE" userId="1bf0b19fd3cee7b2" providerId="LiveId" clId="{351C582C-CAF0-49E3-9DFE-19F06365FC13}" dt="2024-01-18T07:58:45.358" v="202" actId="478"/>
          <ac:spMkLst>
            <pc:docMk/>
            <pc:sldMk cId="4231730620" sldId="265"/>
            <ac:spMk id="2" creationId="{B6F3FE95-FFFD-45F3-9C70-F9E80C48317B}"/>
          </ac:spMkLst>
        </pc:spChg>
        <pc:spChg chg="del">
          <ac:chgData name="BRYANT MAKE" userId="1bf0b19fd3cee7b2" providerId="LiveId" clId="{351C582C-CAF0-49E3-9DFE-19F06365FC13}" dt="2024-01-18T07:58:45.358" v="202" actId="478"/>
          <ac:spMkLst>
            <pc:docMk/>
            <pc:sldMk cId="4231730620" sldId="265"/>
            <ac:spMk id="3" creationId="{9049BFE2-B508-4583-A967-178B4096E4E2}"/>
          </ac:spMkLst>
        </pc:spChg>
        <pc:spChg chg="add mod">
          <ac:chgData name="BRYANT MAKE" userId="1bf0b19fd3cee7b2" providerId="LiveId" clId="{351C582C-CAF0-49E3-9DFE-19F06365FC13}" dt="2024-01-18T07:58:54.931" v="206"/>
          <ac:spMkLst>
            <pc:docMk/>
            <pc:sldMk cId="4231730620" sldId="265"/>
            <ac:spMk id="4" creationId="{51F7F9A8-A15D-4FA5-9CEE-CB29E2AFCA4F}"/>
          </ac:spMkLst>
        </pc:spChg>
        <pc:picChg chg="add mod">
          <ac:chgData name="BRYANT MAKE" userId="1bf0b19fd3cee7b2" providerId="LiveId" clId="{351C582C-CAF0-49E3-9DFE-19F06365FC13}" dt="2024-01-18T07:59:20.487" v="217" actId="1076"/>
          <ac:picMkLst>
            <pc:docMk/>
            <pc:sldMk cId="4231730620" sldId="265"/>
            <ac:picMk id="6" creationId="{A2CF819F-B4C4-4F33-919B-56F240D10824}"/>
          </ac:picMkLst>
        </pc:picChg>
        <pc:picChg chg="add mod">
          <ac:chgData name="BRYANT MAKE" userId="1bf0b19fd3cee7b2" providerId="LiveId" clId="{351C582C-CAF0-49E3-9DFE-19F06365FC13}" dt="2024-01-18T07:59:19.606" v="216" actId="1076"/>
          <ac:picMkLst>
            <pc:docMk/>
            <pc:sldMk cId="4231730620" sldId="265"/>
            <ac:picMk id="8" creationId="{155EA1DF-2BBA-4E17-9265-72F9F7A7AFF9}"/>
          </ac:picMkLst>
        </pc:picChg>
        <pc:picChg chg="add mod">
          <ac:chgData name="BRYANT MAKE" userId="1bf0b19fd3cee7b2" providerId="LiveId" clId="{351C582C-CAF0-49E3-9DFE-19F06365FC13}" dt="2024-01-18T07:59:33.606" v="222" actId="1076"/>
          <ac:picMkLst>
            <pc:docMk/>
            <pc:sldMk cId="4231730620" sldId="265"/>
            <ac:picMk id="10" creationId="{AA88E46C-964D-4B42-B992-2C271E5BAD60}"/>
          </ac:picMkLst>
        </pc:picChg>
      </pc:sldChg>
      <pc:sldChg chg="addSp delSp modSp new mod">
        <pc:chgData name="BRYANT MAKE" userId="1bf0b19fd3cee7b2" providerId="LiveId" clId="{351C582C-CAF0-49E3-9DFE-19F06365FC13}" dt="2024-01-18T08:00:56.527" v="247" actId="14100"/>
        <pc:sldMkLst>
          <pc:docMk/>
          <pc:sldMk cId="4106923648" sldId="266"/>
        </pc:sldMkLst>
        <pc:spChg chg="del">
          <ac:chgData name="BRYANT MAKE" userId="1bf0b19fd3cee7b2" providerId="LiveId" clId="{351C582C-CAF0-49E3-9DFE-19F06365FC13}" dt="2024-01-18T07:59:47.749" v="224" actId="478"/>
          <ac:spMkLst>
            <pc:docMk/>
            <pc:sldMk cId="4106923648" sldId="266"/>
            <ac:spMk id="2" creationId="{4D48B421-BD61-4D87-B254-59AA1CCC3458}"/>
          </ac:spMkLst>
        </pc:spChg>
        <pc:spChg chg="del">
          <ac:chgData name="BRYANT MAKE" userId="1bf0b19fd3cee7b2" providerId="LiveId" clId="{351C582C-CAF0-49E3-9DFE-19F06365FC13}" dt="2024-01-18T07:59:47.749" v="224" actId="478"/>
          <ac:spMkLst>
            <pc:docMk/>
            <pc:sldMk cId="4106923648" sldId="266"/>
            <ac:spMk id="3" creationId="{37E49D82-08DD-4289-AE1F-7A5DB82B494B}"/>
          </ac:spMkLst>
        </pc:spChg>
        <pc:spChg chg="add mod">
          <ac:chgData name="BRYANT MAKE" userId="1bf0b19fd3cee7b2" providerId="LiveId" clId="{351C582C-CAF0-49E3-9DFE-19F06365FC13}" dt="2024-01-18T07:59:57.475" v="228"/>
          <ac:spMkLst>
            <pc:docMk/>
            <pc:sldMk cId="4106923648" sldId="266"/>
            <ac:spMk id="4" creationId="{BE888809-7CAE-4F0E-A940-4E1588DE3380}"/>
          </ac:spMkLst>
        </pc:spChg>
        <pc:picChg chg="add mod">
          <ac:chgData name="BRYANT MAKE" userId="1bf0b19fd3cee7b2" providerId="LiveId" clId="{351C582C-CAF0-49E3-9DFE-19F06365FC13}" dt="2024-01-18T08:00:22.015" v="235" actId="1076"/>
          <ac:picMkLst>
            <pc:docMk/>
            <pc:sldMk cId="4106923648" sldId="266"/>
            <ac:picMk id="6" creationId="{4E1BB137-1BBA-4CB9-AC7E-14DDFF2C4871}"/>
          </ac:picMkLst>
        </pc:picChg>
        <pc:picChg chg="add mod">
          <ac:chgData name="BRYANT MAKE" userId="1bf0b19fd3cee7b2" providerId="LiveId" clId="{351C582C-CAF0-49E3-9DFE-19F06365FC13}" dt="2024-01-18T08:00:27.142" v="238" actId="1076"/>
          <ac:picMkLst>
            <pc:docMk/>
            <pc:sldMk cId="4106923648" sldId="266"/>
            <ac:picMk id="8" creationId="{80103DAD-B149-476C-84E8-29DFD14EDE3A}"/>
          </ac:picMkLst>
        </pc:picChg>
        <pc:picChg chg="add mod">
          <ac:chgData name="BRYANT MAKE" userId="1bf0b19fd3cee7b2" providerId="LiveId" clId="{351C582C-CAF0-49E3-9DFE-19F06365FC13}" dt="2024-01-18T08:00:56.527" v="247" actId="14100"/>
          <ac:picMkLst>
            <pc:docMk/>
            <pc:sldMk cId="4106923648" sldId="266"/>
            <ac:picMk id="10" creationId="{B5910E4A-FB5C-4DCD-B3CA-CF30C5B0684F}"/>
          </ac:picMkLst>
        </pc:picChg>
      </pc:sldChg>
      <pc:sldChg chg="addSp delSp modSp new mod">
        <pc:chgData name="BRYANT MAKE" userId="1bf0b19fd3cee7b2" providerId="LiveId" clId="{351C582C-CAF0-49E3-9DFE-19F06365FC13}" dt="2024-01-19T03:30:53.128" v="321" actId="1076"/>
        <pc:sldMkLst>
          <pc:docMk/>
          <pc:sldMk cId="2441894450" sldId="267"/>
        </pc:sldMkLst>
        <pc:spChg chg="del">
          <ac:chgData name="BRYANT MAKE" userId="1bf0b19fd3cee7b2" providerId="LiveId" clId="{351C582C-CAF0-49E3-9DFE-19F06365FC13}" dt="2024-01-19T03:27:32.029" v="249" actId="478"/>
          <ac:spMkLst>
            <pc:docMk/>
            <pc:sldMk cId="2441894450" sldId="267"/>
            <ac:spMk id="2" creationId="{0297CD97-0D63-4B67-B5F6-B293FF16BE85}"/>
          </ac:spMkLst>
        </pc:spChg>
        <pc:spChg chg="del">
          <ac:chgData name="BRYANT MAKE" userId="1bf0b19fd3cee7b2" providerId="LiveId" clId="{351C582C-CAF0-49E3-9DFE-19F06365FC13}" dt="2024-01-19T03:27:32.029" v="249" actId="478"/>
          <ac:spMkLst>
            <pc:docMk/>
            <pc:sldMk cId="2441894450" sldId="267"/>
            <ac:spMk id="3" creationId="{5953243F-8DEB-4CC3-A9A0-17A67A4A9963}"/>
          </ac:spMkLst>
        </pc:spChg>
        <pc:spChg chg="add mod">
          <ac:chgData name="BRYANT MAKE" userId="1bf0b19fd3cee7b2" providerId="LiveId" clId="{351C582C-CAF0-49E3-9DFE-19F06365FC13}" dt="2024-01-19T03:28:12.600" v="272" actId="20577"/>
          <ac:spMkLst>
            <pc:docMk/>
            <pc:sldMk cId="2441894450" sldId="267"/>
            <ac:spMk id="4" creationId="{B78B7D9A-D55E-4B6C-AC2B-C2597E22F947}"/>
          </ac:spMkLst>
        </pc:spChg>
        <pc:spChg chg="add mod">
          <ac:chgData name="BRYANT MAKE" userId="1bf0b19fd3cee7b2" providerId="LiveId" clId="{351C582C-CAF0-49E3-9DFE-19F06365FC13}" dt="2024-01-19T03:29:24.743" v="294" actId="1076"/>
          <ac:spMkLst>
            <pc:docMk/>
            <pc:sldMk cId="2441894450" sldId="267"/>
            <ac:spMk id="7" creationId="{83315893-A520-4D4A-B8DB-70B19D6BA529}"/>
          </ac:spMkLst>
        </pc:spChg>
        <pc:spChg chg="add mod">
          <ac:chgData name="BRYANT MAKE" userId="1bf0b19fd3cee7b2" providerId="LiveId" clId="{351C582C-CAF0-49E3-9DFE-19F06365FC13}" dt="2024-01-19T03:29:47.040" v="302" actId="1076"/>
          <ac:spMkLst>
            <pc:docMk/>
            <pc:sldMk cId="2441894450" sldId="267"/>
            <ac:spMk id="8" creationId="{31627DFB-CBBD-4095-95CC-DCE160D5EFC6}"/>
          </ac:spMkLst>
        </pc:spChg>
        <pc:picChg chg="add mod">
          <ac:chgData name="BRYANT MAKE" userId="1bf0b19fd3cee7b2" providerId="LiveId" clId="{351C582C-CAF0-49E3-9DFE-19F06365FC13}" dt="2024-01-19T03:29:41.073" v="300" actId="1076"/>
          <ac:picMkLst>
            <pc:docMk/>
            <pc:sldMk cId="2441894450" sldId="267"/>
            <ac:picMk id="6" creationId="{ABC446D5-6E48-4B5C-9992-514E6D7E58CA}"/>
          </ac:picMkLst>
        </pc:picChg>
        <pc:picChg chg="add mod">
          <ac:chgData name="BRYANT MAKE" userId="1bf0b19fd3cee7b2" providerId="LiveId" clId="{351C582C-CAF0-49E3-9DFE-19F06365FC13}" dt="2024-01-19T03:30:10.240" v="308" actId="1076"/>
          <ac:picMkLst>
            <pc:docMk/>
            <pc:sldMk cId="2441894450" sldId="267"/>
            <ac:picMk id="10" creationId="{F0ED5DC4-5E46-4D8F-9D38-ED895C15259B}"/>
          </ac:picMkLst>
        </pc:picChg>
        <pc:picChg chg="add del mod">
          <ac:chgData name="BRYANT MAKE" userId="1bf0b19fd3cee7b2" providerId="LiveId" clId="{351C582C-CAF0-49E3-9DFE-19F06365FC13}" dt="2024-01-19T03:30:40.121" v="318" actId="478"/>
          <ac:picMkLst>
            <pc:docMk/>
            <pc:sldMk cId="2441894450" sldId="267"/>
            <ac:picMk id="12" creationId="{00E52B65-D96F-4814-BD2D-C40B8DA93EA0}"/>
          </ac:picMkLst>
        </pc:picChg>
        <pc:picChg chg="add mod">
          <ac:chgData name="BRYANT MAKE" userId="1bf0b19fd3cee7b2" providerId="LiveId" clId="{351C582C-CAF0-49E3-9DFE-19F06365FC13}" dt="2024-01-19T03:30:53.128" v="321" actId="1076"/>
          <ac:picMkLst>
            <pc:docMk/>
            <pc:sldMk cId="2441894450" sldId="267"/>
            <ac:picMk id="14" creationId="{535392DF-4FD4-45EF-A832-B242909C25CA}"/>
          </ac:picMkLst>
        </pc:picChg>
      </pc:sldChg>
      <pc:sldChg chg="addSp delSp modSp new mod">
        <pc:chgData name="BRYANT MAKE" userId="1bf0b19fd3cee7b2" providerId="LiveId" clId="{351C582C-CAF0-49E3-9DFE-19F06365FC13}" dt="2024-01-22T07:03:59.402" v="353" actId="1076"/>
        <pc:sldMkLst>
          <pc:docMk/>
          <pc:sldMk cId="2829682645" sldId="268"/>
        </pc:sldMkLst>
        <pc:spChg chg="del">
          <ac:chgData name="BRYANT MAKE" userId="1bf0b19fd3cee7b2" providerId="LiveId" clId="{351C582C-CAF0-49E3-9DFE-19F06365FC13}" dt="2024-01-22T07:01:46.778" v="323" actId="478"/>
          <ac:spMkLst>
            <pc:docMk/>
            <pc:sldMk cId="2829682645" sldId="268"/>
            <ac:spMk id="2" creationId="{71BB46A0-C08E-429B-8930-4B1A843F902D}"/>
          </ac:spMkLst>
        </pc:spChg>
        <pc:spChg chg="del">
          <ac:chgData name="BRYANT MAKE" userId="1bf0b19fd3cee7b2" providerId="LiveId" clId="{351C582C-CAF0-49E3-9DFE-19F06365FC13}" dt="2024-01-22T07:01:46.778" v="323" actId="478"/>
          <ac:spMkLst>
            <pc:docMk/>
            <pc:sldMk cId="2829682645" sldId="268"/>
            <ac:spMk id="3" creationId="{0BF55618-CDD8-4D34-861C-6BA381CC8539}"/>
          </ac:spMkLst>
        </pc:spChg>
        <pc:spChg chg="add mod">
          <ac:chgData name="BRYANT MAKE" userId="1bf0b19fd3cee7b2" providerId="LiveId" clId="{351C582C-CAF0-49E3-9DFE-19F06365FC13}" dt="2024-01-22T07:01:58.866" v="327"/>
          <ac:spMkLst>
            <pc:docMk/>
            <pc:sldMk cId="2829682645" sldId="268"/>
            <ac:spMk id="4" creationId="{AE595417-8E9A-4A2A-B9F0-29C6A72C8A76}"/>
          </ac:spMkLst>
        </pc:spChg>
        <pc:picChg chg="add mod">
          <ac:chgData name="BRYANT MAKE" userId="1bf0b19fd3cee7b2" providerId="LiveId" clId="{351C582C-CAF0-49E3-9DFE-19F06365FC13}" dt="2024-01-22T07:02:29.824" v="332" actId="1076"/>
          <ac:picMkLst>
            <pc:docMk/>
            <pc:sldMk cId="2829682645" sldId="268"/>
            <ac:picMk id="6" creationId="{3AAF49D7-98CB-446B-BD96-074B01F09AAE}"/>
          </ac:picMkLst>
        </pc:picChg>
        <pc:picChg chg="add mod">
          <ac:chgData name="BRYANT MAKE" userId="1bf0b19fd3cee7b2" providerId="LiveId" clId="{351C582C-CAF0-49E3-9DFE-19F06365FC13}" dt="2024-01-22T07:02:56.969" v="335" actId="14100"/>
          <ac:picMkLst>
            <pc:docMk/>
            <pc:sldMk cId="2829682645" sldId="268"/>
            <ac:picMk id="8" creationId="{47E57C25-A70C-4E04-A671-4AEE3BA2457A}"/>
          </ac:picMkLst>
        </pc:picChg>
        <pc:picChg chg="add mod">
          <ac:chgData name="BRYANT MAKE" userId="1bf0b19fd3cee7b2" providerId="LiveId" clId="{351C582C-CAF0-49E3-9DFE-19F06365FC13}" dt="2024-01-22T07:03:59.402" v="353" actId="1076"/>
          <ac:picMkLst>
            <pc:docMk/>
            <pc:sldMk cId="2829682645" sldId="268"/>
            <ac:picMk id="10" creationId="{051623DD-66A0-4F78-91A4-41EBC412FDD1}"/>
          </ac:picMkLst>
        </pc:picChg>
        <pc:picChg chg="add mod">
          <ac:chgData name="BRYANT MAKE" userId="1bf0b19fd3cee7b2" providerId="LiveId" clId="{351C582C-CAF0-49E3-9DFE-19F06365FC13}" dt="2024-01-22T07:03:59.402" v="353" actId="1076"/>
          <ac:picMkLst>
            <pc:docMk/>
            <pc:sldMk cId="2829682645" sldId="268"/>
            <ac:picMk id="12" creationId="{DAC4F82B-EB1A-49C1-8474-DC287B9FE658}"/>
          </ac:picMkLst>
        </pc:picChg>
        <pc:picChg chg="add mod">
          <ac:chgData name="BRYANT MAKE" userId="1bf0b19fd3cee7b2" providerId="LiveId" clId="{351C582C-CAF0-49E3-9DFE-19F06365FC13}" dt="2024-01-22T07:03:59.402" v="353" actId="1076"/>
          <ac:picMkLst>
            <pc:docMk/>
            <pc:sldMk cId="2829682645" sldId="268"/>
            <ac:picMk id="14" creationId="{1E0C497F-D1D3-434C-A081-10094BD6600E}"/>
          </ac:picMkLst>
        </pc:picChg>
      </pc:sldChg>
      <pc:sldChg chg="addSp delSp modSp new mod">
        <pc:chgData name="BRYANT MAKE" userId="1bf0b19fd3cee7b2" providerId="LiveId" clId="{351C582C-CAF0-49E3-9DFE-19F06365FC13}" dt="2024-01-23T09:11:50.320" v="399" actId="2"/>
        <pc:sldMkLst>
          <pc:docMk/>
          <pc:sldMk cId="2263561610" sldId="269"/>
        </pc:sldMkLst>
        <pc:spChg chg="del">
          <ac:chgData name="BRYANT MAKE" userId="1bf0b19fd3cee7b2" providerId="LiveId" clId="{351C582C-CAF0-49E3-9DFE-19F06365FC13}" dt="2024-01-23T09:09:12.865" v="355" actId="478"/>
          <ac:spMkLst>
            <pc:docMk/>
            <pc:sldMk cId="2263561610" sldId="269"/>
            <ac:spMk id="2" creationId="{EB2E5739-6496-443A-85E7-D40998B4403C}"/>
          </ac:spMkLst>
        </pc:spChg>
        <pc:spChg chg="del">
          <ac:chgData name="BRYANT MAKE" userId="1bf0b19fd3cee7b2" providerId="LiveId" clId="{351C582C-CAF0-49E3-9DFE-19F06365FC13}" dt="2024-01-23T09:09:12.865" v="355" actId="478"/>
          <ac:spMkLst>
            <pc:docMk/>
            <pc:sldMk cId="2263561610" sldId="269"/>
            <ac:spMk id="3" creationId="{B3B6C4BA-4459-4A87-96C3-63E5D1AB90B7}"/>
          </ac:spMkLst>
        </pc:spChg>
        <pc:spChg chg="add mod">
          <ac:chgData name="BRYANT MAKE" userId="1bf0b19fd3cee7b2" providerId="LiveId" clId="{351C582C-CAF0-49E3-9DFE-19F06365FC13}" dt="2024-01-23T09:11:50.320" v="399" actId="2"/>
          <ac:spMkLst>
            <pc:docMk/>
            <pc:sldMk cId="2263561610" sldId="269"/>
            <ac:spMk id="4" creationId="{BBF4AB73-3E3D-4642-9F0C-149C87F36499}"/>
          </ac:spMkLst>
        </pc:spChg>
        <pc:spChg chg="add mod">
          <ac:chgData name="BRYANT MAKE" userId="1bf0b19fd3cee7b2" providerId="LiveId" clId="{351C582C-CAF0-49E3-9DFE-19F06365FC13}" dt="2024-01-23T09:11:28.212" v="398" actId="14100"/>
          <ac:spMkLst>
            <pc:docMk/>
            <pc:sldMk cId="2263561610" sldId="269"/>
            <ac:spMk id="9" creationId="{0E2C859A-70E0-492C-8004-C7EDF4C7E519}"/>
          </ac:spMkLst>
        </pc:spChg>
        <pc:picChg chg="add mod ord">
          <ac:chgData name="BRYANT MAKE" userId="1bf0b19fd3cee7b2" providerId="LiveId" clId="{351C582C-CAF0-49E3-9DFE-19F06365FC13}" dt="2024-01-23T09:10:39.462" v="383" actId="1076"/>
          <ac:picMkLst>
            <pc:docMk/>
            <pc:sldMk cId="2263561610" sldId="269"/>
            <ac:picMk id="6" creationId="{8C25CEA8-98D7-4B09-AE4D-05537C8BA2EC}"/>
          </ac:picMkLst>
        </pc:picChg>
        <pc:picChg chg="add mod">
          <ac:chgData name="BRYANT MAKE" userId="1bf0b19fd3cee7b2" providerId="LiveId" clId="{351C582C-CAF0-49E3-9DFE-19F06365FC13}" dt="2024-01-23T09:10:41.701" v="384" actId="1076"/>
          <ac:picMkLst>
            <pc:docMk/>
            <pc:sldMk cId="2263561610" sldId="269"/>
            <ac:picMk id="8" creationId="{66341234-86C4-41CC-9E83-FAB710691583}"/>
          </ac:picMkLst>
        </pc:picChg>
      </pc:sldChg>
      <pc:sldChg chg="addSp delSp modSp new mod">
        <pc:chgData name="BRYANT MAKE" userId="1bf0b19fd3cee7b2" providerId="LiveId" clId="{351C582C-CAF0-49E3-9DFE-19F06365FC13}" dt="2024-01-24T06:38:48.238" v="437" actId="1076"/>
        <pc:sldMkLst>
          <pc:docMk/>
          <pc:sldMk cId="1405780511" sldId="270"/>
        </pc:sldMkLst>
        <pc:spChg chg="del">
          <ac:chgData name="BRYANT MAKE" userId="1bf0b19fd3cee7b2" providerId="LiveId" clId="{351C582C-CAF0-49E3-9DFE-19F06365FC13}" dt="2024-01-24T06:36:03.570" v="401" actId="478"/>
          <ac:spMkLst>
            <pc:docMk/>
            <pc:sldMk cId="1405780511" sldId="270"/>
            <ac:spMk id="2" creationId="{A097B6A0-5456-4371-BFD8-D3B7D2DCABCF}"/>
          </ac:spMkLst>
        </pc:spChg>
        <pc:spChg chg="del">
          <ac:chgData name="BRYANT MAKE" userId="1bf0b19fd3cee7b2" providerId="LiveId" clId="{351C582C-CAF0-49E3-9DFE-19F06365FC13}" dt="2024-01-24T06:36:03.570" v="401" actId="478"/>
          <ac:spMkLst>
            <pc:docMk/>
            <pc:sldMk cId="1405780511" sldId="270"/>
            <ac:spMk id="3" creationId="{6885CB75-CBB3-4673-BF15-44AA65FF8DCD}"/>
          </ac:spMkLst>
        </pc:spChg>
        <pc:spChg chg="add mod">
          <ac:chgData name="BRYANT MAKE" userId="1bf0b19fd3cee7b2" providerId="LiveId" clId="{351C582C-CAF0-49E3-9DFE-19F06365FC13}" dt="2024-01-24T06:36:20.012" v="409" actId="20577"/>
          <ac:spMkLst>
            <pc:docMk/>
            <pc:sldMk cId="1405780511" sldId="270"/>
            <ac:spMk id="4" creationId="{57C0D494-C462-4E81-8EB8-7343E32CDCD8}"/>
          </ac:spMkLst>
        </pc:spChg>
        <pc:picChg chg="add mod">
          <ac:chgData name="BRYANT MAKE" userId="1bf0b19fd3cee7b2" providerId="LiveId" clId="{351C582C-CAF0-49E3-9DFE-19F06365FC13}" dt="2024-01-24T06:37:11.942" v="425" actId="1076"/>
          <ac:picMkLst>
            <pc:docMk/>
            <pc:sldMk cId="1405780511" sldId="270"/>
            <ac:picMk id="6" creationId="{4723B9A1-C421-4EDF-A4EB-823822C02CF4}"/>
          </ac:picMkLst>
        </pc:picChg>
        <pc:picChg chg="add mod">
          <ac:chgData name="BRYANT MAKE" userId="1bf0b19fd3cee7b2" providerId="LiveId" clId="{351C582C-CAF0-49E3-9DFE-19F06365FC13}" dt="2024-01-24T06:37:04.263" v="421" actId="1076"/>
          <ac:picMkLst>
            <pc:docMk/>
            <pc:sldMk cId="1405780511" sldId="270"/>
            <ac:picMk id="8" creationId="{6157E0F3-171E-4634-8FF4-C0A499454D38}"/>
          </ac:picMkLst>
        </pc:picChg>
        <pc:picChg chg="add mod">
          <ac:chgData name="BRYANT MAKE" userId="1bf0b19fd3cee7b2" providerId="LiveId" clId="{351C582C-CAF0-49E3-9DFE-19F06365FC13}" dt="2024-01-24T06:37:08.374" v="424" actId="1076"/>
          <ac:picMkLst>
            <pc:docMk/>
            <pc:sldMk cId="1405780511" sldId="270"/>
            <ac:picMk id="10" creationId="{3D9B1B11-E1D9-459F-8FA2-6C1624BA6B58}"/>
          </ac:picMkLst>
        </pc:picChg>
        <pc:picChg chg="add mod">
          <ac:chgData name="BRYANT MAKE" userId="1bf0b19fd3cee7b2" providerId="LiveId" clId="{351C582C-CAF0-49E3-9DFE-19F06365FC13}" dt="2024-01-24T06:37:41.974" v="429" actId="1076"/>
          <ac:picMkLst>
            <pc:docMk/>
            <pc:sldMk cId="1405780511" sldId="270"/>
            <ac:picMk id="12" creationId="{52A4EB10-3212-4ACF-A4F1-231937D2F6DA}"/>
          </ac:picMkLst>
        </pc:picChg>
        <pc:picChg chg="add mod">
          <ac:chgData name="BRYANT MAKE" userId="1bf0b19fd3cee7b2" providerId="LiveId" clId="{351C582C-CAF0-49E3-9DFE-19F06365FC13}" dt="2024-01-24T06:37:55.382" v="433" actId="1076"/>
          <ac:picMkLst>
            <pc:docMk/>
            <pc:sldMk cId="1405780511" sldId="270"/>
            <ac:picMk id="14" creationId="{EF95491B-3A5A-4077-B4A3-8E18B7AC9918}"/>
          </ac:picMkLst>
        </pc:picChg>
        <pc:picChg chg="add mod">
          <ac:chgData name="BRYANT MAKE" userId="1bf0b19fd3cee7b2" providerId="LiveId" clId="{351C582C-CAF0-49E3-9DFE-19F06365FC13}" dt="2024-01-24T06:38:48.238" v="437" actId="1076"/>
          <ac:picMkLst>
            <pc:docMk/>
            <pc:sldMk cId="1405780511" sldId="270"/>
            <ac:picMk id="16" creationId="{0CF0FDC0-3756-41C1-8F9E-F9F46F5D454E}"/>
          </ac:picMkLst>
        </pc:picChg>
      </pc:sldChg>
      <pc:sldChg chg="addSp delSp modSp new mod">
        <pc:chgData name="BRYANT MAKE" userId="1bf0b19fd3cee7b2" providerId="LiveId" clId="{351C582C-CAF0-49E3-9DFE-19F06365FC13}" dt="2024-03-15T03:50:15.208" v="486" actId="13822"/>
        <pc:sldMkLst>
          <pc:docMk/>
          <pc:sldMk cId="3381115906" sldId="274"/>
        </pc:sldMkLst>
        <pc:spChg chg="del">
          <ac:chgData name="BRYANT MAKE" userId="1bf0b19fd3cee7b2" providerId="LiveId" clId="{351C582C-CAF0-49E3-9DFE-19F06365FC13}" dt="2024-03-15T03:47:49.222" v="439" actId="478"/>
          <ac:spMkLst>
            <pc:docMk/>
            <pc:sldMk cId="3381115906" sldId="274"/>
            <ac:spMk id="2" creationId="{B4A35086-D225-4268-83B5-98C3533C18DC}"/>
          </ac:spMkLst>
        </pc:spChg>
        <pc:spChg chg="del">
          <ac:chgData name="BRYANT MAKE" userId="1bf0b19fd3cee7b2" providerId="LiveId" clId="{351C582C-CAF0-49E3-9DFE-19F06365FC13}" dt="2024-03-15T03:47:49.222" v="439" actId="478"/>
          <ac:spMkLst>
            <pc:docMk/>
            <pc:sldMk cId="3381115906" sldId="274"/>
            <ac:spMk id="3" creationId="{6820CC00-F48D-4F50-B801-A717A2890AEB}"/>
          </ac:spMkLst>
        </pc:spChg>
        <pc:spChg chg="add mod">
          <ac:chgData name="BRYANT MAKE" userId="1bf0b19fd3cee7b2" providerId="LiveId" clId="{351C582C-CAF0-49E3-9DFE-19F06365FC13}" dt="2024-03-15T03:48:09.811" v="443"/>
          <ac:spMkLst>
            <pc:docMk/>
            <pc:sldMk cId="3381115906" sldId="274"/>
            <ac:spMk id="4" creationId="{498248CC-EDA0-408A-A7D0-114293BB03B6}"/>
          </ac:spMkLst>
        </pc:spChg>
        <pc:picChg chg="add mod">
          <ac:chgData name="BRYANT MAKE" userId="1bf0b19fd3cee7b2" providerId="LiveId" clId="{351C582C-CAF0-49E3-9DFE-19F06365FC13}" dt="2024-03-15T03:49:32.790" v="477" actId="14100"/>
          <ac:picMkLst>
            <pc:docMk/>
            <pc:sldMk cId="3381115906" sldId="274"/>
            <ac:picMk id="6" creationId="{F5B2C38C-E128-4250-8364-A36A16AC9586}"/>
          </ac:picMkLst>
        </pc:picChg>
        <pc:picChg chg="add mod">
          <ac:chgData name="BRYANT MAKE" userId="1bf0b19fd3cee7b2" providerId="LiveId" clId="{351C582C-CAF0-49E3-9DFE-19F06365FC13}" dt="2024-03-15T03:49:26.238" v="474" actId="1076"/>
          <ac:picMkLst>
            <pc:docMk/>
            <pc:sldMk cId="3381115906" sldId="274"/>
            <ac:picMk id="8" creationId="{BD40FD3D-1767-4F1F-A36B-000A12FE26B3}"/>
          </ac:picMkLst>
        </pc:picChg>
        <pc:picChg chg="add mod">
          <ac:chgData name="BRYANT MAKE" userId="1bf0b19fd3cee7b2" providerId="LiveId" clId="{351C582C-CAF0-49E3-9DFE-19F06365FC13}" dt="2024-03-15T03:49:29.391" v="476" actId="1076"/>
          <ac:picMkLst>
            <pc:docMk/>
            <pc:sldMk cId="3381115906" sldId="274"/>
            <ac:picMk id="10" creationId="{B6BF4923-EE38-4F05-8C22-34C5A850608C}"/>
          </ac:picMkLst>
        </pc:picChg>
        <pc:picChg chg="add mod">
          <ac:chgData name="BRYANT MAKE" userId="1bf0b19fd3cee7b2" providerId="LiveId" clId="{351C582C-CAF0-49E3-9DFE-19F06365FC13}" dt="2024-03-15T03:49:23.918" v="473" actId="1076"/>
          <ac:picMkLst>
            <pc:docMk/>
            <pc:sldMk cId="3381115906" sldId="274"/>
            <ac:picMk id="12" creationId="{D56FE695-D3DB-4268-B5C3-FB5476148679}"/>
          </ac:picMkLst>
        </pc:picChg>
        <pc:cxnChg chg="add mod">
          <ac:chgData name="BRYANT MAKE" userId="1bf0b19fd3cee7b2" providerId="LiveId" clId="{351C582C-CAF0-49E3-9DFE-19F06365FC13}" dt="2024-03-15T03:49:52.597" v="481" actId="208"/>
          <ac:cxnSpMkLst>
            <pc:docMk/>
            <pc:sldMk cId="3381115906" sldId="274"/>
            <ac:cxnSpMk id="14" creationId="{76EE66F2-E744-45EC-BB32-F2F8B3C24A96}"/>
          </ac:cxnSpMkLst>
        </pc:cxnChg>
        <pc:cxnChg chg="add mod">
          <ac:chgData name="BRYANT MAKE" userId="1bf0b19fd3cee7b2" providerId="LiveId" clId="{351C582C-CAF0-49E3-9DFE-19F06365FC13}" dt="2024-03-15T03:50:04.590" v="484" actId="14100"/>
          <ac:cxnSpMkLst>
            <pc:docMk/>
            <pc:sldMk cId="3381115906" sldId="274"/>
            <ac:cxnSpMk id="17" creationId="{9A968893-0CBB-49CA-9B30-15BC8BD12137}"/>
          </ac:cxnSpMkLst>
        </pc:cxnChg>
        <pc:cxnChg chg="add mod">
          <ac:chgData name="BRYANT MAKE" userId="1bf0b19fd3cee7b2" providerId="LiveId" clId="{351C582C-CAF0-49E3-9DFE-19F06365FC13}" dt="2024-03-15T03:50:15.208" v="486" actId="13822"/>
          <ac:cxnSpMkLst>
            <pc:docMk/>
            <pc:sldMk cId="3381115906" sldId="274"/>
            <ac:cxnSpMk id="20" creationId="{7B741F0A-4588-432C-B8F2-D4C5CEADE71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E349-ADA5-4338-8ACB-77E1C8870FA3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F14BE-152F-4AC7-95D5-5DE40137F7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7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F14BE-152F-4AC7-95D5-5DE40137F72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3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76D0C-99C0-4BE6-B7CF-D5B5CE031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AC31B6-2D33-4019-839C-DC8FB384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952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02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103F4-ABFB-4C22-BE1C-7ABEE77BA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21-22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274F1A-0CE2-4642-A115-91C58C375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ICCV2023</a:t>
            </a:r>
          </a:p>
        </p:txBody>
      </p:sp>
    </p:spTree>
    <p:extLst>
      <p:ext uri="{BB962C8B-B14F-4D97-AF65-F5344CB8AC3E}">
        <p14:creationId xmlns:p14="http://schemas.microsoft.com/office/powerpoint/2010/main" val="182057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888809-7CAE-4F0E-A940-4E1588DE3380}"/>
              </a:ext>
            </a:extLst>
          </p:cNvPr>
          <p:cNvSpPr txBox="1"/>
          <p:nvPr/>
        </p:nvSpPr>
        <p:spPr>
          <a:xfrm>
            <a:off x="219204" y="194153"/>
            <a:ext cx="84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Broadcasting Context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1BB137-1BBA-4CB9-AC7E-14DDFF2C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3178703"/>
            <a:ext cx="9045389" cy="24997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103DAD-B149-476C-84E8-29DFD14ED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49" y="1179574"/>
            <a:ext cx="3815981" cy="14067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910E4A-FB5C-4DCD-B3CA-CF30C5B06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776" y="812282"/>
            <a:ext cx="5435730" cy="22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2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8B7D9A-D55E-4B6C-AC2B-C2597E22F947}"/>
              </a:ext>
            </a:extLst>
          </p:cNvPr>
          <p:cNvSpPr txBox="1"/>
          <p:nvPr/>
        </p:nvSpPr>
        <p:spPr>
          <a:xfrm>
            <a:off x="219204" y="194153"/>
            <a:ext cx="1052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BridgeTower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Building Bridges between Encoders in Vision-Language Representation Learning (AAAI 23)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C446D5-6E48-4B5C-9992-514E6D7E5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92" y="1385898"/>
            <a:ext cx="8079154" cy="40862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315893-A520-4D4A-B8DB-70B19D6BA529}"/>
              </a:ext>
            </a:extLst>
          </p:cNvPr>
          <p:cNvSpPr txBox="1"/>
          <p:nvPr/>
        </p:nvSpPr>
        <p:spPr>
          <a:xfrm>
            <a:off x="4052048" y="21067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K,V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627DFB-CBBD-4095-95CC-DCE160D5EFC6}"/>
              </a:ext>
            </a:extLst>
          </p:cNvPr>
          <p:cNvSpPr txBox="1"/>
          <p:nvPr/>
        </p:nvSpPr>
        <p:spPr>
          <a:xfrm>
            <a:off x="2393578" y="28382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Q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0ED5DC4-5E46-4D8F-9D38-ED895C152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745" y="2106705"/>
            <a:ext cx="3378322" cy="6185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5392DF-4FD4-45EF-A832-B242909C2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150" y="3818833"/>
            <a:ext cx="2057143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9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595417-8E9A-4A2A-B9F0-29C6A72C8A76}"/>
              </a:ext>
            </a:extLst>
          </p:cNvPr>
          <p:cNvSpPr txBox="1"/>
          <p:nvPr/>
        </p:nvSpPr>
        <p:spPr>
          <a:xfrm>
            <a:off x="219204" y="194153"/>
            <a:ext cx="1052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Vision Transformers with Hierarchy Aware Feature Aggregation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AF49D7-98CB-446B-BD96-074B01F0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4" y="1404391"/>
            <a:ext cx="8305153" cy="40492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E57C25-A70C-4E04-A671-4AEE3BA24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27" y="5527049"/>
            <a:ext cx="1407886" cy="2927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1623DD-66A0-4F78-91A4-41EBC412F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057" y="3876970"/>
            <a:ext cx="2464968" cy="7187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AC4F82B-EB1A-49C1-8474-DC287B9FE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056" y="4871674"/>
            <a:ext cx="2464969" cy="42922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E0C497F-D1D3-434C-A081-10094BD660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1056" y="5681306"/>
            <a:ext cx="2611817" cy="6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F4AB73-3E3D-4642-9F0C-149C87F36499}"/>
              </a:ext>
            </a:extLst>
          </p:cNvPr>
          <p:cNvSpPr txBox="1"/>
          <p:nvPr/>
        </p:nvSpPr>
        <p:spPr>
          <a:xfrm>
            <a:off x="219204" y="194153"/>
            <a:ext cx="1052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Robustifying Token Attention for Vision Transformers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341234-86C4-41CC-9E83-FAB71069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4" y="1295240"/>
            <a:ext cx="8705379" cy="38415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25CEA8-98D7-4B09-AE4D-05537C8BA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13" y="194153"/>
            <a:ext cx="4027687" cy="1799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2C859A-70E0-492C-8004-C7EDF4C7E519}"/>
                  </a:ext>
                </a:extLst>
              </p:cNvPr>
              <p:cNvSpPr txBox="1"/>
              <p:nvPr/>
            </p:nvSpPr>
            <p:spPr>
              <a:xfrm>
                <a:off x="219204" y="1031463"/>
                <a:ext cx="1430302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2C859A-70E0-492C-8004-C7EDF4C7E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4" y="1031463"/>
                <a:ext cx="1430302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561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C0D494-C462-4E81-8EB8-7343E32CDCD8}"/>
              </a:ext>
            </a:extLst>
          </p:cNvPr>
          <p:cNvSpPr txBox="1"/>
          <p:nvPr/>
        </p:nvSpPr>
        <p:spPr>
          <a:xfrm>
            <a:off x="219204" y="194153"/>
            <a:ext cx="1052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Transformer: Vision Transformer using Focused Linear Attention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23B9A1-C421-4EDF-A4EB-823822C02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04" y="1076863"/>
            <a:ext cx="3420721" cy="28534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57E0F3-171E-4634-8FF4-C0A499454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553" y="1249988"/>
            <a:ext cx="4274165" cy="17649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9B1B11-E1D9-459F-8FA2-6C1624BA6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519" y="1761362"/>
            <a:ext cx="3128682" cy="7422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A4EB10-3212-4ACF-A4F1-231937D2F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5308" y="3930272"/>
            <a:ext cx="4686769" cy="17649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F95491B-3A5A-4077-B4A3-8E18B7AC99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1918" y="4566766"/>
            <a:ext cx="2865883" cy="3536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CF0FDC0-3756-41C1-8F9E-F9F46F5D4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204" y="4361423"/>
            <a:ext cx="3147356" cy="9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27BECB-7C01-48AE-A214-B21C8549BE0F}"/>
              </a:ext>
            </a:extLst>
          </p:cNvPr>
          <p:cNvSpPr txBox="1"/>
          <p:nvPr/>
        </p:nvSpPr>
        <p:spPr>
          <a:xfrm>
            <a:off x="219204" y="194153"/>
            <a:ext cx="1052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Layer-adaptive Position Embedding for Vision Transformers with Independent Layer Normalization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BCE12B-39EF-4EF2-A293-A47479FE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68" y="1381835"/>
            <a:ext cx="2843895" cy="21969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0F18E8-B3EE-4A6A-A5F6-86C99DB4E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393" y="1214839"/>
            <a:ext cx="7734390" cy="32762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9C2D263-191F-4948-834E-B1E850E8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2" y="4080354"/>
            <a:ext cx="3346465" cy="131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82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A4D27CF-E9EB-4405-AD7E-CB32A6C812AD}"/>
              </a:ext>
            </a:extLst>
          </p:cNvPr>
          <p:cNvSpPr txBox="1"/>
          <p:nvPr/>
        </p:nvSpPr>
        <p:spPr>
          <a:xfrm>
            <a:off x="219204" y="194153"/>
            <a:ext cx="1052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SG-Former: Self-guided Transformer with Evolving Token Reallocation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D7905B-6457-4EAC-A81A-47A54E642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5" y="868942"/>
            <a:ext cx="7564505" cy="17423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FAD0BF-7C0B-4009-AA01-B2BA3BB8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03" y="3669073"/>
            <a:ext cx="7157409" cy="1741177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5F6BC3-A986-4F65-AAA5-8E327EED1F59}"/>
              </a:ext>
            </a:extLst>
          </p:cNvPr>
          <p:cNvGrpSpPr/>
          <p:nvPr/>
        </p:nvGrpSpPr>
        <p:grpSpPr>
          <a:xfrm>
            <a:off x="8078609" y="3972770"/>
            <a:ext cx="3159229" cy="1501104"/>
            <a:chOff x="8216395" y="3966507"/>
            <a:chExt cx="3159229" cy="150110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4B7BFF8-9237-458B-9E94-AC8BE0BB2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6395" y="3966507"/>
              <a:ext cx="3159229" cy="1501104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EF721DA-B3C5-4B3D-AC48-674BA80D6E49}"/>
                </a:ext>
              </a:extLst>
            </p:cNvPr>
            <p:cNvSpPr/>
            <p:nvPr/>
          </p:nvSpPr>
          <p:spPr>
            <a:xfrm>
              <a:off x="8361123" y="5060515"/>
              <a:ext cx="425885" cy="169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989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07E80C-187E-4671-87B9-40705A020BD2}"/>
              </a:ext>
            </a:extLst>
          </p:cNvPr>
          <p:cNvSpPr txBox="1"/>
          <p:nvPr/>
        </p:nvSpPr>
        <p:spPr>
          <a:xfrm>
            <a:off x="219204" y="194153"/>
            <a:ext cx="1052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SMMix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Self-Motivated Image Mixing for Vision Transformers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F72C33-6A1D-45C6-81C5-7FF3F63B0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2" y="712301"/>
            <a:ext cx="3575223" cy="27166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880E19-8924-43AC-A5F0-5B226541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206" y="1359075"/>
            <a:ext cx="7868401" cy="36951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F06748-15FA-4E22-8D42-10201126E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04" y="3793568"/>
            <a:ext cx="4112984" cy="21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9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8248CC-EDA0-408A-A7D0-114293BB03B6}"/>
              </a:ext>
            </a:extLst>
          </p:cNvPr>
          <p:cNvSpPr txBox="1"/>
          <p:nvPr/>
        </p:nvSpPr>
        <p:spPr>
          <a:xfrm>
            <a:off x="219204" y="194153"/>
            <a:ext cx="1052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Perceiver for Efficient Visual Recognition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B2C38C-E128-4250-8364-A36A16AC9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84" y="2420703"/>
            <a:ext cx="8899339" cy="25798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40FD3D-1767-4F1F-A36B-000A12FE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68" y="5120483"/>
            <a:ext cx="3149223" cy="14882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BF4923-EE38-4F05-8C22-34C5A8506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071" y="635075"/>
            <a:ext cx="3865875" cy="15510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6FE695-D3DB-4268-B5C3-FB5476148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070" y="5220752"/>
            <a:ext cx="4854262" cy="1387993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6EE66F2-E744-45EC-BB32-F2F8B3C24A9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505200" y="2186090"/>
            <a:ext cx="1784809" cy="131014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A968893-0CBB-49CA-9B30-15BC8BD1213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500280" y="3632221"/>
            <a:ext cx="108449" cy="14882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B741F0A-4588-432C-B8F2-D4C5CEADE717}"/>
              </a:ext>
            </a:extLst>
          </p:cNvPr>
          <p:cNvCxnSpPr>
            <a:endCxn id="12" idx="1"/>
          </p:cNvCxnSpPr>
          <p:nvPr/>
        </p:nvCxnSpPr>
        <p:spPr>
          <a:xfrm>
            <a:off x="3119718" y="3989294"/>
            <a:ext cx="3292352" cy="192545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1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7C0C9C5-63E0-4FC3-998F-E0A2CD81EAED}"/>
              </a:ext>
            </a:extLst>
          </p:cNvPr>
          <p:cNvSpPr txBox="1"/>
          <p:nvPr/>
        </p:nvSpPr>
        <p:spPr>
          <a:xfrm>
            <a:off x="219205" y="194153"/>
            <a:ext cx="442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 Spiking 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0D8CC4D-9762-4819-B0BE-BFA7763D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124" y="934128"/>
            <a:ext cx="7137751" cy="483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3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F6D53D-F075-427C-860C-7350D74219A0}"/>
              </a:ext>
            </a:extLst>
          </p:cNvPr>
          <p:cNvSpPr txBox="1"/>
          <p:nvPr/>
        </p:nvSpPr>
        <p:spPr>
          <a:xfrm>
            <a:off x="219204" y="194153"/>
            <a:ext cx="84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Fcaformer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Forward Cross Attention in Hybrid Vision 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80C9F6-13DC-4A07-A444-DA116913F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050" y="1066800"/>
            <a:ext cx="6410137" cy="16025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531DBC-A9C7-4255-9660-12DB3450F6D3}"/>
              </a:ext>
            </a:extLst>
          </p:cNvPr>
          <p:cNvSpPr txBox="1"/>
          <p:nvPr/>
        </p:nvSpPr>
        <p:spPr>
          <a:xfrm>
            <a:off x="286869" y="1066800"/>
            <a:ext cx="501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Dense Connect and Learnable Scale Factors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Token Merge </a:t>
            </a:r>
            <a:r>
              <a:rPr lang="en-US" altLang="zh-CN"/>
              <a:t>and Enhance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173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47D5AE-3CEB-4A9D-8F41-EDFC2DEE8BA3}"/>
              </a:ext>
            </a:extLst>
          </p:cNvPr>
          <p:cNvSpPr txBox="1"/>
          <p:nvPr/>
        </p:nvSpPr>
        <p:spPr>
          <a:xfrm>
            <a:off x="219204" y="194153"/>
            <a:ext cx="84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Connect and Learnable Scale Factors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8AE513-6D6A-4D22-AFBA-BF4F28D3A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9" y="1502978"/>
            <a:ext cx="8198056" cy="2103926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69C4316C-0EC9-4495-91B9-3EEA0A76EF77}"/>
              </a:ext>
            </a:extLst>
          </p:cNvPr>
          <p:cNvGrpSpPr/>
          <p:nvPr/>
        </p:nvGrpSpPr>
        <p:grpSpPr>
          <a:xfrm>
            <a:off x="4242561" y="4083617"/>
            <a:ext cx="3706881" cy="1271405"/>
            <a:chOff x="6288766" y="4616619"/>
            <a:chExt cx="3706881" cy="127140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00AE0DB-8560-4520-9D9A-6272D5E5F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8766" y="4616619"/>
              <a:ext cx="3706881" cy="932139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3FBF6FB-A194-4330-A85E-1F7B0DC88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8766" y="5691911"/>
              <a:ext cx="1205728" cy="196113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4C9AF5F-121C-4A43-AC16-FC6EF16F8DF9}"/>
              </a:ext>
            </a:extLst>
          </p:cNvPr>
          <p:cNvSpPr txBox="1"/>
          <p:nvPr/>
        </p:nvSpPr>
        <p:spPr>
          <a:xfrm>
            <a:off x="385602" y="4083617"/>
            <a:ext cx="341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Like </a:t>
            </a:r>
            <a:r>
              <a:rPr lang="en-US" altLang="zh-CN" dirty="0" err="1"/>
              <a:t>DenseNet</a:t>
            </a:r>
            <a:r>
              <a:rPr lang="en-US" altLang="zh-CN" dirty="0"/>
              <a:t>, </a:t>
            </a:r>
            <a:r>
              <a:rPr lang="en-US" altLang="zh-CN" dirty="0" err="1"/>
              <a:t>Facformer</a:t>
            </a:r>
            <a:r>
              <a:rPr lang="en-US" altLang="zh-CN" dirty="0"/>
              <a:t> make dense connection in each stage.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396E296-56A2-496B-B23A-3C87CE491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305" y="1239417"/>
            <a:ext cx="3594419" cy="437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7B9535-A166-427B-A6E3-FBD3A966D345}"/>
              </a:ext>
            </a:extLst>
          </p:cNvPr>
          <p:cNvSpPr txBox="1"/>
          <p:nvPr/>
        </p:nvSpPr>
        <p:spPr>
          <a:xfrm>
            <a:off x="219204" y="194153"/>
            <a:ext cx="84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Merge and Enhance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CD0084-BDFC-4FDB-8FE4-F6E22189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6" y="1115992"/>
            <a:ext cx="9012754" cy="23130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7C7C04-E5C7-49B7-8D56-6CE3F20A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75" y="3546300"/>
            <a:ext cx="4457799" cy="2313009"/>
          </a:xfrm>
          <a:prstGeom prst="rect">
            <a:avLst/>
          </a:prstGeom>
        </p:spPr>
      </p:pic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36C033C-B9D0-4CEB-BEE2-ED0591BD86D3}"/>
              </a:ext>
            </a:extLst>
          </p:cNvPr>
          <p:cNvCxnSpPr>
            <a:cxnSpLocks/>
          </p:cNvCxnSpPr>
          <p:nvPr/>
        </p:nvCxnSpPr>
        <p:spPr>
          <a:xfrm>
            <a:off x="2563906" y="2869855"/>
            <a:ext cx="1964769" cy="1832950"/>
          </a:xfrm>
          <a:prstGeom prst="bentConnector3">
            <a:avLst>
              <a:gd name="adj1" fmla="val -19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72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C8528E-0DC1-4F7F-9BA9-E187C5B301E8}"/>
              </a:ext>
            </a:extLst>
          </p:cNvPr>
          <p:cNvSpPr txBox="1"/>
          <p:nvPr/>
        </p:nvSpPr>
        <p:spPr>
          <a:xfrm>
            <a:off x="219204" y="194153"/>
            <a:ext cx="84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FastViT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Fast Hybrid Vision Transformer using Structural Reparameterization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F4D47AD-B50B-4F20-A24F-B14BDD42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86" y="563485"/>
            <a:ext cx="9101027" cy="58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0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262DBBD-B166-49C2-8B05-32271B72780B}"/>
              </a:ext>
            </a:extLst>
          </p:cNvPr>
          <p:cNvSpPr txBox="1"/>
          <p:nvPr/>
        </p:nvSpPr>
        <p:spPr>
          <a:xfrm>
            <a:off x="219204" y="194153"/>
            <a:ext cx="84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Differentiable Compression Rate for Efficient Vision Transformers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096128-6512-4CA1-B38B-AC572588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9" y="3429000"/>
            <a:ext cx="5021341" cy="29163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04AEAE-9996-441E-9787-630E5018D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83" y="742292"/>
            <a:ext cx="4832368" cy="2809326"/>
          </a:xfrm>
          <a:prstGeom prst="rect">
            <a:avLst/>
          </a:prstGeom>
        </p:spPr>
      </p:pic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F131787A-D9F0-49C7-B513-DE2DA466C8E3}"/>
              </a:ext>
            </a:extLst>
          </p:cNvPr>
          <p:cNvCxnSpPr>
            <a:cxnSpLocks/>
          </p:cNvCxnSpPr>
          <p:nvPr/>
        </p:nvCxnSpPr>
        <p:spPr>
          <a:xfrm flipV="1">
            <a:off x="2545976" y="2814918"/>
            <a:ext cx="4006107" cy="806823"/>
          </a:xfrm>
          <a:prstGeom prst="curvedConnector3">
            <a:avLst>
              <a:gd name="adj1" fmla="val -3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C163C9F5-4202-4883-A100-F28CE68CF2FF}"/>
              </a:ext>
            </a:extLst>
          </p:cNvPr>
          <p:cNvCxnSpPr/>
          <p:nvPr/>
        </p:nvCxnSpPr>
        <p:spPr>
          <a:xfrm flipV="1">
            <a:off x="3478306" y="2814918"/>
            <a:ext cx="3073777" cy="806823"/>
          </a:xfrm>
          <a:prstGeom prst="curvedConnector3">
            <a:avLst>
              <a:gd name="adj1" fmla="val -9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8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B0B561-A11E-4515-B770-50354F1822FE}"/>
              </a:ext>
            </a:extLst>
          </p:cNvPr>
          <p:cNvSpPr txBox="1"/>
          <p:nvPr/>
        </p:nvSpPr>
        <p:spPr>
          <a:xfrm>
            <a:off x="219204" y="194153"/>
            <a:ext cx="84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Scratching Visual Transformer’s Back with Uniform Attention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596FF3-2E88-4423-AC9E-C9727392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218" y="858833"/>
            <a:ext cx="4552401" cy="37362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5E4EC5-A067-4918-8B2A-D74D1CFD9FBF}"/>
              </a:ext>
            </a:extLst>
          </p:cNvPr>
          <p:cNvSpPr txBox="1"/>
          <p:nvPr/>
        </p:nvSpPr>
        <p:spPr>
          <a:xfrm>
            <a:off x="295835" y="858833"/>
            <a:ext cx="455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Difficult learning in Self-Attention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Broadcasting Context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111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F7F9A8-A15D-4FA5-9CEE-CB29E2AFCA4F}"/>
              </a:ext>
            </a:extLst>
          </p:cNvPr>
          <p:cNvSpPr txBox="1"/>
          <p:nvPr/>
        </p:nvSpPr>
        <p:spPr>
          <a:xfrm>
            <a:off x="219204" y="194153"/>
            <a:ext cx="844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learning in Self-Attention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CF819F-B4C4-4F33-919B-56F240D1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75" y="1054734"/>
            <a:ext cx="4005862" cy="17422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5EA1DF-2BBA-4E17-9265-72F9F7A7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170" y="1170297"/>
            <a:ext cx="5159124" cy="185084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88E46C-964D-4B42-B992-2C271E5BA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75" y="3288236"/>
            <a:ext cx="6527332" cy="3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3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159</Words>
  <Application>Microsoft Office PowerPoint</Application>
  <PresentationFormat>宽屏</PresentationFormat>
  <Paragraphs>28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Times New Roman</vt:lpstr>
      <vt:lpstr>Office 主题​​</vt:lpstr>
      <vt:lpstr>Week 21-22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21-22</dc:title>
  <dc:creator>BRYANT MAKE</dc:creator>
  <cp:lastModifiedBy>BRYANT MAKE</cp:lastModifiedBy>
  <cp:revision>1</cp:revision>
  <dcterms:created xsi:type="dcterms:W3CDTF">2023-12-14T03:10:29Z</dcterms:created>
  <dcterms:modified xsi:type="dcterms:W3CDTF">2024-03-15T03:50:16Z</dcterms:modified>
</cp:coreProperties>
</file>