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T MAKE" userId="1bf0b19fd3cee7b2" providerId="LiveId" clId="{69102444-E882-4BD3-B2BD-075A7FF0D35A}"/>
    <pc:docChg chg="undo custSel addSld modSld">
      <pc:chgData name="BRYANT MAKE" userId="1bf0b19fd3cee7b2" providerId="LiveId" clId="{69102444-E882-4BD3-B2BD-075A7FF0D35A}" dt="2024-03-01T08:50:09.526" v="41" actId="13822"/>
      <pc:docMkLst>
        <pc:docMk/>
      </pc:docMkLst>
      <pc:sldChg chg="modSp add mod">
        <pc:chgData name="BRYANT MAKE" userId="1bf0b19fd3cee7b2" providerId="LiveId" clId="{69102444-E882-4BD3-B2BD-075A7FF0D35A}" dt="2024-03-01T08:48:17.990" v="13" actId="20577"/>
        <pc:sldMkLst>
          <pc:docMk/>
          <pc:sldMk cId="1820575249" sldId="257"/>
        </pc:sldMkLst>
        <pc:spChg chg="mod">
          <ac:chgData name="BRYANT MAKE" userId="1bf0b19fd3cee7b2" providerId="LiveId" clId="{69102444-E882-4BD3-B2BD-075A7FF0D35A}" dt="2024-03-01T08:48:12.822" v="4" actId="20577"/>
          <ac:spMkLst>
            <pc:docMk/>
            <pc:sldMk cId="1820575249" sldId="257"/>
            <ac:spMk id="2" creationId="{12D103F4-ABFB-4C22-BE1C-7ABEE77BA9C5}"/>
          </ac:spMkLst>
        </pc:spChg>
        <pc:spChg chg="mod">
          <ac:chgData name="BRYANT MAKE" userId="1bf0b19fd3cee7b2" providerId="LiveId" clId="{69102444-E882-4BD3-B2BD-075A7FF0D35A}" dt="2024-03-01T08:48:17.990" v="13" actId="20577"/>
          <ac:spMkLst>
            <pc:docMk/>
            <pc:sldMk cId="1820575249" sldId="257"/>
            <ac:spMk id="3" creationId="{52274F1A-0CE2-4642-A115-91C58C375CC4}"/>
          </ac:spMkLst>
        </pc:spChg>
      </pc:sldChg>
      <pc:sldChg chg="addSp delSp modSp new mod">
        <pc:chgData name="BRYANT MAKE" userId="1bf0b19fd3cee7b2" providerId="LiveId" clId="{69102444-E882-4BD3-B2BD-075A7FF0D35A}" dt="2024-03-01T08:50:09.526" v="41" actId="13822"/>
        <pc:sldMkLst>
          <pc:docMk/>
          <pc:sldMk cId="966086570" sldId="258"/>
        </pc:sldMkLst>
        <pc:spChg chg="del">
          <ac:chgData name="BRYANT MAKE" userId="1bf0b19fd3cee7b2" providerId="LiveId" clId="{69102444-E882-4BD3-B2BD-075A7FF0D35A}" dt="2024-03-01T08:48:30.890" v="15" actId="478"/>
          <ac:spMkLst>
            <pc:docMk/>
            <pc:sldMk cId="966086570" sldId="258"/>
            <ac:spMk id="2" creationId="{03D42422-5BDE-42D7-B9B3-EEC46AF44637}"/>
          </ac:spMkLst>
        </pc:spChg>
        <pc:spChg chg="del">
          <ac:chgData name="BRYANT MAKE" userId="1bf0b19fd3cee7b2" providerId="LiveId" clId="{69102444-E882-4BD3-B2BD-075A7FF0D35A}" dt="2024-03-01T08:48:30.890" v="15" actId="478"/>
          <ac:spMkLst>
            <pc:docMk/>
            <pc:sldMk cId="966086570" sldId="258"/>
            <ac:spMk id="3" creationId="{10BEDFEE-BF74-458C-8C6D-C30B823929BE}"/>
          </ac:spMkLst>
        </pc:spChg>
        <pc:spChg chg="add mod">
          <ac:chgData name="BRYANT MAKE" userId="1bf0b19fd3cee7b2" providerId="LiveId" clId="{69102444-E882-4BD3-B2BD-075A7FF0D35A}" dt="2024-03-01T08:48:51.231" v="20" actId="2711"/>
          <ac:spMkLst>
            <pc:docMk/>
            <pc:sldMk cId="966086570" sldId="258"/>
            <ac:spMk id="4" creationId="{C080D40D-EAD8-40B3-8B65-DF7433F7884B}"/>
          </ac:spMkLst>
        </pc:spChg>
        <pc:picChg chg="add mod">
          <ac:chgData name="BRYANT MAKE" userId="1bf0b19fd3cee7b2" providerId="LiveId" clId="{69102444-E882-4BD3-B2BD-075A7FF0D35A}" dt="2024-03-01T08:49:13.013" v="26" actId="1076"/>
          <ac:picMkLst>
            <pc:docMk/>
            <pc:sldMk cId="966086570" sldId="258"/>
            <ac:picMk id="6" creationId="{E6B7B4FF-633A-4561-9281-DC02914A0F82}"/>
          </ac:picMkLst>
        </pc:picChg>
        <pc:picChg chg="add mod">
          <ac:chgData name="BRYANT MAKE" userId="1bf0b19fd3cee7b2" providerId="LiveId" clId="{69102444-E882-4BD3-B2BD-075A7FF0D35A}" dt="2024-03-01T08:49:44.317" v="31" actId="1076"/>
          <ac:picMkLst>
            <pc:docMk/>
            <pc:sldMk cId="966086570" sldId="258"/>
            <ac:picMk id="8" creationId="{73D9E25B-87E4-4C9F-A932-3F529953E063}"/>
          </ac:picMkLst>
        </pc:picChg>
        <pc:picChg chg="add mod">
          <ac:chgData name="BRYANT MAKE" userId="1bf0b19fd3cee7b2" providerId="LiveId" clId="{69102444-E882-4BD3-B2BD-075A7FF0D35A}" dt="2024-03-01T08:49:54.125" v="36" actId="1076"/>
          <ac:picMkLst>
            <pc:docMk/>
            <pc:sldMk cId="966086570" sldId="258"/>
            <ac:picMk id="10" creationId="{B3184DBD-74B6-4989-A68D-CF10A668FD9C}"/>
          </ac:picMkLst>
        </pc:picChg>
        <pc:cxnChg chg="add del">
          <ac:chgData name="BRYANT MAKE" userId="1bf0b19fd3cee7b2" providerId="LiveId" clId="{69102444-E882-4BD3-B2BD-075A7FF0D35A}" dt="2024-03-01T08:49:59.808" v="38" actId="11529"/>
          <ac:cxnSpMkLst>
            <pc:docMk/>
            <pc:sldMk cId="966086570" sldId="258"/>
            <ac:cxnSpMk id="12" creationId="{13149DF0-69C4-4F93-821D-71869A236890}"/>
          </ac:cxnSpMkLst>
        </pc:cxnChg>
        <pc:cxnChg chg="add mod">
          <ac:chgData name="BRYANT MAKE" userId="1bf0b19fd3cee7b2" providerId="LiveId" clId="{69102444-E882-4BD3-B2BD-075A7FF0D35A}" dt="2024-03-01T08:50:09.526" v="41" actId="13822"/>
          <ac:cxnSpMkLst>
            <pc:docMk/>
            <pc:sldMk cId="966086570" sldId="258"/>
            <ac:cxnSpMk id="14" creationId="{09CC468F-07C9-457D-80B4-0D59E32752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76D0C-99C0-4BE6-B7CF-D5B5CE031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AC31B6-2D33-4019-839C-DC8FB3846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680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7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103F4-ABFB-4C22-BE1C-7ABEE77BA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23-24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274F1A-0CE2-4642-A115-91C58C375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Nips2023</a:t>
            </a:r>
          </a:p>
        </p:txBody>
      </p:sp>
    </p:spTree>
    <p:extLst>
      <p:ext uri="{BB962C8B-B14F-4D97-AF65-F5344CB8AC3E}">
        <p14:creationId xmlns:p14="http://schemas.microsoft.com/office/powerpoint/2010/main" val="182057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80D40D-EAD8-40B3-8B65-DF7433F7884B}"/>
              </a:ext>
            </a:extLst>
          </p:cNvPr>
          <p:cNvSpPr txBox="1"/>
          <p:nvPr/>
        </p:nvSpPr>
        <p:spPr>
          <a:xfrm>
            <a:off x="152399" y="179294"/>
            <a:ext cx="892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Multi-Granularity Method for Compact and Efficient Vision Transformers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B7B4FF-633A-4561-9281-DC02914A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623" y="254427"/>
            <a:ext cx="3185142" cy="16663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D9E25B-87E4-4C9F-A932-3F529953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9" y="1267337"/>
            <a:ext cx="8543365" cy="28787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184DBD-74B6-4989-A68D-CF10A668F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059" y="4425220"/>
            <a:ext cx="2481687" cy="2253486"/>
          </a:xfrm>
          <a:prstGeom prst="rect">
            <a:avLst/>
          </a:prstGeom>
        </p:spPr>
      </p:pic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9CC468F-07C9-457D-80B4-0D59E3275263}"/>
              </a:ext>
            </a:extLst>
          </p:cNvPr>
          <p:cNvCxnSpPr>
            <a:endCxn id="10" idx="1"/>
          </p:cNvCxnSpPr>
          <p:nvPr/>
        </p:nvCxnSpPr>
        <p:spPr>
          <a:xfrm rot="16200000" flipH="1">
            <a:off x="1701324" y="4000228"/>
            <a:ext cx="1984010" cy="11194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8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Week 23-24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23-24</dc:title>
  <dc:creator>BRYANT MAKE</dc:creator>
  <cp:lastModifiedBy>BRYANT MAKE</cp:lastModifiedBy>
  <cp:revision>1</cp:revision>
  <dcterms:created xsi:type="dcterms:W3CDTF">2024-03-01T08:47:55Z</dcterms:created>
  <dcterms:modified xsi:type="dcterms:W3CDTF">2024-03-01T08:50:10Z</dcterms:modified>
</cp:coreProperties>
</file>