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YANT MAKE" userId="1bf0b19fd3cee7b2" providerId="LiveId" clId="{F54801C2-0B7F-4FE5-ABFB-A6092FC7CA38}"/>
    <pc:docChg chg="undo custSel addSld delSld modSld">
      <pc:chgData name="BRYANT MAKE" userId="1bf0b19fd3cee7b2" providerId="LiveId" clId="{F54801C2-0B7F-4FE5-ABFB-A6092FC7CA38}" dt="2024-07-07T03:27:36.161" v="176" actId="1076"/>
      <pc:docMkLst>
        <pc:docMk/>
      </pc:docMkLst>
      <pc:sldChg chg="new del">
        <pc:chgData name="BRYANT MAKE" userId="1bf0b19fd3cee7b2" providerId="LiveId" clId="{F54801C2-0B7F-4FE5-ABFB-A6092FC7CA38}" dt="2024-07-03T13:27:40.961" v="2" actId="47"/>
        <pc:sldMkLst>
          <pc:docMk/>
          <pc:sldMk cId="4149623179" sldId="256"/>
        </pc:sldMkLst>
      </pc:sldChg>
      <pc:sldChg chg="modSp add mod">
        <pc:chgData name="BRYANT MAKE" userId="1bf0b19fd3cee7b2" providerId="LiveId" clId="{F54801C2-0B7F-4FE5-ABFB-A6092FC7CA38}" dt="2024-07-03T13:27:57.092" v="59" actId="20577"/>
        <pc:sldMkLst>
          <pc:docMk/>
          <pc:sldMk cId="3672263003" sldId="257"/>
        </pc:sldMkLst>
        <pc:spChg chg="mod">
          <ac:chgData name="BRYANT MAKE" userId="1bf0b19fd3cee7b2" providerId="LiveId" clId="{F54801C2-0B7F-4FE5-ABFB-A6092FC7CA38}" dt="2024-07-03T13:27:44.250" v="6" actId="20577"/>
          <ac:spMkLst>
            <pc:docMk/>
            <pc:sldMk cId="3672263003" sldId="257"/>
            <ac:spMk id="2" creationId="{C3DD6271-5FD1-471D-ADAD-7E8F4384FCB4}"/>
          </ac:spMkLst>
        </pc:spChg>
        <pc:spChg chg="mod">
          <ac:chgData name="BRYANT MAKE" userId="1bf0b19fd3cee7b2" providerId="LiveId" clId="{F54801C2-0B7F-4FE5-ABFB-A6092FC7CA38}" dt="2024-07-03T13:27:57.092" v="59" actId="20577"/>
          <ac:spMkLst>
            <pc:docMk/>
            <pc:sldMk cId="3672263003" sldId="257"/>
            <ac:spMk id="3" creationId="{534B3D26-887C-4BF6-A5FE-04B2CC49A0F3}"/>
          </ac:spMkLst>
        </pc:spChg>
      </pc:sldChg>
      <pc:sldChg chg="addSp delSp modSp new mod">
        <pc:chgData name="BRYANT MAKE" userId="1bf0b19fd3cee7b2" providerId="LiveId" clId="{F54801C2-0B7F-4FE5-ABFB-A6092FC7CA38}" dt="2024-07-03T13:29:37.081" v="125" actId="1076"/>
        <pc:sldMkLst>
          <pc:docMk/>
          <pc:sldMk cId="1123644224" sldId="258"/>
        </pc:sldMkLst>
        <pc:spChg chg="del">
          <ac:chgData name="BRYANT MAKE" userId="1bf0b19fd3cee7b2" providerId="LiveId" clId="{F54801C2-0B7F-4FE5-ABFB-A6092FC7CA38}" dt="2024-07-03T13:28:08.238" v="61" actId="478"/>
          <ac:spMkLst>
            <pc:docMk/>
            <pc:sldMk cId="1123644224" sldId="258"/>
            <ac:spMk id="2" creationId="{684C2153-85E8-43CE-8722-BBF60F4C580C}"/>
          </ac:spMkLst>
        </pc:spChg>
        <pc:spChg chg="del">
          <ac:chgData name="BRYANT MAKE" userId="1bf0b19fd3cee7b2" providerId="LiveId" clId="{F54801C2-0B7F-4FE5-ABFB-A6092FC7CA38}" dt="2024-07-03T13:28:08.238" v="61" actId="478"/>
          <ac:spMkLst>
            <pc:docMk/>
            <pc:sldMk cId="1123644224" sldId="258"/>
            <ac:spMk id="3" creationId="{16EC3838-C90D-4777-A429-4AF745BD1C84}"/>
          </ac:spMkLst>
        </pc:spChg>
        <pc:spChg chg="add mod">
          <ac:chgData name="BRYANT MAKE" userId="1bf0b19fd3cee7b2" providerId="LiveId" clId="{F54801C2-0B7F-4FE5-ABFB-A6092FC7CA38}" dt="2024-07-03T13:28:28.699" v="116" actId="255"/>
          <ac:spMkLst>
            <pc:docMk/>
            <pc:sldMk cId="1123644224" sldId="258"/>
            <ac:spMk id="4" creationId="{178607FA-50DF-40CA-B5C3-0321A987622F}"/>
          </ac:spMkLst>
        </pc:spChg>
        <pc:picChg chg="add mod">
          <ac:chgData name="BRYANT MAKE" userId="1bf0b19fd3cee7b2" providerId="LiveId" clId="{F54801C2-0B7F-4FE5-ABFB-A6092FC7CA38}" dt="2024-07-03T13:29:35.308" v="124" actId="1076"/>
          <ac:picMkLst>
            <pc:docMk/>
            <pc:sldMk cId="1123644224" sldId="258"/>
            <ac:picMk id="6" creationId="{AEF3EF8A-74F6-4F21-9E48-5E38630B793D}"/>
          </ac:picMkLst>
        </pc:picChg>
        <pc:picChg chg="add mod">
          <ac:chgData name="BRYANT MAKE" userId="1bf0b19fd3cee7b2" providerId="LiveId" clId="{F54801C2-0B7F-4FE5-ABFB-A6092FC7CA38}" dt="2024-07-03T13:29:37.081" v="125" actId="1076"/>
          <ac:picMkLst>
            <pc:docMk/>
            <pc:sldMk cId="1123644224" sldId="258"/>
            <ac:picMk id="8" creationId="{DC763AFB-9381-4B54-BD28-D55B7DDB4BC0}"/>
          </ac:picMkLst>
        </pc:picChg>
      </pc:sldChg>
      <pc:sldChg chg="addSp delSp modSp new mod">
        <pc:chgData name="BRYANT MAKE" userId="1bf0b19fd3cee7b2" providerId="LiveId" clId="{F54801C2-0B7F-4FE5-ABFB-A6092FC7CA38}" dt="2024-07-03T13:30:45.054" v="143" actId="1076"/>
        <pc:sldMkLst>
          <pc:docMk/>
          <pc:sldMk cId="363498022" sldId="259"/>
        </pc:sldMkLst>
        <pc:spChg chg="del">
          <ac:chgData name="BRYANT MAKE" userId="1bf0b19fd3cee7b2" providerId="LiveId" clId="{F54801C2-0B7F-4FE5-ABFB-A6092FC7CA38}" dt="2024-07-03T13:29:39.781" v="127" actId="478"/>
          <ac:spMkLst>
            <pc:docMk/>
            <pc:sldMk cId="363498022" sldId="259"/>
            <ac:spMk id="2" creationId="{F0634EAD-B534-4B61-B01D-032782F540E6}"/>
          </ac:spMkLst>
        </pc:spChg>
        <pc:spChg chg="del">
          <ac:chgData name="BRYANT MAKE" userId="1bf0b19fd3cee7b2" providerId="LiveId" clId="{F54801C2-0B7F-4FE5-ABFB-A6092FC7CA38}" dt="2024-07-03T13:29:39.781" v="127" actId="478"/>
          <ac:spMkLst>
            <pc:docMk/>
            <pc:sldMk cId="363498022" sldId="259"/>
            <ac:spMk id="3" creationId="{89242E3D-BA0E-44D9-A3DB-9C50156C0E0C}"/>
          </ac:spMkLst>
        </pc:spChg>
        <pc:spChg chg="add mod">
          <ac:chgData name="BRYANT MAKE" userId="1bf0b19fd3cee7b2" providerId="LiveId" clId="{F54801C2-0B7F-4FE5-ABFB-A6092FC7CA38}" dt="2024-07-03T13:29:59.036" v="132" actId="14100"/>
          <ac:spMkLst>
            <pc:docMk/>
            <pc:sldMk cId="363498022" sldId="259"/>
            <ac:spMk id="4" creationId="{090D3231-036D-4781-B2B0-6B64A4FCC8C2}"/>
          </ac:spMkLst>
        </pc:spChg>
        <pc:picChg chg="add mod">
          <ac:chgData name="BRYANT MAKE" userId="1bf0b19fd3cee7b2" providerId="LiveId" clId="{F54801C2-0B7F-4FE5-ABFB-A6092FC7CA38}" dt="2024-07-03T13:30:18.280" v="135" actId="14100"/>
          <ac:picMkLst>
            <pc:docMk/>
            <pc:sldMk cId="363498022" sldId="259"/>
            <ac:picMk id="6" creationId="{1EB35D88-5655-4EDA-B9F2-5E061419B340}"/>
          </ac:picMkLst>
        </pc:picChg>
        <pc:picChg chg="add mod">
          <ac:chgData name="BRYANT MAKE" userId="1bf0b19fd3cee7b2" providerId="LiveId" clId="{F54801C2-0B7F-4FE5-ABFB-A6092FC7CA38}" dt="2024-07-03T13:30:34.838" v="139" actId="1076"/>
          <ac:picMkLst>
            <pc:docMk/>
            <pc:sldMk cId="363498022" sldId="259"/>
            <ac:picMk id="8" creationId="{A8E2D931-864D-4DB9-AFC4-3B13B790B9C5}"/>
          </ac:picMkLst>
        </pc:picChg>
        <pc:picChg chg="add mod">
          <ac:chgData name="BRYANT MAKE" userId="1bf0b19fd3cee7b2" providerId="LiveId" clId="{F54801C2-0B7F-4FE5-ABFB-A6092FC7CA38}" dt="2024-07-03T13:30:45.054" v="143" actId="1076"/>
          <ac:picMkLst>
            <pc:docMk/>
            <pc:sldMk cId="363498022" sldId="259"/>
            <ac:picMk id="10" creationId="{FBBDC41D-716E-4E62-A1BB-5C6E577BF8D1}"/>
          </ac:picMkLst>
        </pc:picChg>
      </pc:sldChg>
      <pc:sldChg chg="addSp delSp modSp new mod">
        <pc:chgData name="BRYANT MAKE" userId="1bf0b19fd3cee7b2" providerId="LiveId" clId="{F54801C2-0B7F-4FE5-ABFB-A6092FC7CA38}" dt="2024-07-03T13:33:00.720" v="158" actId="1076"/>
        <pc:sldMkLst>
          <pc:docMk/>
          <pc:sldMk cId="719545915" sldId="260"/>
        </pc:sldMkLst>
        <pc:spChg chg="del">
          <ac:chgData name="BRYANT MAKE" userId="1bf0b19fd3cee7b2" providerId="LiveId" clId="{F54801C2-0B7F-4FE5-ABFB-A6092FC7CA38}" dt="2024-07-03T13:31:25.893" v="145" actId="478"/>
          <ac:spMkLst>
            <pc:docMk/>
            <pc:sldMk cId="719545915" sldId="260"/>
            <ac:spMk id="2" creationId="{E6E17EDF-ADDE-42BA-BB7B-A150A8B919E9}"/>
          </ac:spMkLst>
        </pc:spChg>
        <pc:spChg chg="del">
          <ac:chgData name="BRYANT MAKE" userId="1bf0b19fd3cee7b2" providerId="LiveId" clId="{F54801C2-0B7F-4FE5-ABFB-A6092FC7CA38}" dt="2024-07-03T13:31:25.893" v="145" actId="478"/>
          <ac:spMkLst>
            <pc:docMk/>
            <pc:sldMk cId="719545915" sldId="260"/>
            <ac:spMk id="3" creationId="{05F69938-256C-4144-9A88-47E49CE251DF}"/>
          </ac:spMkLst>
        </pc:spChg>
        <pc:spChg chg="add mod">
          <ac:chgData name="BRYANT MAKE" userId="1bf0b19fd3cee7b2" providerId="LiveId" clId="{F54801C2-0B7F-4FE5-ABFB-A6092FC7CA38}" dt="2024-07-03T13:31:39.245" v="151" actId="20577"/>
          <ac:spMkLst>
            <pc:docMk/>
            <pc:sldMk cId="719545915" sldId="260"/>
            <ac:spMk id="4" creationId="{6E293909-5E56-4A36-AB03-0E882A3F19C7}"/>
          </ac:spMkLst>
        </pc:spChg>
        <pc:picChg chg="add mod">
          <ac:chgData name="BRYANT MAKE" userId="1bf0b19fd3cee7b2" providerId="LiveId" clId="{F54801C2-0B7F-4FE5-ABFB-A6092FC7CA38}" dt="2024-07-03T13:32:41.453" v="155" actId="14100"/>
          <ac:picMkLst>
            <pc:docMk/>
            <pc:sldMk cId="719545915" sldId="260"/>
            <ac:picMk id="6" creationId="{E35F6CF6-D78D-40AA-A7F3-C05CEF47CDAF}"/>
          </ac:picMkLst>
        </pc:picChg>
        <pc:picChg chg="add mod">
          <ac:chgData name="BRYANT MAKE" userId="1bf0b19fd3cee7b2" providerId="LiveId" clId="{F54801C2-0B7F-4FE5-ABFB-A6092FC7CA38}" dt="2024-07-03T13:33:00.720" v="158" actId="1076"/>
          <ac:picMkLst>
            <pc:docMk/>
            <pc:sldMk cId="719545915" sldId="260"/>
            <ac:picMk id="8" creationId="{A09DC648-B633-4E34-A8A4-E7802EDA606F}"/>
          </ac:picMkLst>
        </pc:picChg>
      </pc:sldChg>
      <pc:sldChg chg="addSp delSp modSp new mod">
        <pc:chgData name="BRYANT MAKE" userId="1bf0b19fd3cee7b2" providerId="LiveId" clId="{F54801C2-0B7F-4FE5-ABFB-A6092FC7CA38}" dt="2024-07-07T03:27:36.161" v="176" actId="1076"/>
        <pc:sldMkLst>
          <pc:docMk/>
          <pc:sldMk cId="3418339569" sldId="261"/>
        </pc:sldMkLst>
        <pc:spChg chg="del">
          <ac:chgData name="BRYANT MAKE" userId="1bf0b19fd3cee7b2" providerId="LiveId" clId="{F54801C2-0B7F-4FE5-ABFB-A6092FC7CA38}" dt="2024-07-07T03:26:39.239" v="160" actId="478"/>
          <ac:spMkLst>
            <pc:docMk/>
            <pc:sldMk cId="3418339569" sldId="261"/>
            <ac:spMk id="2" creationId="{34B047C9-6FA2-4329-8F7F-F018E5477F3D}"/>
          </ac:spMkLst>
        </pc:spChg>
        <pc:spChg chg="del">
          <ac:chgData name="BRYANT MAKE" userId="1bf0b19fd3cee7b2" providerId="LiveId" clId="{F54801C2-0B7F-4FE5-ABFB-A6092FC7CA38}" dt="2024-07-07T03:26:39.239" v="160" actId="478"/>
          <ac:spMkLst>
            <pc:docMk/>
            <pc:sldMk cId="3418339569" sldId="261"/>
            <ac:spMk id="3" creationId="{9FA10C24-EC1A-4BCF-B61F-A0B6FF0516B1}"/>
          </ac:spMkLst>
        </pc:spChg>
        <pc:spChg chg="add mod">
          <ac:chgData name="BRYANT MAKE" userId="1bf0b19fd3cee7b2" providerId="LiveId" clId="{F54801C2-0B7F-4FE5-ABFB-A6092FC7CA38}" dt="2024-07-07T03:26:48.962" v="164"/>
          <ac:spMkLst>
            <pc:docMk/>
            <pc:sldMk cId="3418339569" sldId="261"/>
            <ac:spMk id="4" creationId="{F42CA65E-FB6A-48B0-9E40-B0F073B9F2C9}"/>
          </ac:spMkLst>
        </pc:spChg>
        <pc:picChg chg="add mod">
          <ac:chgData name="BRYANT MAKE" userId="1bf0b19fd3cee7b2" providerId="LiveId" clId="{F54801C2-0B7F-4FE5-ABFB-A6092FC7CA38}" dt="2024-07-07T03:27:34.706" v="175" actId="1076"/>
          <ac:picMkLst>
            <pc:docMk/>
            <pc:sldMk cId="3418339569" sldId="261"/>
            <ac:picMk id="6" creationId="{F062D8CA-C60B-4B8A-8D0E-D0EA11C591AC}"/>
          </ac:picMkLst>
        </pc:picChg>
        <pc:picChg chg="add mod">
          <ac:chgData name="BRYANT MAKE" userId="1bf0b19fd3cee7b2" providerId="LiveId" clId="{F54801C2-0B7F-4FE5-ABFB-A6092FC7CA38}" dt="2024-07-07T03:27:22.707" v="170" actId="1076"/>
          <ac:picMkLst>
            <pc:docMk/>
            <pc:sldMk cId="3418339569" sldId="261"/>
            <ac:picMk id="8" creationId="{15B52576-BDC3-4055-B828-8E302661C597}"/>
          </ac:picMkLst>
        </pc:picChg>
        <pc:picChg chg="add mod">
          <ac:chgData name="BRYANT MAKE" userId="1bf0b19fd3cee7b2" providerId="LiveId" clId="{F54801C2-0B7F-4FE5-ABFB-A6092FC7CA38}" dt="2024-07-07T03:27:36.161" v="176" actId="1076"/>
          <ac:picMkLst>
            <pc:docMk/>
            <pc:sldMk cId="3418339569" sldId="261"/>
            <ac:picMk id="10" creationId="{8220B554-F391-40E2-8445-CC523F8D8CDD}"/>
          </ac:picMkLst>
        </pc:picChg>
      </pc:sldChg>
      <pc:sldMasterChg chg="addSldLayout">
        <pc:chgData name="BRYANT MAKE" userId="1bf0b19fd3cee7b2" providerId="LiveId" clId="{F54801C2-0B7F-4FE5-ABFB-A6092FC7CA38}" dt="2024-07-03T13:27:38.320" v="0" actId="680"/>
        <pc:sldMasterMkLst>
          <pc:docMk/>
          <pc:sldMasterMk cId="1378154959" sldId="2147483648"/>
        </pc:sldMasterMkLst>
        <pc:sldLayoutChg chg="add">
          <pc:chgData name="BRYANT MAKE" userId="1bf0b19fd3cee7b2" providerId="LiveId" clId="{F54801C2-0B7F-4FE5-ABFB-A6092FC7CA38}" dt="2024-07-03T13:27:38.320" v="0" actId="680"/>
          <pc:sldLayoutMkLst>
            <pc:docMk/>
            <pc:sldMasterMk cId="1378154959" sldId="2147483648"/>
            <pc:sldLayoutMk cId="811241431" sldId="2147483649"/>
          </pc:sldLayoutMkLst>
        </pc:sldLayoutChg>
      </pc:sldMasterChg>
    </pc:docChg>
  </pc:docChgLst>
  <pc:docChgLst>
    <pc:chgData name="BRYANT MAKE" userId="1bf0b19fd3cee7b2" providerId="LiveId" clId="{8605CD8D-A670-4E18-AACE-CAF1CCCCC81C}"/>
    <pc:docChg chg="undo custSel addSld delSld modSld">
      <pc:chgData name="BRYANT MAKE" userId="1bf0b19fd3cee7b2" providerId="LiveId" clId="{8605CD8D-A670-4E18-AACE-CAF1CCCCC81C}" dt="2024-07-15T01:23:17.288" v="164" actId="47"/>
      <pc:docMkLst>
        <pc:docMk/>
      </pc:docMkLst>
      <pc:sldChg chg="addSp delSp modSp new mod">
        <pc:chgData name="BRYANT MAKE" userId="1bf0b19fd3cee7b2" providerId="LiveId" clId="{8605CD8D-A670-4E18-AACE-CAF1CCCCC81C}" dt="2024-07-09T04:11:05.922" v="17" actId="1076"/>
        <pc:sldMkLst>
          <pc:docMk/>
          <pc:sldMk cId="1046452815" sldId="262"/>
        </pc:sldMkLst>
        <pc:spChg chg="del">
          <ac:chgData name="BRYANT MAKE" userId="1bf0b19fd3cee7b2" providerId="LiveId" clId="{8605CD8D-A670-4E18-AACE-CAF1CCCCC81C}" dt="2024-07-09T04:10:24.151" v="1" actId="478"/>
          <ac:spMkLst>
            <pc:docMk/>
            <pc:sldMk cId="1046452815" sldId="262"/>
            <ac:spMk id="2" creationId="{9A9DD312-CA75-4B42-B00A-76D835F922D3}"/>
          </ac:spMkLst>
        </pc:spChg>
        <pc:spChg chg="del">
          <ac:chgData name="BRYANT MAKE" userId="1bf0b19fd3cee7b2" providerId="LiveId" clId="{8605CD8D-A670-4E18-AACE-CAF1CCCCC81C}" dt="2024-07-09T04:10:24.151" v="1" actId="478"/>
          <ac:spMkLst>
            <pc:docMk/>
            <pc:sldMk cId="1046452815" sldId="262"/>
            <ac:spMk id="3" creationId="{B417F13A-7B0D-425A-ABBB-B9D7C518F4B7}"/>
          </ac:spMkLst>
        </pc:spChg>
        <pc:spChg chg="add mod">
          <ac:chgData name="BRYANT MAKE" userId="1bf0b19fd3cee7b2" providerId="LiveId" clId="{8605CD8D-A670-4E18-AACE-CAF1CCCCC81C}" dt="2024-07-09T04:10:37.747" v="8" actId="20577"/>
          <ac:spMkLst>
            <pc:docMk/>
            <pc:sldMk cId="1046452815" sldId="262"/>
            <ac:spMk id="4" creationId="{738C3D57-3B43-455C-8C14-7DC44F4BF69B}"/>
          </ac:spMkLst>
        </pc:spChg>
        <pc:picChg chg="add mod">
          <ac:chgData name="BRYANT MAKE" userId="1bf0b19fd3cee7b2" providerId="LiveId" clId="{8605CD8D-A670-4E18-AACE-CAF1CCCCC81C}" dt="2024-07-09T04:10:49.882" v="12" actId="1076"/>
          <ac:picMkLst>
            <pc:docMk/>
            <pc:sldMk cId="1046452815" sldId="262"/>
            <ac:picMk id="6" creationId="{FBB07444-4A8B-433D-9FF7-20C7D142D5C5}"/>
          </ac:picMkLst>
        </pc:picChg>
        <pc:picChg chg="add mod">
          <ac:chgData name="BRYANT MAKE" userId="1bf0b19fd3cee7b2" providerId="LiveId" clId="{8605CD8D-A670-4E18-AACE-CAF1CCCCC81C}" dt="2024-07-09T04:11:05.922" v="17" actId="1076"/>
          <ac:picMkLst>
            <pc:docMk/>
            <pc:sldMk cId="1046452815" sldId="262"/>
            <ac:picMk id="8" creationId="{039D6D62-F812-4C97-9793-E538F559898E}"/>
          </ac:picMkLst>
        </pc:picChg>
      </pc:sldChg>
      <pc:sldChg chg="addSp delSp modSp new del mod">
        <pc:chgData name="BRYANT MAKE" userId="1bf0b19fd3cee7b2" providerId="LiveId" clId="{8605CD8D-A670-4E18-AACE-CAF1CCCCC81C}" dt="2024-07-15T01:23:17.288" v="164" actId="47"/>
        <pc:sldMkLst>
          <pc:docMk/>
          <pc:sldMk cId="1931462017" sldId="263"/>
        </pc:sldMkLst>
        <pc:spChg chg="del">
          <ac:chgData name="BRYANT MAKE" userId="1bf0b19fd3cee7b2" providerId="LiveId" clId="{8605CD8D-A670-4E18-AACE-CAF1CCCCC81C}" dt="2024-07-15T01:16:27.680" v="19" actId="478"/>
          <ac:spMkLst>
            <pc:docMk/>
            <pc:sldMk cId="1931462017" sldId="263"/>
            <ac:spMk id="2" creationId="{DB8A75B9-6967-4AF8-98D8-64C0F3D67E9A}"/>
          </ac:spMkLst>
        </pc:spChg>
        <pc:spChg chg="del">
          <ac:chgData name="BRYANT MAKE" userId="1bf0b19fd3cee7b2" providerId="LiveId" clId="{8605CD8D-A670-4E18-AACE-CAF1CCCCC81C}" dt="2024-07-15T01:16:27.680" v="19" actId="478"/>
          <ac:spMkLst>
            <pc:docMk/>
            <pc:sldMk cId="1931462017" sldId="263"/>
            <ac:spMk id="3" creationId="{C34AF71B-28A8-48CE-9B33-7DDF40EF7174}"/>
          </ac:spMkLst>
        </pc:spChg>
        <pc:spChg chg="add mod">
          <ac:chgData name="BRYANT MAKE" userId="1bf0b19fd3cee7b2" providerId="LiveId" clId="{8605CD8D-A670-4E18-AACE-CAF1CCCCC81C}" dt="2024-07-15T01:16:53.836" v="56" actId="20577"/>
          <ac:spMkLst>
            <pc:docMk/>
            <pc:sldMk cId="1931462017" sldId="263"/>
            <ac:spMk id="4" creationId="{8ACFEEBE-B05E-4372-9501-8A86F78B75C3}"/>
          </ac:spMkLst>
        </pc:spChg>
        <pc:spChg chg="add mod">
          <ac:chgData name="BRYANT MAKE" userId="1bf0b19fd3cee7b2" providerId="LiveId" clId="{8605CD8D-A670-4E18-AACE-CAF1CCCCC81C}" dt="2024-07-15T01:22:04.193" v="163" actId="20577"/>
          <ac:spMkLst>
            <pc:docMk/>
            <pc:sldMk cId="1931462017" sldId="263"/>
            <ac:spMk id="7" creationId="{26693002-C2A0-4482-BE5C-CC70560725CD}"/>
          </ac:spMkLst>
        </pc:spChg>
        <pc:picChg chg="add mod">
          <ac:chgData name="BRYANT MAKE" userId="1bf0b19fd3cee7b2" providerId="LiveId" clId="{8605CD8D-A670-4E18-AACE-CAF1CCCCC81C}" dt="2024-07-15T01:17:39.980" v="61" actId="1076"/>
          <ac:picMkLst>
            <pc:docMk/>
            <pc:sldMk cId="1931462017" sldId="263"/>
            <ac:picMk id="6" creationId="{612A7F7F-1A3B-4328-825D-392E2088AC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66B1B-B2C6-4B28-95E5-A9C75BFFD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F5126E-7A36-4DCD-8352-00BA59A4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1124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15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6271-5FD1-471D-ADAD-7E8F4384F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4B3D26-887C-4BF6-A5FE-04B2CC49A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 relative works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6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8607FA-50DF-40CA-B5C3-0321A987622F}"/>
              </a:ext>
            </a:extLst>
          </p:cNvPr>
          <p:cNvSpPr txBox="1"/>
          <p:nvPr/>
        </p:nvSpPr>
        <p:spPr>
          <a:xfrm>
            <a:off x="228600" y="144379"/>
            <a:ext cx="429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as set of points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F3EF8A-74F6-4F21-9E48-5E38630B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728" y="1186125"/>
            <a:ext cx="6641812" cy="27738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C763AFB-9381-4B54-BD28-D55B7DDB4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10" y="5150474"/>
            <a:ext cx="5674003" cy="6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0D3231-036D-4781-B2B0-6B64A4FCC8C2}"/>
              </a:ext>
            </a:extLst>
          </p:cNvPr>
          <p:cNvSpPr txBox="1"/>
          <p:nvPr/>
        </p:nvSpPr>
        <p:spPr>
          <a:xfrm>
            <a:off x="228599" y="144379"/>
            <a:ext cx="7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GNN: Breaking Rigidity in Super-Resolution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B35D88-5655-4EDA-B9F2-5E061419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98" y="1037983"/>
            <a:ext cx="4022313" cy="1082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8E2D931-864D-4DB9-AFC4-3B13B790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81" y="2902703"/>
            <a:ext cx="8484296" cy="22249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BDC41D-716E-4E62-A1BB-5C6E577BF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380" y="848202"/>
            <a:ext cx="4142591" cy="146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293909-5E56-4A36-AB03-0E882A3F19C7}"/>
              </a:ext>
            </a:extLst>
          </p:cNvPr>
          <p:cNvSpPr txBox="1"/>
          <p:nvPr/>
        </p:nvSpPr>
        <p:spPr>
          <a:xfrm>
            <a:off x="228599" y="144379"/>
            <a:ext cx="7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X-volution: On the Unification of Convolution and Self-attention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5F6CF6-D78D-40AA-A7F3-C05CEF47C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0" y="1271477"/>
            <a:ext cx="6582427" cy="31207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9DC648-B633-4E34-A8A4-E7802EDA6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4" y="4576169"/>
            <a:ext cx="5064504" cy="20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4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2CA65E-FB6A-48B0-9E40-B0F073B9F2C9}"/>
              </a:ext>
            </a:extLst>
          </p:cNvPr>
          <p:cNvSpPr txBox="1"/>
          <p:nvPr/>
        </p:nvSpPr>
        <p:spPr>
          <a:xfrm>
            <a:off x="228599" y="144379"/>
            <a:ext cx="788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SignGraph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 Sequence is Worth Graphs of Nodes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62D8CA-C60B-4B8A-8D0E-D0EA11C59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29" y="1045923"/>
            <a:ext cx="7777368" cy="29694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B52576-BDC3-4055-B828-8E302661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35" y="4547591"/>
            <a:ext cx="3538928" cy="13154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220B554-F391-40E2-8445-CC523F8D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187" y="4359701"/>
            <a:ext cx="3685186" cy="15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3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8C3D57-3B43-455C-8C14-7DC44F4BF69B}"/>
              </a:ext>
            </a:extLst>
          </p:cNvPr>
          <p:cNvSpPr txBox="1"/>
          <p:nvPr/>
        </p:nvSpPr>
        <p:spPr>
          <a:xfrm>
            <a:off x="228599" y="144379"/>
            <a:ext cx="861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FC-GNN: Recovering Reliable and Accurate Correspondences from Interferences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B07444-4A8B-433D-9FF7-20C7D142D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35" y="984728"/>
            <a:ext cx="2904548" cy="2296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9D6D62-F812-4C97-9793-E538F559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700" y="984728"/>
            <a:ext cx="7553901" cy="29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5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46</Words>
  <Application>Microsoft Office PowerPoint</Application>
  <PresentationFormat>宽屏</PresentationFormat>
  <Paragraphs>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Week 30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30</dc:title>
  <dc:creator>BRYANT MAKE</dc:creator>
  <cp:lastModifiedBy>BRYANT MAKE</cp:lastModifiedBy>
  <cp:revision>1</cp:revision>
  <dcterms:created xsi:type="dcterms:W3CDTF">2024-07-03T13:27:28Z</dcterms:created>
  <dcterms:modified xsi:type="dcterms:W3CDTF">2024-07-15T01:23:17Z</dcterms:modified>
</cp:coreProperties>
</file>