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T MAKE" userId="1bf0b19fd3cee7b2" providerId="LiveId" clId="{1A242C5C-8A5F-415D-8909-CFE36EAB2810}"/>
    <pc:docChg chg="undo custSel addSld modSld">
      <pc:chgData name="BRYANT MAKE" userId="1bf0b19fd3cee7b2" providerId="LiveId" clId="{1A242C5C-8A5F-415D-8909-CFE36EAB2810}" dt="2024-07-03T13:36:48.506" v="78" actId="1076"/>
      <pc:docMkLst>
        <pc:docMk/>
      </pc:docMkLst>
      <pc:sldChg chg="modSp add mod">
        <pc:chgData name="BRYANT MAKE" userId="1bf0b19fd3cee7b2" providerId="LiveId" clId="{1A242C5C-8A5F-415D-8909-CFE36EAB2810}" dt="2024-07-03T13:33:56.660" v="31" actId="20577"/>
        <pc:sldMkLst>
          <pc:docMk/>
          <pc:sldMk cId="3672263003" sldId="257"/>
        </pc:sldMkLst>
        <pc:spChg chg="mod">
          <ac:chgData name="BRYANT MAKE" userId="1bf0b19fd3cee7b2" providerId="LiveId" clId="{1A242C5C-8A5F-415D-8909-CFE36EAB2810}" dt="2024-07-03T13:33:50.172" v="8" actId="20577"/>
          <ac:spMkLst>
            <pc:docMk/>
            <pc:sldMk cId="3672263003" sldId="257"/>
            <ac:spMk id="2" creationId="{C3DD6271-5FD1-471D-ADAD-7E8F4384FCB4}"/>
          </ac:spMkLst>
        </pc:spChg>
        <pc:spChg chg="mod">
          <ac:chgData name="BRYANT MAKE" userId="1bf0b19fd3cee7b2" providerId="LiveId" clId="{1A242C5C-8A5F-415D-8909-CFE36EAB2810}" dt="2024-07-03T13:33:56.660" v="31" actId="20577"/>
          <ac:spMkLst>
            <pc:docMk/>
            <pc:sldMk cId="3672263003" sldId="257"/>
            <ac:spMk id="3" creationId="{534B3D26-887C-4BF6-A5FE-04B2CC49A0F3}"/>
          </ac:spMkLst>
        </pc:spChg>
      </pc:sldChg>
      <pc:sldChg chg="addSp delSp modSp new mod">
        <pc:chgData name="BRYANT MAKE" userId="1bf0b19fd3cee7b2" providerId="LiveId" clId="{1A242C5C-8A5F-415D-8909-CFE36EAB2810}" dt="2024-07-03T13:34:42.733" v="45" actId="1076"/>
        <pc:sldMkLst>
          <pc:docMk/>
          <pc:sldMk cId="636973118" sldId="258"/>
        </pc:sldMkLst>
        <pc:spChg chg="del">
          <ac:chgData name="BRYANT MAKE" userId="1bf0b19fd3cee7b2" providerId="LiveId" clId="{1A242C5C-8A5F-415D-8909-CFE36EAB2810}" dt="2024-07-03T13:34:00.666" v="33" actId="478"/>
          <ac:spMkLst>
            <pc:docMk/>
            <pc:sldMk cId="636973118" sldId="258"/>
            <ac:spMk id="2" creationId="{9BE829D7-6C26-4EF8-B27D-B99498F7A241}"/>
          </ac:spMkLst>
        </pc:spChg>
        <pc:spChg chg="del">
          <ac:chgData name="BRYANT MAKE" userId="1bf0b19fd3cee7b2" providerId="LiveId" clId="{1A242C5C-8A5F-415D-8909-CFE36EAB2810}" dt="2024-07-03T13:34:00.666" v="33" actId="478"/>
          <ac:spMkLst>
            <pc:docMk/>
            <pc:sldMk cId="636973118" sldId="258"/>
            <ac:spMk id="3" creationId="{009336E7-0837-4BF0-94CA-EDF115850E12}"/>
          </ac:spMkLst>
        </pc:spChg>
        <pc:spChg chg="add mod">
          <ac:chgData name="BRYANT MAKE" userId="1bf0b19fd3cee7b2" providerId="LiveId" clId="{1A242C5C-8A5F-415D-8909-CFE36EAB2810}" dt="2024-07-03T13:34:28.459" v="42" actId="14100"/>
          <ac:spMkLst>
            <pc:docMk/>
            <pc:sldMk cId="636973118" sldId="258"/>
            <ac:spMk id="4" creationId="{91CC2283-9155-4130-A50E-CE6F8285D207}"/>
          </ac:spMkLst>
        </pc:spChg>
        <pc:picChg chg="add mod">
          <ac:chgData name="BRYANT MAKE" userId="1bf0b19fd3cee7b2" providerId="LiveId" clId="{1A242C5C-8A5F-415D-8909-CFE36EAB2810}" dt="2024-07-03T13:34:42.733" v="45" actId="1076"/>
          <ac:picMkLst>
            <pc:docMk/>
            <pc:sldMk cId="636973118" sldId="258"/>
            <ac:picMk id="6" creationId="{39EB4E62-BC4F-4007-810A-4F1AEA35B7AB}"/>
          </ac:picMkLst>
        </pc:picChg>
      </pc:sldChg>
      <pc:sldChg chg="addSp delSp modSp new mod">
        <pc:chgData name="BRYANT MAKE" userId="1bf0b19fd3cee7b2" providerId="LiveId" clId="{1A242C5C-8A5F-415D-8909-CFE36EAB2810}" dt="2024-07-03T13:35:44.341" v="60" actId="1076"/>
        <pc:sldMkLst>
          <pc:docMk/>
          <pc:sldMk cId="3484234867" sldId="259"/>
        </pc:sldMkLst>
        <pc:spChg chg="del">
          <ac:chgData name="BRYANT MAKE" userId="1bf0b19fd3cee7b2" providerId="LiveId" clId="{1A242C5C-8A5F-415D-8909-CFE36EAB2810}" dt="2024-07-03T13:34:55.536" v="47" actId="478"/>
          <ac:spMkLst>
            <pc:docMk/>
            <pc:sldMk cId="3484234867" sldId="259"/>
            <ac:spMk id="2" creationId="{E57AD463-3DAB-44C2-BEA7-0A9FF91BD60E}"/>
          </ac:spMkLst>
        </pc:spChg>
        <pc:spChg chg="del">
          <ac:chgData name="BRYANT MAKE" userId="1bf0b19fd3cee7b2" providerId="LiveId" clId="{1A242C5C-8A5F-415D-8909-CFE36EAB2810}" dt="2024-07-03T13:34:55.536" v="47" actId="478"/>
          <ac:spMkLst>
            <pc:docMk/>
            <pc:sldMk cId="3484234867" sldId="259"/>
            <ac:spMk id="3" creationId="{057AEA03-B019-4A5D-94BB-EF71FE2DF383}"/>
          </ac:spMkLst>
        </pc:spChg>
        <pc:spChg chg="add mod">
          <ac:chgData name="BRYANT MAKE" userId="1bf0b19fd3cee7b2" providerId="LiveId" clId="{1A242C5C-8A5F-415D-8909-CFE36EAB2810}" dt="2024-07-03T13:35:03.971" v="51"/>
          <ac:spMkLst>
            <pc:docMk/>
            <pc:sldMk cId="3484234867" sldId="259"/>
            <ac:spMk id="4" creationId="{FD875B32-AA0B-4289-9DA3-76D0C8A2A5F1}"/>
          </ac:spMkLst>
        </pc:spChg>
        <pc:picChg chg="add mod">
          <ac:chgData name="BRYANT MAKE" userId="1bf0b19fd3cee7b2" providerId="LiveId" clId="{1A242C5C-8A5F-415D-8909-CFE36EAB2810}" dt="2024-07-03T13:35:42.019" v="58" actId="14100"/>
          <ac:picMkLst>
            <pc:docMk/>
            <pc:sldMk cId="3484234867" sldId="259"/>
            <ac:picMk id="6" creationId="{472EDA9E-249D-4600-8F0F-08AC9DA0321F}"/>
          </ac:picMkLst>
        </pc:picChg>
        <pc:picChg chg="add mod">
          <ac:chgData name="BRYANT MAKE" userId="1bf0b19fd3cee7b2" providerId="LiveId" clId="{1A242C5C-8A5F-415D-8909-CFE36EAB2810}" dt="2024-07-03T13:35:44.341" v="60" actId="1076"/>
          <ac:picMkLst>
            <pc:docMk/>
            <pc:sldMk cId="3484234867" sldId="259"/>
            <ac:picMk id="8" creationId="{1BB32FD2-5ED3-4C9D-9824-E4A9F34EB346}"/>
          </ac:picMkLst>
        </pc:picChg>
      </pc:sldChg>
      <pc:sldChg chg="addSp delSp modSp new mod">
        <pc:chgData name="BRYANT MAKE" userId="1bf0b19fd3cee7b2" providerId="LiveId" clId="{1A242C5C-8A5F-415D-8909-CFE36EAB2810}" dt="2024-07-03T13:36:48.506" v="78" actId="1076"/>
        <pc:sldMkLst>
          <pc:docMk/>
          <pc:sldMk cId="1543186042" sldId="260"/>
        </pc:sldMkLst>
        <pc:spChg chg="del">
          <ac:chgData name="BRYANT MAKE" userId="1bf0b19fd3cee7b2" providerId="LiveId" clId="{1A242C5C-8A5F-415D-8909-CFE36EAB2810}" dt="2024-07-03T13:35:55.981" v="62" actId="478"/>
          <ac:spMkLst>
            <pc:docMk/>
            <pc:sldMk cId="1543186042" sldId="260"/>
            <ac:spMk id="2" creationId="{1685473B-ACC1-4610-9634-C176A7F141CF}"/>
          </ac:spMkLst>
        </pc:spChg>
        <pc:spChg chg="del">
          <ac:chgData name="BRYANT MAKE" userId="1bf0b19fd3cee7b2" providerId="LiveId" clId="{1A242C5C-8A5F-415D-8909-CFE36EAB2810}" dt="2024-07-03T13:35:55.981" v="62" actId="478"/>
          <ac:spMkLst>
            <pc:docMk/>
            <pc:sldMk cId="1543186042" sldId="260"/>
            <ac:spMk id="3" creationId="{E2B47786-74D0-41F4-AD34-FBD60B9DE9FD}"/>
          </ac:spMkLst>
        </pc:spChg>
        <pc:spChg chg="add mod">
          <ac:chgData name="BRYANT MAKE" userId="1bf0b19fd3cee7b2" providerId="LiveId" clId="{1A242C5C-8A5F-415D-8909-CFE36EAB2810}" dt="2024-07-03T13:36:10.906" v="69" actId="20577"/>
          <ac:spMkLst>
            <pc:docMk/>
            <pc:sldMk cId="1543186042" sldId="260"/>
            <ac:spMk id="4" creationId="{A06D9399-9A77-4EF4-9310-96B8DC183FA5}"/>
          </ac:spMkLst>
        </pc:spChg>
        <pc:picChg chg="add mod">
          <ac:chgData name="BRYANT MAKE" userId="1bf0b19fd3cee7b2" providerId="LiveId" clId="{1A242C5C-8A5F-415D-8909-CFE36EAB2810}" dt="2024-07-03T13:36:48.506" v="78" actId="1076"/>
          <ac:picMkLst>
            <pc:docMk/>
            <pc:sldMk cId="1543186042" sldId="260"/>
            <ac:picMk id="6" creationId="{80AFB4DC-6D19-4803-A426-DB523DB0F8F3}"/>
          </ac:picMkLst>
        </pc:picChg>
        <pc:picChg chg="add mod">
          <ac:chgData name="BRYANT MAKE" userId="1bf0b19fd3cee7b2" providerId="LiveId" clId="{1A242C5C-8A5F-415D-8909-CFE36EAB2810}" dt="2024-07-03T13:36:47.173" v="77" actId="1076"/>
          <ac:picMkLst>
            <pc:docMk/>
            <pc:sldMk cId="1543186042" sldId="260"/>
            <ac:picMk id="8" creationId="{BF56F5DF-24A7-4A28-A122-AFF7D0376B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66B1B-B2C6-4B28-95E5-A9C75BFFD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F5126E-7A36-4DCD-8352-00BA59A42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2979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69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D6271-5FD1-471D-ADAD-7E8F4384F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29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4B3D26-887C-4BF6-A5FE-04B2CC49A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Mamba relative works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26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CC2283-9155-4130-A50E-CE6F8285D207}"/>
              </a:ext>
            </a:extLst>
          </p:cNvPr>
          <p:cNvSpPr txBox="1"/>
          <p:nvPr/>
        </p:nvSpPr>
        <p:spPr>
          <a:xfrm>
            <a:off x="118997" y="75156"/>
            <a:ext cx="718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Multi-Scale VMamba: Hierarchy in Hierarchy Visual State Space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EB4E62-BC4F-4007-810A-4F1AEA35B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24" y="1979944"/>
            <a:ext cx="8405951" cy="246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7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875B32-AA0B-4289-9DA3-76D0C8A2A5F1}"/>
              </a:ext>
            </a:extLst>
          </p:cNvPr>
          <p:cNvSpPr txBox="1"/>
          <p:nvPr/>
        </p:nvSpPr>
        <p:spPr>
          <a:xfrm>
            <a:off x="118997" y="75156"/>
            <a:ext cx="718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Mamba®: Vision Mamba ALSO Needs Registers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2EDA9E-249D-4600-8F0F-08AC9DA03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41" y="895610"/>
            <a:ext cx="5750838" cy="28774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B32FD2-5ED3-4C9D-9824-E4A9F34EB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539" y="4121064"/>
            <a:ext cx="6125196" cy="235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06D9399-9A77-4EF4-9310-96B8DC183FA5}"/>
              </a:ext>
            </a:extLst>
          </p:cNvPr>
          <p:cNvSpPr txBox="1"/>
          <p:nvPr/>
        </p:nvSpPr>
        <p:spPr>
          <a:xfrm>
            <a:off x="118997" y="75156"/>
            <a:ext cx="96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VMRNN: Integrating Vision Mamba and LSTM for Efficient and Accurate Spatiotemporal Forecasting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AFB4DC-6D19-4803-A426-DB523DB0F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5" y="666601"/>
            <a:ext cx="6210959" cy="34795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F56F5DF-24A7-4A28-A122-AFF7D0376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682" y="3544865"/>
            <a:ext cx="5314259" cy="293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8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Week 29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29</dc:title>
  <dc:creator>BRYANT MAKE</dc:creator>
  <cp:lastModifiedBy>BRYANT MAKE</cp:lastModifiedBy>
  <cp:revision>1</cp:revision>
  <dcterms:created xsi:type="dcterms:W3CDTF">2024-07-03T13:33:38Z</dcterms:created>
  <dcterms:modified xsi:type="dcterms:W3CDTF">2024-07-03T13:36:49Z</dcterms:modified>
</cp:coreProperties>
</file>