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6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KE BRYANT" initials="MB" lastIdx="1" clrIdx="0">
    <p:extLst>
      <p:ext uri="{19B8F6BF-5375-455C-9EA6-DF929625EA0E}">
        <p15:presenceInfo xmlns:p15="http://schemas.microsoft.com/office/powerpoint/2012/main" userId="1bf0b19fd3cee7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2620" autoAdjust="0"/>
  </p:normalViewPr>
  <p:slideViewPr>
    <p:cSldViewPr snapToGrid="0">
      <p:cViewPr varScale="1">
        <p:scale>
          <a:sx n="85" d="100"/>
          <a:sy n="85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15B4D-4AE1-423F-ABAD-F2E928A236F5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8086A-B706-4776-9751-7CD7D2C9E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163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图中示例为</a:t>
            </a:r>
            <a:r>
              <a:rPr lang="en-US" altLang="zh-CN" dirty="0"/>
              <a:t>i1</a:t>
            </a:r>
            <a:r>
              <a:rPr lang="zh-CN" altLang="en-US" dirty="0"/>
              <a:t>的注意力计算</a:t>
            </a:r>
            <a:r>
              <a:rPr lang="en-US" altLang="zh-CN" dirty="0"/>
              <a:t>, </a:t>
            </a:r>
            <a:r>
              <a:rPr lang="zh-CN" altLang="en-US" dirty="0"/>
              <a:t>其中</a:t>
            </a:r>
            <a:r>
              <a:rPr lang="en-US" altLang="zh-CN" dirty="0"/>
              <a:t>Q, K, V</a:t>
            </a:r>
            <a:r>
              <a:rPr lang="zh-CN" altLang="en-US" dirty="0"/>
              <a:t>为</a:t>
            </a:r>
            <a:r>
              <a:rPr lang="en-US" altLang="zh-CN" dirty="0" err="1"/>
              <a:t>i</a:t>
            </a:r>
            <a:r>
              <a:rPr lang="zh-CN" altLang="en-US" dirty="0"/>
              <a:t>乘上不同的权重矩阵</a:t>
            </a:r>
            <a:r>
              <a:rPr lang="en-US" altLang="zh-CN" dirty="0" err="1"/>
              <a:t>Wq</a:t>
            </a:r>
            <a:r>
              <a:rPr lang="en-US" altLang="zh-CN" dirty="0"/>
              <a:t>, </a:t>
            </a:r>
            <a:r>
              <a:rPr lang="en-US" altLang="zh-CN" dirty="0" err="1"/>
              <a:t>Wk</a:t>
            </a:r>
            <a:r>
              <a:rPr lang="en-US" altLang="zh-CN" dirty="0"/>
              <a:t>, Wv</a:t>
            </a:r>
            <a:r>
              <a:rPr lang="zh-CN" altLang="en-US" dirty="0"/>
              <a:t>得到</a:t>
            </a:r>
            <a:r>
              <a:rPr lang="en-US" altLang="zh-CN" dirty="0"/>
              <a:t>. </a:t>
            </a:r>
            <a:r>
              <a:rPr lang="zh-CN" altLang="en-US" dirty="0"/>
              <a:t>接着让</a:t>
            </a:r>
            <a:r>
              <a:rPr lang="en-US" altLang="zh-CN" dirty="0"/>
              <a:t>Q1</a:t>
            </a:r>
            <a:r>
              <a:rPr lang="zh-CN" altLang="en-US" dirty="0"/>
              <a:t>分别与</a:t>
            </a:r>
            <a:r>
              <a:rPr lang="en-US" altLang="zh-CN" dirty="0"/>
              <a:t>K1, K2, K3</a:t>
            </a:r>
            <a:r>
              <a:rPr lang="zh-CN" altLang="en-US" dirty="0"/>
              <a:t>相乘</a:t>
            </a:r>
            <a:r>
              <a:rPr lang="en-US" altLang="zh-CN" dirty="0"/>
              <a:t>, </a:t>
            </a:r>
            <a:r>
              <a:rPr lang="zh-CN" altLang="en-US" dirty="0"/>
              <a:t>得到</a:t>
            </a:r>
            <a:r>
              <a:rPr lang="en-US" altLang="zh-CN" dirty="0"/>
              <a:t>a11, a12, a13, </a:t>
            </a:r>
            <a:r>
              <a:rPr lang="zh-CN" altLang="en-US" dirty="0"/>
              <a:t>再经过</a:t>
            </a:r>
            <a:r>
              <a:rPr lang="en-US" altLang="zh-CN" dirty="0" err="1"/>
              <a:t>Softmax</a:t>
            </a:r>
            <a:r>
              <a:rPr lang="zh-CN" altLang="en-US" dirty="0"/>
              <a:t>处理得到</a:t>
            </a:r>
            <a:r>
              <a:rPr lang="en-US" altLang="zh-CN" dirty="0"/>
              <a:t>a’11, a’12, a’13. </a:t>
            </a:r>
            <a:br>
              <a:rPr lang="en-US" altLang="zh-CN" dirty="0"/>
            </a:br>
            <a:r>
              <a:rPr lang="zh-CN" altLang="en-US" dirty="0"/>
              <a:t>最后将所有的</a:t>
            </a:r>
            <a:r>
              <a:rPr lang="en-US" altLang="zh-CN" dirty="0"/>
              <a:t>a’</a:t>
            </a:r>
            <a:r>
              <a:rPr lang="zh-CN" altLang="en-US" dirty="0"/>
              <a:t>与对应的</a:t>
            </a:r>
            <a:r>
              <a:rPr lang="en-US" altLang="zh-CN" dirty="0"/>
              <a:t>V</a:t>
            </a:r>
            <a:r>
              <a:rPr lang="zh-CN" altLang="en-US" dirty="0"/>
              <a:t>相乘再相加得到最终的输出</a:t>
            </a:r>
            <a:r>
              <a:rPr lang="en-US" altLang="zh-CN" dirty="0"/>
              <a:t>b1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8086A-B706-4776-9751-7CD7D2C9E4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72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Multi-Head Attention</a:t>
            </a:r>
            <a:r>
              <a:rPr lang="zh-CN" altLang="en-US" dirty="0"/>
              <a:t>与前者类似</a:t>
            </a:r>
            <a:r>
              <a:rPr lang="en-US" altLang="zh-CN" dirty="0"/>
              <a:t>, </a:t>
            </a:r>
            <a:r>
              <a:rPr lang="zh-CN" altLang="en-US" dirty="0"/>
              <a:t>但有多个</a:t>
            </a:r>
            <a:r>
              <a:rPr lang="en-US" altLang="zh-CN" dirty="0"/>
              <a:t>Q, K, V, </a:t>
            </a:r>
            <a:r>
              <a:rPr lang="zh-CN" altLang="en-US" dirty="0"/>
              <a:t>为原来的</a:t>
            </a:r>
            <a:r>
              <a:rPr lang="en-US" altLang="zh-CN" dirty="0"/>
              <a:t>Q, K, V</a:t>
            </a:r>
            <a:r>
              <a:rPr lang="zh-CN" altLang="en-US" dirty="0"/>
              <a:t>再乘上不同的权重矩阵得到</a:t>
            </a:r>
            <a:r>
              <a:rPr lang="en-US" altLang="zh-CN" dirty="0"/>
              <a:t>. </a:t>
            </a:r>
            <a:r>
              <a:rPr lang="zh-CN" altLang="en-US" dirty="0"/>
              <a:t>之后的计算与前者相同</a:t>
            </a:r>
            <a:r>
              <a:rPr lang="en-US" altLang="zh-CN" dirty="0"/>
              <a:t>, </a:t>
            </a:r>
            <a:r>
              <a:rPr lang="zh-CN" altLang="en-US" dirty="0"/>
              <a:t>但有多个</a:t>
            </a:r>
            <a:r>
              <a:rPr lang="en-US" altLang="zh-CN" dirty="0"/>
              <a:t>b. </a:t>
            </a:r>
            <a:r>
              <a:rPr lang="zh-CN" altLang="en-US" dirty="0"/>
              <a:t>得到</a:t>
            </a:r>
            <a:r>
              <a:rPr lang="en-US" altLang="zh-CN" dirty="0"/>
              <a:t>b</a:t>
            </a:r>
            <a:r>
              <a:rPr lang="zh-CN" altLang="en-US" dirty="0"/>
              <a:t>后将其拼接起来再乘上一个权重矩阵</a:t>
            </a:r>
            <a:r>
              <a:rPr lang="en-US" altLang="zh-CN" dirty="0"/>
              <a:t>, </a:t>
            </a:r>
            <a:r>
              <a:rPr lang="zh-CN" altLang="en-US" dirty="0"/>
              <a:t>得到</a:t>
            </a:r>
            <a:br>
              <a:rPr lang="en-US" altLang="zh-CN" dirty="0"/>
            </a:br>
            <a:r>
              <a:rPr lang="zh-CN" altLang="en-US" dirty="0"/>
              <a:t>最后的输出</a:t>
            </a:r>
            <a:r>
              <a:rPr lang="en-US" altLang="zh-CN" dirty="0"/>
              <a:t>b’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8086A-B706-4776-9751-7CD7D2C9E4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498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8086A-B706-4776-9751-7CD7D2C9E4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596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图中仅为单个输入向量</a:t>
            </a:r>
            <a:r>
              <a:rPr lang="en-US" altLang="zh-CN" dirty="0"/>
              <a:t>, </a:t>
            </a:r>
            <a:r>
              <a:rPr lang="zh-CN" altLang="en-US" dirty="0"/>
              <a:t>实际中有多个输入</a:t>
            </a:r>
            <a:r>
              <a:rPr lang="en-US" altLang="zh-CN" dirty="0"/>
              <a:t>i1…in, </a:t>
            </a:r>
            <a:r>
              <a:rPr lang="zh-CN" altLang="en-US" dirty="0"/>
              <a:t>其输出向量个数与输入相同</a:t>
            </a:r>
            <a:r>
              <a:rPr lang="en-US" altLang="zh-CN" dirty="0"/>
              <a:t>, </a:t>
            </a:r>
            <a:r>
              <a:rPr lang="zh-CN" altLang="en-US" dirty="0"/>
              <a:t>即输出为</a:t>
            </a:r>
            <a:r>
              <a:rPr lang="en-US" altLang="zh-CN" dirty="0"/>
              <a:t>O1…On.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8086A-B706-4776-9751-7CD7D2C9E4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08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可见</a:t>
            </a:r>
            <a:r>
              <a:rPr lang="en-US" altLang="zh-CN" dirty="0"/>
              <a:t>Transformer</a:t>
            </a:r>
            <a:r>
              <a:rPr lang="zh-CN" altLang="en-US" dirty="0"/>
              <a:t>的</a:t>
            </a:r>
            <a:r>
              <a:rPr lang="en-US" altLang="zh-CN" dirty="0"/>
              <a:t>Encoder</a:t>
            </a:r>
            <a:r>
              <a:rPr lang="zh-CN" altLang="en-US" dirty="0"/>
              <a:t>输出格式与</a:t>
            </a:r>
            <a:r>
              <a:rPr lang="en-US" altLang="zh-CN" dirty="0"/>
              <a:t>RNN</a:t>
            </a:r>
            <a:r>
              <a:rPr lang="zh-CN" altLang="en-US" dirty="0"/>
              <a:t>不同</a:t>
            </a:r>
            <a:r>
              <a:rPr lang="en-US" altLang="zh-CN" dirty="0"/>
              <a:t>, RNN</a:t>
            </a:r>
            <a:r>
              <a:rPr lang="zh-CN" altLang="en-US" dirty="0"/>
              <a:t>中</a:t>
            </a:r>
            <a:r>
              <a:rPr lang="en-US" altLang="zh-CN" dirty="0"/>
              <a:t>Encoder</a:t>
            </a:r>
            <a:r>
              <a:rPr lang="zh-CN" altLang="en-US" dirty="0"/>
              <a:t>的不足在于</a:t>
            </a:r>
            <a:r>
              <a:rPr lang="en-US" altLang="zh-CN" dirty="0"/>
              <a:t>: </a:t>
            </a:r>
            <a:r>
              <a:rPr lang="zh-CN" altLang="en-US" dirty="0"/>
              <a:t>无论有多少输入</a:t>
            </a:r>
            <a:r>
              <a:rPr lang="en-US" altLang="zh-CN" dirty="0"/>
              <a:t>, </a:t>
            </a:r>
            <a:r>
              <a:rPr lang="zh-CN" altLang="en-US" dirty="0"/>
              <a:t>最后只会输出长度固定的</a:t>
            </a:r>
            <a:r>
              <a:rPr lang="en-US" altLang="zh-CN" dirty="0"/>
              <a:t>Tensor, </a:t>
            </a:r>
            <a:r>
              <a:rPr lang="zh-CN" altLang="en-US" dirty="0"/>
              <a:t>在输入</a:t>
            </a:r>
            <a:r>
              <a:rPr lang="en-US" altLang="zh-CN" dirty="0"/>
              <a:t>Tensor</a:t>
            </a:r>
            <a:r>
              <a:rPr lang="zh-CN" altLang="en-US" dirty="0"/>
              <a:t>长度较长的情况下</a:t>
            </a:r>
            <a:r>
              <a:rPr lang="en-US" altLang="zh-CN" dirty="0"/>
              <a:t>, </a:t>
            </a:r>
            <a:r>
              <a:rPr lang="zh-CN" altLang="en-US" dirty="0"/>
              <a:t>会损失信息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8086A-B706-4776-9751-7CD7D2C9E4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077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图中同样仅为输入只有一个向量的情况</a:t>
            </a:r>
            <a:r>
              <a:rPr lang="en-US" altLang="zh-CN" dirty="0"/>
              <a:t>. Layer2</a:t>
            </a:r>
            <a:r>
              <a:rPr lang="zh-CN" altLang="en-US" dirty="0"/>
              <a:t>的输入来自</a:t>
            </a:r>
            <a:r>
              <a:rPr lang="en-US" altLang="zh-CN" dirty="0"/>
              <a:t>Layer1</a:t>
            </a:r>
            <a:r>
              <a:rPr lang="zh-CN" altLang="en-US" dirty="0"/>
              <a:t>和</a:t>
            </a:r>
            <a:r>
              <a:rPr lang="en-US" altLang="zh-CN" dirty="0"/>
              <a:t>Encoder, </a:t>
            </a:r>
            <a:r>
              <a:rPr lang="zh-CN" altLang="en-US" dirty="0"/>
              <a:t>其中</a:t>
            </a:r>
            <a:r>
              <a:rPr lang="en-US" altLang="zh-CN" dirty="0"/>
              <a:t>Layer1</a:t>
            </a:r>
            <a:r>
              <a:rPr lang="zh-CN" altLang="en-US" dirty="0"/>
              <a:t>提供</a:t>
            </a:r>
            <a:r>
              <a:rPr lang="en-US" altLang="zh-CN" dirty="0"/>
              <a:t>Q, Encoder</a:t>
            </a:r>
            <a:r>
              <a:rPr lang="zh-CN" altLang="en-US" dirty="0"/>
              <a:t>提供</a:t>
            </a:r>
            <a:r>
              <a:rPr lang="en-US" altLang="zh-CN" dirty="0"/>
              <a:t>K</a:t>
            </a:r>
            <a:r>
              <a:rPr lang="zh-CN" altLang="en-US" dirty="0"/>
              <a:t>和</a:t>
            </a:r>
            <a:r>
              <a:rPr lang="en-US" altLang="zh-CN" dirty="0"/>
              <a:t>V.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8086A-B706-4776-9751-7CD7D2C9E4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1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8086A-B706-4776-9751-7CD7D2C9E4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102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CAA68-E257-4D79-B3AE-E34CEBC55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721B04-07E8-4DFB-8F95-5338F8033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D168F3-CDE7-49E3-904C-9D3FBEE6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FE83-E856-48ED-8486-1B34CAED82CA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EB7CD-C5DC-467A-BCA2-2ECBE24F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CFD3B9-66E3-4B7B-B5F8-EB07586E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27A5-4873-449B-ADA7-F502DABE6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59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6E429-9867-4338-A3C0-FC17C031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FF25B0-7C58-4997-9442-216390CD5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1BA8F-A967-4EE6-921B-0E06A440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FE83-E856-48ED-8486-1B34CAED82CA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FECB00-0E83-4699-8161-C6C3A18F6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4C50A6-D3FB-4A61-8952-BEC762D7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27A5-4873-449B-ADA7-F502DABE6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23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9EFC39-7F19-4D67-B7BB-5A584EB61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202019-EB26-423A-8AD2-0DEA9ED79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53203A-BAAB-4BF3-BF49-0F07224A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FE83-E856-48ED-8486-1B34CAED82CA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BF5D5C-5899-4BC7-B26F-2DEF104C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26758-38FF-4D13-80EA-9319AF34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27A5-4873-449B-ADA7-F502DABE6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27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1C20C-E60D-4D4A-97AD-08A0281F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5D935-893C-4E84-88BF-857836DCE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D33770-AF1D-4AE0-8592-E7556803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FE83-E856-48ED-8486-1B34CAED82CA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63356-118F-4573-B26D-2A5F2B2E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A2736C-085E-48DD-8C58-981A61AC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27A5-4873-449B-ADA7-F502DABE6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9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448D1-A246-4936-B116-30CF9175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B2500D-6B17-41BD-AAB7-A87924454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E8B9CA-3314-4576-8C5F-E8F22D8D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FE83-E856-48ED-8486-1B34CAED82CA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35701-C097-4DB9-B423-08A24847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08C5B-2AD1-42DF-9D23-89004013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27A5-4873-449B-ADA7-F502DABE6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9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66BEB-5F27-4108-A888-407FE4B9D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9A1A9-D23D-473F-A7C7-AEAE48728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EDD6DB-1F8F-44F8-B5CD-29CEFA31E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07394A-B810-49D3-A0AF-55D494E4F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FE83-E856-48ED-8486-1B34CAED82CA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6B6258-A556-491F-80F4-4F768A4C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7CCB1-3243-40C6-A4A4-64503092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27A5-4873-449B-ADA7-F502DABE6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52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E1B2F-3D27-4CCD-B998-1B89EBE6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363F5D-1891-4924-BC25-DB579F623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096EFF-0F22-4523-939C-40C41CBCB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B14491-46DD-4EE3-9F54-E9183FD67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441623-E9F8-4034-9E0F-3C9D1DA0F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D60E37-3E39-4B27-8898-40AD23C27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FE83-E856-48ED-8486-1B34CAED82CA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B97974-1DF5-466A-AA81-97C945F0F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3D1640-AD24-4310-B039-155C75A5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27A5-4873-449B-ADA7-F502DABE6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71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35C52-26FC-4EEC-B24A-96883DDE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105CDE-DB17-4DDE-A78A-0D29F410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FE83-E856-48ED-8486-1B34CAED82CA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85ACBE-5295-4F36-A4DD-1560671E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45C6BC-60E0-4681-9E43-A120C078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27A5-4873-449B-ADA7-F502DABE6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34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F906FA-A979-4DF6-91ED-CFDBB140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FE83-E856-48ED-8486-1B34CAED82CA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352733-879A-4729-9380-CF5A353B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B62B1E-E230-4D3B-91AD-83F892EB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27A5-4873-449B-ADA7-F502DABE6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4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44785-7FBB-4735-B1AF-A27BEC62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9C611-ABE8-459A-BF4D-0DFF6A89D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A31728-04F4-47FE-9526-3546E8D1C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0E4469-7FE2-4C7E-B5F6-F803352B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FE83-E856-48ED-8486-1B34CAED82CA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82AE0F-5321-4161-BC59-7789ABBC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21B806-65A2-4AA6-86A2-C0D30B5A1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27A5-4873-449B-ADA7-F502DABE6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01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6659A-3F0C-4384-9C06-5B68F96E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68D139-AADD-4BDE-92CB-086D79D03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1A5F0C-6BB8-4A8B-9420-EB87291CF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92E0C5-6FF9-43D8-942B-FA853EA16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FE83-E856-48ED-8486-1B34CAED82CA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85A18F-CC36-4EDD-B6D6-211AA431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FA13ED-F4FB-4094-80D4-384B9F39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27A5-4873-449B-ADA7-F502DABE6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86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8FB74D-09DE-410F-81DC-7526432A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677596-2F91-4DF7-AF33-9D193528E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0ECA21-5EFA-4185-B8B8-B2B4D221E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EFE83-E856-48ED-8486-1B34CAED82CA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6A893-D07A-4CC5-A80E-32488AB78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FF516D-A81C-4B69-8C0D-152F705B2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227A5-4873-449B-ADA7-F502DABE6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96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34" Type="http://schemas.openxmlformats.org/officeDocument/2006/relationships/image" Target="../media/image55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33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32" Type="http://schemas.openxmlformats.org/officeDocument/2006/relationships/image" Target="../media/image53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35" Type="http://schemas.openxmlformats.org/officeDocument/2006/relationships/image" Target="../media/image56.png"/><Relationship Id="rId8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A4147-9769-4A76-B4D0-1749BF7F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3B015-645F-470E-AD88-722C6C1EA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Self-Attention &amp; Transformer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476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5A3D22D-904A-43BC-B335-B48998C9CE1D}"/>
              </a:ext>
            </a:extLst>
          </p:cNvPr>
          <p:cNvSpPr txBox="1"/>
          <p:nvPr/>
        </p:nvSpPr>
        <p:spPr>
          <a:xfrm>
            <a:off x="233679" y="152400"/>
            <a:ext cx="3414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 Architecture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AE80C2D-977C-49DA-9E47-D9EE57200E8D}"/>
              </a:ext>
            </a:extLst>
          </p:cNvPr>
          <p:cNvSpPr/>
          <p:nvPr/>
        </p:nvSpPr>
        <p:spPr>
          <a:xfrm>
            <a:off x="3204121" y="5192469"/>
            <a:ext cx="1420829" cy="4616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 layer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2A04FC1-85E3-4AB4-A24F-A9207723530D}"/>
              </a:ext>
            </a:extLst>
          </p:cNvPr>
          <p:cNvSpPr/>
          <p:nvPr/>
        </p:nvSpPr>
        <p:spPr>
          <a:xfrm>
            <a:off x="3204122" y="3725285"/>
            <a:ext cx="1420829" cy="4616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 layer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7CA8301-F843-4305-B346-B5045D50FFF2}"/>
              </a:ext>
            </a:extLst>
          </p:cNvPr>
          <p:cNvSpPr/>
          <p:nvPr/>
        </p:nvSpPr>
        <p:spPr>
          <a:xfrm>
            <a:off x="3204121" y="4458877"/>
            <a:ext cx="1420829" cy="4616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 layer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369B951-C23B-4164-B28D-30C51FE9AB5A}"/>
              </a:ext>
            </a:extLst>
          </p:cNvPr>
          <p:cNvSpPr/>
          <p:nvPr/>
        </p:nvSpPr>
        <p:spPr>
          <a:xfrm>
            <a:off x="5385588" y="3880332"/>
            <a:ext cx="1420829" cy="4616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 Multi-Head Attn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1529CB5-00F7-49C4-8EE9-D681FA2F04A5}"/>
              </a:ext>
            </a:extLst>
          </p:cNvPr>
          <p:cNvSpPr/>
          <p:nvPr/>
        </p:nvSpPr>
        <p:spPr>
          <a:xfrm>
            <a:off x="5385588" y="3087404"/>
            <a:ext cx="1420829" cy="4616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Attn &amp; FFN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69C4D69-871C-44EB-A609-A90B63229F7B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6096003" y="3549069"/>
            <a:ext cx="0" cy="33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A27932C-06A5-4C10-AD5A-D35E837D2F88}"/>
              </a:ext>
            </a:extLst>
          </p:cNvPr>
          <p:cNvSpPr/>
          <p:nvPr/>
        </p:nvSpPr>
        <p:spPr>
          <a:xfrm>
            <a:off x="5385586" y="2122979"/>
            <a:ext cx="1420829" cy="4616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 Multi-Head Attn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EB7B6ED-3DE6-4F74-AA27-23C625A29830}"/>
              </a:ext>
            </a:extLst>
          </p:cNvPr>
          <p:cNvSpPr/>
          <p:nvPr/>
        </p:nvSpPr>
        <p:spPr>
          <a:xfrm>
            <a:off x="5385585" y="1312647"/>
            <a:ext cx="1420829" cy="4616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Attn &amp; FFN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6FA39B2-ED28-433D-AAA4-7D8B159A8758}"/>
              </a:ext>
            </a:extLst>
          </p:cNvPr>
          <p:cNvCxnSpPr>
            <a:stCxn id="20" idx="0"/>
            <a:endCxn id="21" idx="2"/>
          </p:cNvCxnSpPr>
          <p:nvPr/>
        </p:nvCxnSpPr>
        <p:spPr>
          <a:xfrm flipH="1" flipV="1">
            <a:off x="6096000" y="1774312"/>
            <a:ext cx="1" cy="348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EC9224-F05B-4A56-9CC2-9B0368F1B49D}"/>
              </a:ext>
            </a:extLst>
          </p:cNvPr>
          <p:cNvCxnSpPr>
            <a:stCxn id="9" idx="0"/>
            <a:endCxn id="20" idx="2"/>
          </p:cNvCxnSpPr>
          <p:nvPr/>
        </p:nvCxnSpPr>
        <p:spPr>
          <a:xfrm flipH="1" flipV="1">
            <a:off x="6096001" y="2584644"/>
            <a:ext cx="2" cy="50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F975B29F-1DEA-4D33-BAFC-07F8F5B1E3B1}"/>
              </a:ext>
            </a:extLst>
          </p:cNvPr>
          <p:cNvCxnSpPr>
            <a:stCxn id="5" idx="0"/>
            <a:endCxn id="9" idx="2"/>
          </p:cNvCxnSpPr>
          <p:nvPr/>
        </p:nvCxnSpPr>
        <p:spPr>
          <a:xfrm rot="5400000" flipH="1" flipV="1">
            <a:off x="4917162" y="2546444"/>
            <a:ext cx="176216" cy="21814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79C76E4D-F595-49CA-9DFD-52FBB0F41FC5}"/>
              </a:ext>
            </a:extLst>
          </p:cNvPr>
          <p:cNvCxnSpPr>
            <a:stCxn id="5" idx="0"/>
            <a:endCxn id="9" idx="2"/>
          </p:cNvCxnSpPr>
          <p:nvPr/>
        </p:nvCxnSpPr>
        <p:spPr>
          <a:xfrm rot="5400000" flipH="1" flipV="1">
            <a:off x="4917162" y="2546444"/>
            <a:ext cx="176216" cy="2181466"/>
          </a:xfrm>
          <a:prstGeom prst="curvedConnector3">
            <a:avLst>
              <a:gd name="adj1" fmla="val -30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97A38162-5B04-4649-93A3-7756F62358A2}"/>
              </a:ext>
            </a:extLst>
          </p:cNvPr>
          <p:cNvCxnSpPr>
            <a:stCxn id="5" idx="0"/>
            <a:endCxn id="21" idx="2"/>
          </p:cNvCxnSpPr>
          <p:nvPr/>
        </p:nvCxnSpPr>
        <p:spPr>
          <a:xfrm rot="5400000" flipH="1" flipV="1">
            <a:off x="4029782" y="1659068"/>
            <a:ext cx="1950973" cy="2181463"/>
          </a:xfrm>
          <a:prstGeom prst="curvedConnector3">
            <a:avLst>
              <a:gd name="adj1" fmla="val 915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50267611-A08F-4B35-BBFF-ED00F411AD44}"/>
              </a:ext>
            </a:extLst>
          </p:cNvPr>
          <p:cNvCxnSpPr>
            <a:stCxn id="5" idx="0"/>
            <a:endCxn id="21" idx="2"/>
          </p:cNvCxnSpPr>
          <p:nvPr/>
        </p:nvCxnSpPr>
        <p:spPr>
          <a:xfrm rot="5400000" flipH="1" flipV="1">
            <a:off x="4029782" y="1659068"/>
            <a:ext cx="1950973" cy="2181463"/>
          </a:xfrm>
          <a:prstGeom prst="curvedConnector3">
            <a:avLst>
              <a:gd name="adj1" fmla="val 96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FED9F04-4FFB-4B5B-A89C-1D5EB25189A0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V="1">
            <a:off x="3914536" y="4920542"/>
            <a:ext cx="0" cy="27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32DF567F-DE69-4485-BAB4-9F900BEF9656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3914536" y="4186950"/>
            <a:ext cx="1" cy="27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A6C5DC9-FB2E-4685-82B9-522163E3E8B5}"/>
              </a:ext>
            </a:extLst>
          </p:cNvPr>
          <p:cNvCxnSpPr>
            <a:endCxn id="4" idx="2"/>
          </p:cNvCxnSpPr>
          <p:nvPr/>
        </p:nvCxnSpPr>
        <p:spPr>
          <a:xfrm flipV="1">
            <a:off x="3914535" y="5654134"/>
            <a:ext cx="1" cy="39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左大括号 76">
            <a:extLst>
              <a:ext uri="{FF2B5EF4-FFF2-40B4-BE49-F238E27FC236}">
                <a16:creationId xmlns:a16="http://schemas.microsoft.com/office/drawing/2014/main" id="{B2C24129-4390-4E4C-8ADC-EDFFEAB20CE7}"/>
              </a:ext>
            </a:extLst>
          </p:cNvPr>
          <p:cNvSpPr/>
          <p:nvPr/>
        </p:nvSpPr>
        <p:spPr>
          <a:xfrm rot="10800000">
            <a:off x="7107810" y="3279808"/>
            <a:ext cx="216817" cy="8697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98563C9-095A-4BED-BA66-F01A592FB27F}"/>
              </a:ext>
            </a:extLst>
          </p:cNvPr>
          <p:cNvSpPr txBox="1"/>
          <p:nvPr/>
        </p:nvSpPr>
        <p:spPr>
          <a:xfrm>
            <a:off x="7522590" y="3549069"/>
            <a:ext cx="155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 layer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左大括号 79">
            <a:extLst>
              <a:ext uri="{FF2B5EF4-FFF2-40B4-BE49-F238E27FC236}">
                <a16:creationId xmlns:a16="http://schemas.microsoft.com/office/drawing/2014/main" id="{73779744-B328-4627-B91A-661A1F568E04}"/>
              </a:ext>
            </a:extLst>
          </p:cNvPr>
          <p:cNvSpPr/>
          <p:nvPr/>
        </p:nvSpPr>
        <p:spPr>
          <a:xfrm>
            <a:off x="2771485" y="3880332"/>
            <a:ext cx="254519" cy="16060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DEB9715-7448-4280-A9A2-F7EC66A9666A}"/>
              </a:ext>
            </a:extLst>
          </p:cNvPr>
          <p:cNvSpPr txBox="1"/>
          <p:nvPr/>
        </p:nvSpPr>
        <p:spPr>
          <a:xfrm>
            <a:off x="942681" y="4562573"/>
            <a:ext cx="155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 stack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左大括号 81">
            <a:extLst>
              <a:ext uri="{FF2B5EF4-FFF2-40B4-BE49-F238E27FC236}">
                <a16:creationId xmlns:a16="http://schemas.microsoft.com/office/drawing/2014/main" id="{FCC8DFF6-4BD5-4908-92C0-639F1E538650}"/>
              </a:ext>
            </a:extLst>
          </p:cNvPr>
          <p:cNvSpPr/>
          <p:nvPr/>
        </p:nvSpPr>
        <p:spPr>
          <a:xfrm rot="10800000">
            <a:off x="9323109" y="1442301"/>
            <a:ext cx="537320" cy="26300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D10B2011-F3EC-4F30-AD68-1D50C2127A70}"/>
              </a:ext>
            </a:extLst>
          </p:cNvPr>
          <p:cNvSpPr txBox="1"/>
          <p:nvPr/>
        </p:nvSpPr>
        <p:spPr>
          <a:xfrm>
            <a:off x="10067827" y="2584644"/>
            <a:ext cx="179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 stack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46C78753-F0CF-4D9C-8844-77968B6085B8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096000" y="933254"/>
            <a:ext cx="0" cy="37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02A3C47C-C198-492E-ACB7-4010514C209B}"/>
              </a:ext>
            </a:extLst>
          </p:cNvPr>
          <p:cNvCxnSpPr>
            <a:stCxn id="21" idx="0"/>
            <a:endCxn id="8" idx="2"/>
          </p:cNvCxnSpPr>
          <p:nvPr/>
        </p:nvCxnSpPr>
        <p:spPr>
          <a:xfrm rot="16200000" flipH="1">
            <a:off x="4581326" y="2827321"/>
            <a:ext cx="3029350" cy="3"/>
          </a:xfrm>
          <a:prstGeom prst="curvedConnector5">
            <a:avLst>
              <a:gd name="adj1" fmla="val -7546"/>
              <a:gd name="adj2" fmla="val 31300566667"/>
              <a:gd name="adj3" fmla="val 107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8231DCEB-7C00-46FC-A844-21307A1CFE0C}"/>
              </a:ext>
            </a:extLst>
          </p:cNvPr>
          <p:cNvSpPr txBox="1"/>
          <p:nvPr/>
        </p:nvSpPr>
        <p:spPr>
          <a:xfrm>
            <a:off x="4084959" y="3078955"/>
            <a:ext cx="99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K,V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D62E5FF-4B2B-45D5-ABA8-D81748430C55}"/>
              </a:ext>
            </a:extLst>
          </p:cNvPr>
          <p:cNvSpPr txBox="1"/>
          <p:nvPr/>
        </p:nvSpPr>
        <p:spPr>
          <a:xfrm>
            <a:off x="6124747" y="3540619"/>
            <a:ext cx="38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07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60FB49D-134E-4FBC-BC30-5639801B34D2}"/>
                  </a:ext>
                </a:extLst>
              </p:cNvPr>
              <p:cNvSpPr/>
              <p:nvPr/>
            </p:nvSpPr>
            <p:spPr>
              <a:xfrm>
                <a:off x="1195592" y="6233080"/>
                <a:ext cx="527901" cy="45248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60FB49D-134E-4FBC-BC30-5639801B34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592" y="6233080"/>
                <a:ext cx="527901" cy="4524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C791B737-A008-4E34-8AF0-BF212A0AA98F}"/>
                  </a:ext>
                </a:extLst>
              </p:cNvPr>
              <p:cNvSpPr/>
              <p:nvPr/>
            </p:nvSpPr>
            <p:spPr>
              <a:xfrm>
                <a:off x="503705" y="5103672"/>
                <a:ext cx="395925" cy="54675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C791B737-A008-4E34-8AF0-BF212A0AA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5" y="5103672"/>
                <a:ext cx="395925" cy="546755"/>
              </a:xfrm>
              <a:prstGeom prst="roundRect">
                <a:avLst/>
              </a:prstGeom>
              <a:blipFill>
                <a:blip r:embed="rId4"/>
                <a:stretch>
                  <a:fillRect l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42119154-0846-4804-88FE-A77CEC0132A2}"/>
                  </a:ext>
                </a:extLst>
              </p:cNvPr>
              <p:cNvSpPr/>
              <p:nvPr/>
            </p:nvSpPr>
            <p:spPr>
              <a:xfrm>
                <a:off x="1261580" y="5103670"/>
                <a:ext cx="395925" cy="54675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42119154-0846-4804-88FE-A77CEC013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580" y="5103670"/>
                <a:ext cx="395925" cy="546755"/>
              </a:xfrm>
              <a:prstGeom prst="roundRect">
                <a:avLst/>
              </a:prstGeom>
              <a:blipFill>
                <a:blip r:embed="rId5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8910F86A-E6F8-44D7-9106-7DDBEB5369EB}"/>
                  </a:ext>
                </a:extLst>
              </p:cNvPr>
              <p:cNvSpPr/>
              <p:nvPr/>
            </p:nvSpPr>
            <p:spPr>
              <a:xfrm>
                <a:off x="2019455" y="5103670"/>
                <a:ext cx="395925" cy="546755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8910F86A-E6F8-44D7-9106-7DDBEB5369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455" y="5103670"/>
                <a:ext cx="395925" cy="546755"/>
              </a:xfrm>
              <a:prstGeom prst="roundRect">
                <a:avLst/>
              </a:prstGeom>
              <a:blipFill>
                <a:blip r:embed="rId6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F582C12-C211-4B2C-AAF9-464D18FE6E4F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701668" y="5650427"/>
            <a:ext cx="757875" cy="582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A071CF1-41D0-4AFF-8B6E-8CCA963F2A6B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1459543" y="5650425"/>
            <a:ext cx="0" cy="58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6931C15-5A2C-484A-9083-7322B4D98B04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V="1">
            <a:off x="1459543" y="5650425"/>
            <a:ext cx="757875" cy="58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17965D8-23CC-485E-B623-C4D0D0765282}"/>
                  </a:ext>
                </a:extLst>
              </p:cNvPr>
              <p:cNvSpPr/>
              <p:nvPr/>
            </p:nvSpPr>
            <p:spPr>
              <a:xfrm>
                <a:off x="4106432" y="6233080"/>
                <a:ext cx="527901" cy="45248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17965D8-23CC-485E-B623-C4D0D07652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432" y="6233080"/>
                <a:ext cx="527901" cy="4524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3E123DF4-5940-460D-8A10-B23D9C150C33}"/>
                  </a:ext>
                </a:extLst>
              </p:cNvPr>
              <p:cNvSpPr/>
              <p:nvPr/>
            </p:nvSpPr>
            <p:spPr>
              <a:xfrm>
                <a:off x="3414545" y="5103672"/>
                <a:ext cx="395925" cy="54675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3E123DF4-5940-460D-8A10-B23D9C150C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545" y="5103672"/>
                <a:ext cx="395925" cy="546755"/>
              </a:xfrm>
              <a:prstGeom prst="roundRect">
                <a:avLst/>
              </a:prstGeom>
              <a:blipFill>
                <a:blip r:embed="rId8"/>
                <a:stretch>
                  <a:fillRect l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B71B0314-4637-4A1F-8E7A-98B3FC10509D}"/>
                  </a:ext>
                </a:extLst>
              </p:cNvPr>
              <p:cNvSpPr/>
              <p:nvPr/>
            </p:nvSpPr>
            <p:spPr>
              <a:xfrm>
                <a:off x="4172420" y="5103670"/>
                <a:ext cx="395925" cy="54675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B71B0314-4637-4A1F-8E7A-98B3FC1050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420" y="5103670"/>
                <a:ext cx="395925" cy="546755"/>
              </a:xfrm>
              <a:prstGeom prst="roundRect">
                <a:avLst/>
              </a:prstGeom>
              <a:blipFill>
                <a:blip r:embed="rId9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C6768B8C-C75D-469A-8D39-C7F1A866260A}"/>
                  </a:ext>
                </a:extLst>
              </p:cNvPr>
              <p:cNvSpPr/>
              <p:nvPr/>
            </p:nvSpPr>
            <p:spPr>
              <a:xfrm>
                <a:off x="4930295" y="5103670"/>
                <a:ext cx="395925" cy="546755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C6768B8C-C75D-469A-8D39-C7F1A8662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295" y="5103670"/>
                <a:ext cx="395925" cy="546755"/>
              </a:xfrm>
              <a:prstGeom prst="roundRect">
                <a:avLst/>
              </a:prstGeom>
              <a:blipFill>
                <a:blip r:embed="rId10"/>
                <a:stretch>
                  <a:fillRect l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AF9AE92-106C-4C8D-8BBB-8350AB077348}"/>
              </a:ext>
            </a:extLst>
          </p:cNvPr>
          <p:cNvCxnSpPr>
            <a:stCxn id="35" idx="0"/>
            <a:endCxn id="36" idx="2"/>
          </p:cNvCxnSpPr>
          <p:nvPr/>
        </p:nvCxnSpPr>
        <p:spPr>
          <a:xfrm flipH="1" flipV="1">
            <a:off x="3612508" y="5650427"/>
            <a:ext cx="757875" cy="582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5085C5A-6C55-4A0F-9FF2-B864E6457C4F}"/>
              </a:ext>
            </a:extLst>
          </p:cNvPr>
          <p:cNvCxnSpPr>
            <a:stCxn id="35" idx="0"/>
            <a:endCxn id="37" idx="2"/>
          </p:cNvCxnSpPr>
          <p:nvPr/>
        </p:nvCxnSpPr>
        <p:spPr>
          <a:xfrm flipV="1">
            <a:off x="4370383" y="5650425"/>
            <a:ext cx="0" cy="58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FC49A64-1EF1-4615-95FB-2FB3A2BCCDCF}"/>
              </a:ext>
            </a:extLst>
          </p:cNvPr>
          <p:cNvCxnSpPr>
            <a:stCxn id="35" idx="0"/>
            <a:endCxn id="38" idx="2"/>
          </p:cNvCxnSpPr>
          <p:nvPr/>
        </p:nvCxnSpPr>
        <p:spPr>
          <a:xfrm flipV="1">
            <a:off x="4370383" y="5650425"/>
            <a:ext cx="757875" cy="58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6E72D197-25BF-4ED9-BB99-F256DFAC3510}"/>
                  </a:ext>
                </a:extLst>
              </p:cNvPr>
              <p:cNvSpPr/>
              <p:nvPr/>
            </p:nvSpPr>
            <p:spPr>
              <a:xfrm>
                <a:off x="7017272" y="6233080"/>
                <a:ext cx="527901" cy="45248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6E72D197-25BF-4ED9-BB99-F256DFAC35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272" y="6233080"/>
                <a:ext cx="527901" cy="4524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87EFD997-204D-47FC-A1CA-8590233948C0}"/>
                  </a:ext>
                </a:extLst>
              </p:cNvPr>
              <p:cNvSpPr/>
              <p:nvPr/>
            </p:nvSpPr>
            <p:spPr>
              <a:xfrm>
                <a:off x="6325385" y="5103672"/>
                <a:ext cx="395925" cy="54675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87EFD997-204D-47FC-A1CA-859023394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385" y="5103672"/>
                <a:ext cx="395925" cy="546755"/>
              </a:xfrm>
              <a:prstGeom prst="roundRect">
                <a:avLst/>
              </a:prstGeom>
              <a:blipFill>
                <a:blip r:embed="rId12"/>
                <a:stretch>
                  <a:fillRect l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22819BC8-1C21-438F-800F-A52ADA53AF46}"/>
                  </a:ext>
                </a:extLst>
              </p:cNvPr>
              <p:cNvSpPr/>
              <p:nvPr/>
            </p:nvSpPr>
            <p:spPr>
              <a:xfrm>
                <a:off x="7083260" y="5103670"/>
                <a:ext cx="395925" cy="54675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22819BC8-1C21-438F-800F-A52ADA53A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260" y="5103670"/>
                <a:ext cx="395925" cy="546755"/>
              </a:xfrm>
              <a:prstGeom prst="roundRect">
                <a:avLst/>
              </a:prstGeom>
              <a:blipFill>
                <a:blip r:embed="rId13"/>
                <a:stretch>
                  <a:fillRect l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0D6777AB-4B0B-40ED-9BC1-8C331ACDCCE0}"/>
                  </a:ext>
                </a:extLst>
              </p:cNvPr>
              <p:cNvSpPr/>
              <p:nvPr/>
            </p:nvSpPr>
            <p:spPr>
              <a:xfrm>
                <a:off x="7841135" y="5103670"/>
                <a:ext cx="395925" cy="546755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0D6777AB-4B0B-40ED-9BC1-8C331ACDC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135" y="5103670"/>
                <a:ext cx="395925" cy="546755"/>
              </a:xfrm>
              <a:prstGeom prst="roundRect">
                <a:avLst/>
              </a:prstGeom>
              <a:blipFill>
                <a:blip r:embed="rId14"/>
                <a:stretch>
                  <a:fillRect l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EA1B822-9161-495C-B9A3-01FB944EB413}"/>
              </a:ext>
            </a:extLst>
          </p:cNvPr>
          <p:cNvCxnSpPr>
            <a:stCxn id="49" idx="0"/>
            <a:endCxn id="50" idx="2"/>
          </p:cNvCxnSpPr>
          <p:nvPr/>
        </p:nvCxnSpPr>
        <p:spPr>
          <a:xfrm flipH="1" flipV="1">
            <a:off x="6523348" y="5650427"/>
            <a:ext cx="757875" cy="582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B186591-A9DF-4958-856F-266BC9B890D0}"/>
              </a:ext>
            </a:extLst>
          </p:cNvPr>
          <p:cNvCxnSpPr>
            <a:stCxn id="49" idx="0"/>
            <a:endCxn id="51" idx="2"/>
          </p:cNvCxnSpPr>
          <p:nvPr/>
        </p:nvCxnSpPr>
        <p:spPr>
          <a:xfrm flipV="1">
            <a:off x="7281223" y="5650425"/>
            <a:ext cx="0" cy="58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2F61B30-2EAB-45B9-B186-094A65BD2834}"/>
              </a:ext>
            </a:extLst>
          </p:cNvPr>
          <p:cNvCxnSpPr>
            <a:stCxn id="49" idx="0"/>
            <a:endCxn id="52" idx="2"/>
          </p:cNvCxnSpPr>
          <p:nvPr/>
        </p:nvCxnSpPr>
        <p:spPr>
          <a:xfrm flipV="1">
            <a:off x="7281223" y="5650425"/>
            <a:ext cx="757875" cy="58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97D57EE0-A65C-497F-BCB9-629F1D500FCD}"/>
                  </a:ext>
                </a:extLst>
              </p:cNvPr>
              <p:cNvSpPr/>
              <p:nvPr/>
            </p:nvSpPr>
            <p:spPr>
              <a:xfrm>
                <a:off x="1261580" y="3690558"/>
                <a:ext cx="395925" cy="36576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97D57EE0-A65C-497F-BCB9-629F1D500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580" y="3690558"/>
                <a:ext cx="395925" cy="365760"/>
              </a:xfrm>
              <a:prstGeom prst="roundRect">
                <a:avLst/>
              </a:prstGeom>
              <a:blipFill>
                <a:blip r:embed="rId15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562624D-7EDF-4FFD-81EF-9846CDA13541}"/>
              </a:ext>
            </a:extLst>
          </p:cNvPr>
          <p:cNvCxnSpPr>
            <a:cxnSpLocks/>
            <a:stCxn id="7" idx="0"/>
            <a:endCxn id="56" idx="2"/>
          </p:cNvCxnSpPr>
          <p:nvPr/>
        </p:nvCxnSpPr>
        <p:spPr>
          <a:xfrm flipV="1">
            <a:off x="701668" y="4056318"/>
            <a:ext cx="757875" cy="1047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CE0D799-911A-4891-9B16-AD43D0274E21}"/>
              </a:ext>
            </a:extLst>
          </p:cNvPr>
          <p:cNvCxnSpPr>
            <a:stCxn id="8" idx="0"/>
            <a:endCxn id="56" idx="2"/>
          </p:cNvCxnSpPr>
          <p:nvPr/>
        </p:nvCxnSpPr>
        <p:spPr>
          <a:xfrm flipV="1">
            <a:off x="1459543" y="4056318"/>
            <a:ext cx="0" cy="104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52884E0D-722E-4FA1-9E41-45738CCE862E}"/>
                  </a:ext>
                </a:extLst>
              </p:cNvPr>
              <p:cNvSpPr/>
              <p:nvPr/>
            </p:nvSpPr>
            <p:spPr>
              <a:xfrm>
                <a:off x="4172419" y="3701908"/>
                <a:ext cx="395925" cy="36576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52884E0D-722E-4FA1-9E41-45738CCE86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419" y="3701908"/>
                <a:ext cx="395925" cy="365760"/>
              </a:xfrm>
              <a:prstGeom prst="roundRect">
                <a:avLst/>
              </a:prstGeom>
              <a:blipFill>
                <a:blip r:embed="rId16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EA90669C-2005-4BC3-8440-9259D0D0E559}"/>
              </a:ext>
            </a:extLst>
          </p:cNvPr>
          <p:cNvCxnSpPr>
            <a:cxnSpLocks/>
            <a:stCxn id="7" idx="0"/>
            <a:endCxn id="61" idx="2"/>
          </p:cNvCxnSpPr>
          <p:nvPr/>
        </p:nvCxnSpPr>
        <p:spPr>
          <a:xfrm flipV="1">
            <a:off x="701668" y="4067668"/>
            <a:ext cx="3668714" cy="10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AD672C6-8AB7-49A3-A76B-4E38B91048D2}"/>
              </a:ext>
            </a:extLst>
          </p:cNvPr>
          <p:cNvCxnSpPr>
            <a:cxnSpLocks/>
            <a:stCxn id="37" idx="0"/>
            <a:endCxn id="61" idx="2"/>
          </p:cNvCxnSpPr>
          <p:nvPr/>
        </p:nvCxnSpPr>
        <p:spPr>
          <a:xfrm flipH="1" flipV="1">
            <a:off x="4370382" y="4067668"/>
            <a:ext cx="1" cy="1036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ABE987DB-519F-464B-8571-31CA9AC32D32}"/>
                  </a:ext>
                </a:extLst>
              </p:cNvPr>
              <p:cNvSpPr/>
              <p:nvPr/>
            </p:nvSpPr>
            <p:spPr>
              <a:xfrm>
                <a:off x="7083259" y="3679207"/>
                <a:ext cx="395925" cy="36576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ABE987DB-519F-464B-8571-31CA9AC32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259" y="3679207"/>
                <a:ext cx="395925" cy="365760"/>
              </a:xfrm>
              <a:prstGeom prst="roundRect">
                <a:avLst/>
              </a:prstGeom>
              <a:blipFill>
                <a:blip r:embed="rId17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D8834A-F45E-4D2F-B81F-90F686672617}"/>
              </a:ext>
            </a:extLst>
          </p:cNvPr>
          <p:cNvCxnSpPr>
            <a:stCxn id="7" idx="0"/>
            <a:endCxn id="66" idx="2"/>
          </p:cNvCxnSpPr>
          <p:nvPr/>
        </p:nvCxnSpPr>
        <p:spPr>
          <a:xfrm flipV="1">
            <a:off x="701668" y="4044967"/>
            <a:ext cx="6579554" cy="105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C08D9C0-11FD-4DEC-9A1F-F53033A9A776}"/>
              </a:ext>
            </a:extLst>
          </p:cNvPr>
          <p:cNvCxnSpPr>
            <a:stCxn id="51" idx="0"/>
            <a:endCxn id="66" idx="2"/>
          </p:cNvCxnSpPr>
          <p:nvPr/>
        </p:nvCxnSpPr>
        <p:spPr>
          <a:xfrm flipH="1" flipV="1">
            <a:off x="7281222" y="4044967"/>
            <a:ext cx="1" cy="105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B679CC3E-C57C-4234-86C2-9AAB7B862023}"/>
              </a:ext>
            </a:extLst>
          </p:cNvPr>
          <p:cNvSpPr/>
          <p:nvPr/>
        </p:nvSpPr>
        <p:spPr>
          <a:xfrm>
            <a:off x="503705" y="2913672"/>
            <a:ext cx="7733355" cy="3657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Softmax</a:t>
            </a:r>
            <a:endParaRPr lang="zh-CN" altLang="en-US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39E3585-A572-4507-8941-E499FF5BB7CA}"/>
              </a:ext>
            </a:extLst>
          </p:cNvPr>
          <p:cNvCxnSpPr>
            <a:stCxn id="56" idx="0"/>
          </p:cNvCxnSpPr>
          <p:nvPr/>
        </p:nvCxnSpPr>
        <p:spPr>
          <a:xfrm flipH="1" flipV="1">
            <a:off x="1459542" y="3279432"/>
            <a:ext cx="1" cy="411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B7F2CFB-80E7-43E2-A1DA-0FA461E4AB70}"/>
              </a:ext>
            </a:extLst>
          </p:cNvPr>
          <p:cNvCxnSpPr>
            <a:stCxn id="61" idx="0"/>
            <a:endCxn id="75" idx="2"/>
          </p:cNvCxnSpPr>
          <p:nvPr/>
        </p:nvCxnSpPr>
        <p:spPr>
          <a:xfrm flipV="1">
            <a:off x="4370382" y="3279432"/>
            <a:ext cx="1" cy="422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AEF1382-B875-47EF-8AB3-4CE542884E9C}"/>
              </a:ext>
            </a:extLst>
          </p:cNvPr>
          <p:cNvCxnSpPr>
            <a:stCxn id="66" idx="0"/>
          </p:cNvCxnSpPr>
          <p:nvPr/>
        </p:nvCxnSpPr>
        <p:spPr>
          <a:xfrm flipH="1" flipV="1">
            <a:off x="7281221" y="3279432"/>
            <a:ext cx="1" cy="39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: 圆角 83">
                <a:extLst>
                  <a:ext uri="{FF2B5EF4-FFF2-40B4-BE49-F238E27FC236}">
                    <a16:creationId xmlns:a16="http://schemas.microsoft.com/office/drawing/2014/main" id="{357ADB25-47C9-444A-AA98-EE297590A114}"/>
                  </a:ext>
                </a:extLst>
              </p:cNvPr>
              <p:cNvSpPr/>
              <p:nvPr/>
            </p:nvSpPr>
            <p:spPr>
              <a:xfrm>
                <a:off x="1261579" y="2125436"/>
                <a:ext cx="395925" cy="36576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4" name="矩形: 圆角 83">
                <a:extLst>
                  <a:ext uri="{FF2B5EF4-FFF2-40B4-BE49-F238E27FC236}">
                    <a16:creationId xmlns:a16="http://schemas.microsoft.com/office/drawing/2014/main" id="{357ADB25-47C9-444A-AA98-EE297590A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579" y="2125436"/>
                <a:ext cx="395925" cy="365760"/>
              </a:xfrm>
              <a:prstGeom prst="roundRect">
                <a:avLst/>
              </a:prstGeom>
              <a:blipFill>
                <a:blip r:embed="rId18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: 圆角 84">
                <a:extLst>
                  <a:ext uri="{FF2B5EF4-FFF2-40B4-BE49-F238E27FC236}">
                    <a16:creationId xmlns:a16="http://schemas.microsoft.com/office/drawing/2014/main" id="{5BB44979-67F5-4BF9-8C16-3FA125A4AEF3}"/>
                  </a:ext>
                </a:extLst>
              </p:cNvPr>
              <p:cNvSpPr/>
              <p:nvPr/>
            </p:nvSpPr>
            <p:spPr>
              <a:xfrm>
                <a:off x="4172419" y="2093150"/>
                <a:ext cx="395925" cy="36576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" name="矩形: 圆角 84">
                <a:extLst>
                  <a:ext uri="{FF2B5EF4-FFF2-40B4-BE49-F238E27FC236}">
                    <a16:creationId xmlns:a16="http://schemas.microsoft.com/office/drawing/2014/main" id="{5BB44979-67F5-4BF9-8C16-3FA125A4A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419" y="2093150"/>
                <a:ext cx="395925" cy="365760"/>
              </a:xfrm>
              <a:prstGeom prst="roundRect">
                <a:avLst/>
              </a:prstGeom>
              <a:blipFill>
                <a:blip r:embed="rId19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: 圆角 85">
                <a:extLst>
                  <a:ext uri="{FF2B5EF4-FFF2-40B4-BE49-F238E27FC236}">
                    <a16:creationId xmlns:a16="http://schemas.microsoft.com/office/drawing/2014/main" id="{FA32CBAF-4759-417F-AB35-4C22EB426EE6}"/>
                  </a:ext>
                </a:extLst>
              </p:cNvPr>
              <p:cNvSpPr/>
              <p:nvPr/>
            </p:nvSpPr>
            <p:spPr>
              <a:xfrm>
                <a:off x="7083259" y="2094335"/>
                <a:ext cx="395925" cy="36576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6" name="矩形: 圆角 85">
                <a:extLst>
                  <a:ext uri="{FF2B5EF4-FFF2-40B4-BE49-F238E27FC236}">
                    <a16:creationId xmlns:a16="http://schemas.microsoft.com/office/drawing/2014/main" id="{FA32CBAF-4759-417F-AB35-4C22EB426E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259" y="2094335"/>
                <a:ext cx="395925" cy="365760"/>
              </a:xfrm>
              <a:prstGeom prst="roundRect">
                <a:avLst/>
              </a:prstGeom>
              <a:blipFill>
                <a:blip r:embed="rId20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18828282-937A-4D8D-AC28-2118C75A6B25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1459542" y="2491196"/>
            <a:ext cx="0" cy="422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604C862-6686-459D-9A56-AEEDB6B97DE5}"/>
              </a:ext>
            </a:extLst>
          </p:cNvPr>
          <p:cNvCxnSpPr>
            <a:stCxn id="75" idx="0"/>
            <a:endCxn id="85" idx="2"/>
          </p:cNvCxnSpPr>
          <p:nvPr/>
        </p:nvCxnSpPr>
        <p:spPr>
          <a:xfrm flipH="1" flipV="1">
            <a:off x="4370382" y="2458910"/>
            <a:ext cx="1" cy="45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243F1A8-9045-404D-A5A4-711069005AB9}"/>
              </a:ext>
            </a:extLst>
          </p:cNvPr>
          <p:cNvCxnSpPr>
            <a:cxnSpLocks/>
          </p:cNvCxnSpPr>
          <p:nvPr/>
        </p:nvCxnSpPr>
        <p:spPr>
          <a:xfrm flipV="1">
            <a:off x="7281221" y="2430832"/>
            <a:ext cx="1" cy="49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0FE04775-6C9E-405C-AAE5-720267208820}"/>
                  </a:ext>
                </a:extLst>
              </p:cNvPr>
              <p:cNvSpPr/>
              <p:nvPr/>
            </p:nvSpPr>
            <p:spPr>
              <a:xfrm>
                <a:off x="2019454" y="2120648"/>
                <a:ext cx="395924" cy="36576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0FE04775-6C9E-405C-AAE5-720267208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454" y="2120648"/>
                <a:ext cx="395924" cy="36576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B67A97A9-921F-4D5C-BC4E-66D88060053D}"/>
                  </a:ext>
                </a:extLst>
              </p:cNvPr>
              <p:cNvSpPr/>
              <p:nvPr/>
            </p:nvSpPr>
            <p:spPr>
              <a:xfrm>
                <a:off x="4917651" y="2091656"/>
                <a:ext cx="395924" cy="36576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B67A97A9-921F-4D5C-BC4E-66D880600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651" y="2091656"/>
                <a:ext cx="395924" cy="36576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6A994294-5B20-4A49-BC01-AC87813DA017}"/>
                  </a:ext>
                </a:extLst>
              </p:cNvPr>
              <p:cNvSpPr/>
              <p:nvPr/>
            </p:nvSpPr>
            <p:spPr>
              <a:xfrm>
                <a:off x="7841136" y="2096889"/>
                <a:ext cx="395924" cy="36576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6A994294-5B20-4A49-BC01-AC87813DA0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136" y="2096889"/>
                <a:ext cx="395924" cy="36576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ADF82602-DCA7-4767-A596-151BD9C65AE7}"/>
              </a:ext>
            </a:extLst>
          </p:cNvPr>
          <p:cNvCxnSpPr>
            <a:stCxn id="84" idx="3"/>
            <a:endCxn id="98" idx="2"/>
          </p:cNvCxnSpPr>
          <p:nvPr/>
        </p:nvCxnSpPr>
        <p:spPr>
          <a:xfrm flipV="1">
            <a:off x="1657504" y="2303528"/>
            <a:ext cx="361950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C9831963-94E3-4D32-8208-96B69F6B69A2}"/>
              </a:ext>
            </a:extLst>
          </p:cNvPr>
          <p:cNvCxnSpPr>
            <a:stCxn id="9" idx="0"/>
            <a:endCxn id="98" idx="4"/>
          </p:cNvCxnSpPr>
          <p:nvPr/>
        </p:nvCxnSpPr>
        <p:spPr>
          <a:xfrm flipH="1" flipV="1">
            <a:off x="2217416" y="2486408"/>
            <a:ext cx="2" cy="261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8CBFA7E8-D592-4C6E-8B54-237637DAC927}"/>
              </a:ext>
            </a:extLst>
          </p:cNvPr>
          <p:cNvCxnSpPr>
            <a:stCxn id="85" idx="3"/>
            <a:endCxn id="99" idx="2"/>
          </p:cNvCxnSpPr>
          <p:nvPr/>
        </p:nvCxnSpPr>
        <p:spPr>
          <a:xfrm flipV="1">
            <a:off x="4568344" y="2274536"/>
            <a:ext cx="349307" cy="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47AE67B5-34B5-4649-8AA6-B72DFC15C8B4}"/>
              </a:ext>
            </a:extLst>
          </p:cNvPr>
          <p:cNvCxnSpPr>
            <a:stCxn id="38" idx="0"/>
            <a:endCxn id="99" idx="4"/>
          </p:cNvCxnSpPr>
          <p:nvPr/>
        </p:nvCxnSpPr>
        <p:spPr>
          <a:xfrm flipH="1" flipV="1">
            <a:off x="5115613" y="2457416"/>
            <a:ext cx="12645" cy="264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ED3EA79F-BF32-4273-8659-F795F482FE91}"/>
              </a:ext>
            </a:extLst>
          </p:cNvPr>
          <p:cNvCxnSpPr>
            <a:stCxn id="86" idx="3"/>
            <a:endCxn id="100" idx="2"/>
          </p:cNvCxnSpPr>
          <p:nvPr/>
        </p:nvCxnSpPr>
        <p:spPr>
          <a:xfrm>
            <a:off x="7479184" y="2277215"/>
            <a:ext cx="361952" cy="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C2FE63A-9661-4FAF-8DB4-889118332578}"/>
              </a:ext>
            </a:extLst>
          </p:cNvPr>
          <p:cNvCxnSpPr>
            <a:stCxn id="52" idx="0"/>
            <a:endCxn id="100" idx="4"/>
          </p:cNvCxnSpPr>
          <p:nvPr/>
        </p:nvCxnSpPr>
        <p:spPr>
          <a:xfrm flipV="1">
            <a:off x="8039098" y="2462649"/>
            <a:ext cx="0" cy="264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矩形: 圆角 123">
                <a:extLst>
                  <a:ext uri="{FF2B5EF4-FFF2-40B4-BE49-F238E27FC236}">
                    <a16:creationId xmlns:a16="http://schemas.microsoft.com/office/drawing/2014/main" id="{35FAB223-5815-4FB7-8C7A-95B1D08F77CC}"/>
                  </a:ext>
                </a:extLst>
              </p:cNvPr>
              <p:cNvSpPr/>
              <p:nvPr/>
            </p:nvSpPr>
            <p:spPr>
              <a:xfrm>
                <a:off x="3958449" y="943149"/>
                <a:ext cx="823863" cy="511489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4" name="矩形: 圆角 123">
                <a:extLst>
                  <a:ext uri="{FF2B5EF4-FFF2-40B4-BE49-F238E27FC236}">
                    <a16:creationId xmlns:a16="http://schemas.microsoft.com/office/drawing/2014/main" id="{35FAB223-5815-4FB7-8C7A-95B1D08F77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449" y="943149"/>
                <a:ext cx="823863" cy="511489"/>
              </a:xfrm>
              <a:prstGeom prst="round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BB4BE29-42EC-42CA-AAEF-355766C34A7B}"/>
              </a:ext>
            </a:extLst>
          </p:cNvPr>
          <p:cNvCxnSpPr>
            <a:stCxn id="98" idx="7"/>
          </p:cNvCxnSpPr>
          <p:nvPr/>
        </p:nvCxnSpPr>
        <p:spPr>
          <a:xfrm flipV="1">
            <a:off x="2357396" y="1442584"/>
            <a:ext cx="1634049" cy="73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3BB951AD-D50A-498C-84FD-01DF0145AE21}"/>
              </a:ext>
            </a:extLst>
          </p:cNvPr>
          <p:cNvCxnSpPr>
            <a:cxnSpLocks/>
            <a:stCxn id="85" idx="0"/>
            <a:endCxn id="124" idx="2"/>
          </p:cNvCxnSpPr>
          <p:nvPr/>
        </p:nvCxnSpPr>
        <p:spPr>
          <a:xfrm flipH="1" flipV="1">
            <a:off x="4370381" y="1454638"/>
            <a:ext cx="1" cy="63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E0E903F7-2343-476F-ACEB-1BB007B3163F}"/>
              </a:ext>
            </a:extLst>
          </p:cNvPr>
          <p:cNvCxnSpPr>
            <a:cxnSpLocks/>
            <a:stCxn id="86" idx="0"/>
          </p:cNvCxnSpPr>
          <p:nvPr/>
        </p:nvCxnSpPr>
        <p:spPr>
          <a:xfrm flipH="1" flipV="1">
            <a:off x="4742997" y="1425335"/>
            <a:ext cx="2538225" cy="66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69C0694-4D70-4F28-BF7F-D98E2A745CC5}"/>
              </a:ext>
            </a:extLst>
          </p:cNvPr>
          <p:cNvSpPr txBox="1"/>
          <p:nvPr/>
        </p:nvSpPr>
        <p:spPr>
          <a:xfrm>
            <a:off x="179110" y="279233"/>
            <a:ext cx="2818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Self-Attention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806FFF72-3E6D-4179-A508-9338A9390682}"/>
                  </a:ext>
                </a:extLst>
              </p:cNvPr>
              <p:cNvSpPr txBox="1"/>
              <p:nvPr/>
            </p:nvSpPr>
            <p:spPr>
              <a:xfrm>
                <a:off x="7409690" y="312118"/>
                <a:ext cx="4967927" cy="1061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/>
                  <a:t>,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806FFF72-3E6D-4179-A508-9338A9390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690" y="312118"/>
                <a:ext cx="4967927" cy="1061124"/>
              </a:xfrm>
              <a:prstGeom prst="rect">
                <a:avLst/>
              </a:prstGeom>
              <a:blipFill>
                <a:blip r:embed="rId25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50467D-E1AF-4FF9-A957-D72CA153EE6A}"/>
              </a:ext>
            </a:extLst>
          </p:cNvPr>
          <p:cNvSpPr txBox="1"/>
          <p:nvPr/>
        </p:nvSpPr>
        <p:spPr>
          <a:xfrm>
            <a:off x="179110" y="138133"/>
            <a:ext cx="3525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Multi-Head Attention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B071CC6-5269-49E0-B970-0C136335CF16}"/>
                  </a:ext>
                </a:extLst>
              </p:cNvPr>
              <p:cNvSpPr/>
              <p:nvPr/>
            </p:nvSpPr>
            <p:spPr>
              <a:xfrm>
                <a:off x="1731306" y="6010156"/>
                <a:ext cx="527901" cy="45248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B071CC6-5269-49E0-B970-0C136335C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306" y="6010156"/>
                <a:ext cx="527901" cy="4524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CCACD9EE-EB3A-4F6B-A66D-64F84D6E4AB9}"/>
                  </a:ext>
                </a:extLst>
              </p:cNvPr>
              <p:cNvSpPr/>
              <p:nvPr/>
            </p:nvSpPr>
            <p:spPr>
              <a:xfrm>
                <a:off x="777082" y="4858576"/>
                <a:ext cx="395925" cy="54675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CCACD9EE-EB3A-4F6B-A66D-64F84D6E4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82" y="4858576"/>
                <a:ext cx="395925" cy="546755"/>
              </a:xfrm>
              <a:prstGeom prst="roundRect">
                <a:avLst/>
              </a:prstGeom>
              <a:blipFill>
                <a:blip r:embed="rId4"/>
                <a:stretch>
                  <a:fillRect l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F9C188C3-DD33-4BFA-A107-A0AEAA125359}"/>
                  </a:ext>
                </a:extLst>
              </p:cNvPr>
              <p:cNvSpPr/>
              <p:nvPr/>
            </p:nvSpPr>
            <p:spPr>
              <a:xfrm>
                <a:off x="1797294" y="4840624"/>
                <a:ext cx="395925" cy="54675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F9C188C3-DD33-4BFA-A107-A0AEAA1253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294" y="4840624"/>
                <a:ext cx="395925" cy="546755"/>
              </a:xfrm>
              <a:prstGeom prst="roundRect">
                <a:avLst/>
              </a:prstGeom>
              <a:blipFill>
                <a:blip r:embed="rId5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A92CFC03-96FB-4AD4-BD51-25EA7925E682}"/>
                  </a:ext>
                </a:extLst>
              </p:cNvPr>
              <p:cNvSpPr/>
              <p:nvPr/>
            </p:nvSpPr>
            <p:spPr>
              <a:xfrm>
                <a:off x="2817506" y="4840623"/>
                <a:ext cx="395925" cy="546755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A92CFC03-96FB-4AD4-BD51-25EA7925E6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506" y="4840623"/>
                <a:ext cx="395925" cy="546755"/>
              </a:xfrm>
              <a:prstGeom prst="roundRect">
                <a:avLst/>
              </a:prstGeom>
              <a:blipFill>
                <a:blip r:embed="rId6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70EEA1C-56E9-4CE8-B881-45B95DAB10A9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H="1" flipV="1">
            <a:off x="975045" y="5405331"/>
            <a:ext cx="1020212" cy="60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57CA3BA-8669-4480-8BB9-97BEA2D8ABB3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1995257" y="5387379"/>
            <a:ext cx="0" cy="62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B7A9A87-E465-4FD9-9122-FE6F77DB5D7B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995257" y="5369506"/>
            <a:ext cx="1020211" cy="64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C2D1E738-39D2-48A3-AEBB-A9FB260DD61D}"/>
                  </a:ext>
                </a:extLst>
              </p:cNvPr>
              <p:cNvSpPr/>
              <p:nvPr/>
            </p:nvSpPr>
            <p:spPr>
              <a:xfrm>
                <a:off x="441802" y="3894529"/>
                <a:ext cx="395925" cy="54675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C2D1E738-39D2-48A3-AEBB-A9FB260DD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02" y="3894529"/>
                <a:ext cx="395925" cy="546755"/>
              </a:xfrm>
              <a:prstGeom prst="roundRect">
                <a:avLst/>
              </a:prstGeom>
              <a:blipFill>
                <a:blip r:embed="rId7"/>
                <a:stretch>
                  <a:fillRect l="-30303" r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31F97FDE-1DEC-4DF3-8971-1B14CBA26E97}"/>
                  </a:ext>
                </a:extLst>
              </p:cNvPr>
              <p:cNvSpPr/>
              <p:nvPr/>
            </p:nvSpPr>
            <p:spPr>
              <a:xfrm>
                <a:off x="982858" y="3894528"/>
                <a:ext cx="395925" cy="54675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31F97FDE-1DEC-4DF3-8971-1B14CBA26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58" y="3894528"/>
                <a:ext cx="395925" cy="546755"/>
              </a:xfrm>
              <a:prstGeom prst="roundRect">
                <a:avLst/>
              </a:prstGeom>
              <a:blipFill>
                <a:blip r:embed="rId8"/>
                <a:stretch>
                  <a:fillRect l="-31818" r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6FBDFCB9-AE91-40D8-A15D-5CF7C3FD4CBA}"/>
                  </a:ext>
                </a:extLst>
              </p:cNvPr>
              <p:cNvSpPr/>
              <p:nvPr/>
            </p:nvSpPr>
            <p:spPr>
              <a:xfrm>
                <a:off x="1545997" y="3894527"/>
                <a:ext cx="395925" cy="54675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6FBDFCB9-AE91-40D8-A15D-5CF7C3FD4C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997" y="3894527"/>
                <a:ext cx="395925" cy="546755"/>
              </a:xfrm>
              <a:prstGeom prst="roundRect">
                <a:avLst/>
              </a:prstGeom>
              <a:blipFill>
                <a:blip r:embed="rId9"/>
                <a:stretch>
                  <a:fillRect l="-25758" r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FC443C80-B895-46B1-B941-8DD9D13C1051}"/>
                  </a:ext>
                </a:extLst>
              </p:cNvPr>
              <p:cNvSpPr/>
              <p:nvPr/>
            </p:nvSpPr>
            <p:spPr>
              <a:xfrm>
                <a:off x="2105910" y="3894527"/>
                <a:ext cx="395925" cy="54675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FC443C80-B895-46B1-B941-8DD9D13C10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910" y="3894527"/>
                <a:ext cx="395925" cy="546755"/>
              </a:xfrm>
              <a:prstGeom prst="roundRect">
                <a:avLst/>
              </a:prstGeom>
              <a:blipFill>
                <a:blip r:embed="rId10"/>
                <a:stretch>
                  <a:fillRect l="-24242" r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4924B6F5-6336-4444-A300-BCDD79FFC00C}"/>
                  </a:ext>
                </a:extLst>
              </p:cNvPr>
              <p:cNvSpPr/>
              <p:nvPr/>
            </p:nvSpPr>
            <p:spPr>
              <a:xfrm>
                <a:off x="2619543" y="3894527"/>
                <a:ext cx="395925" cy="546755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4924B6F5-6336-4444-A300-BCDD79FFC0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543" y="3894527"/>
                <a:ext cx="395925" cy="546755"/>
              </a:xfrm>
              <a:prstGeom prst="roundRect">
                <a:avLst/>
              </a:prstGeom>
              <a:blipFill>
                <a:blip r:embed="rId11"/>
                <a:stretch>
                  <a:fillRect l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1CCF015D-818F-4BE2-A0F0-F45624E9AD76}"/>
                  </a:ext>
                </a:extLst>
              </p:cNvPr>
              <p:cNvSpPr/>
              <p:nvPr/>
            </p:nvSpPr>
            <p:spPr>
              <a:xfrm>
                <a:off x="3133176" y="3894526"/>
                <a:ext cx="395925" cy="546755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1CCF015D-818F-4BE2-A0F0-F45624E9AD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176" y="3894526"/>
                <a:ext cx="395925" cy="546755"/>
              </a:xfrm>
              <a:prstGeom prst="roundRect">
                <a:avLst/>
              </a:prstGeom>
              <a:blipFill>
                <a:blip r:embed="rId12"/>
                <a:stretch>
                  <a:fillRect l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0D8B822-A5B8-4C36-BEA1-9EA9E3A04486}"/>
              </a:ext>
            </a:extLst>
          </p:cNvPr>
          <p:cNvCxnSpPr>
            <a:stCxn id="6" idx="0"/>
            <a:endCxn id="12" idx="2"/>
          </p:cNvCxnSpPr>
          <p:nvPr/>
        </p:nvCxnSpPr>
        <p:spPr>
          <a:xfrm flipH="1" flipV="1">
            <a:off x="639765" y="4441284"/>
            <a:ext cx="335280" cy="41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50C0495-7D16-48DB-9C52-5D54321743A7}"/>
              </a:ext>
            </a:extLst>
          </p:cNvPr>
          <p:cNvCxnSpPr>
            <a:stCxn id="6" idx="0"/>
            <a:endCxn id="13" idx="2"/>
          </p:cNvCxnSpPr>
          <p:nvPr/>
        </p:nvCxnSpPr>
        <p:spPr>
          <a:xfrm flipV="1">
            <a:off x="975045" y="4441283"/>
            <a:ext cx="205776" cy="417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28150D5-DBED-4849-B6E8-17AFD9E2FA4F}"/>
              </a:ext>
            </a:extLst>
          </p:cNvPr>
          <p:cNvCxnSpPr>
            <a:stCxn id="7" idx="0"/>
            <a:endCxn id="20" idx="2"/>
          </p:cNvCxnSpPr>
          <p:nvPr/>
        </p:nvCxnSpPr>
        <p:spPr>
          <a:xfrm flipH="1" flipV="1">
            <a:off x="1743960" y="4441282"/>
            <a:ext cx="251297" cy="399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A2BF4FB-FC2A-40D7-A115-BDF2DCF0457D}"/>
              </a:ext>
            </a:extLst>
          </p:cNvPr>
          <p:cNvCxnSpPr>
            <a:stCxn id="7" idx="0"/>
            <a:endCxn id="21" idx="2"/>
          </p:cNvCxnSpPr>
          <p:nvPr/>
        </p:nvCxnSpPr>
        <p:spPr>
          <a:xfrm flipV="1">
            <a:off x="1995257" y="4441282"/>
            <a:ext cx="308616" cy="399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6D901D4-59E4-46AD-AE74-8B77A527BA6E}"/>
              </a:ext>
            </a:extLst>
          </p:cNvPr>
          <p:cNvCxnSpPr>
            <a:stCxn id="8" idx="0"/>
            <a:endCxn id="22" idx="2"/>
          </p:cNvCxnSpPr>
          <p:nvPr/>
        </p:nvCxnSpPr>
        <p:spPr>
          <a:xfrm flipH="1" flipV="1">
            <a:off x="2817506" y="4441282"/>
            <a:ext cx="197963" cy="39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92E37C3-8871-46A3-88BA-05FBF3C84EEE}"/>
              </a:ext>
            </a:extLst>
          </p:cNvPr>
          <p:cNvCxnSpPr>
            <a:stCxn id="8" idx="0"/>
            <a:endCxn id="23" idx="2"/>
          </p:cNvCxnSpPr>
          <p:nvPr/>
        </p:nvCxnSpPr>
        <p:spPr>
          <a:xfrm flipV="1">
            <a:off x="3015469" y="4441281"/>
            <a:ext cx="315670" cy="399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01010650-F22E-4CA4-A5A3-15D1F32D11F9}"/>
                  </a:ext>
                </a:extLst>
              </p:cNvPr>
              <p:cNvSpPr/>
              <p:nvPr/>
            </p:nvSpPr>
            <p:spPr>
              <a:xfrm>
                <a:off x="5791828" y="6010154"/>
                <a:ext cx="527901" cy="45248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01010650-F22E-4CA4-A5A3-15D1F32D11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828" y="6010154"/>
                <a:ext cx="527901" cy="4524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DEDD3EB4-03C5-44A1-B79D-5DC1B209C397}"/>
                  </a:ext>
                </a:extLst>
              </p:cNvPr>
              <p:cNvSpPr/>
              <p:nvPr/>
            </p:nvSpPr>
            <p:spPr>
              <a:xfrm>
                <a:off x="4837604" y="4858574"/>
                <a:ext cx="395925" cy="54675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DEDD3EB4-03C5-44A1-B79D-5DC1B209C3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604" y="4858574"/>
                <a:ext cx="395925" cy="546755"/>
              </a:xfrm>
              <a:prstGeom prst="roundRect">
                <a:avLst/>
              </a:prstGeom>
              <a:blipFill>
                <a:blip r:embed="rId14"/>
                <a:stretch>
                  <a:fillRect l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89C923FB-8A13-4421-8B89-79ECA57AB7B3}"/>
                  </a:ext>
                </a:extLst>
              </p:cNvPr>
              <p:cNvSpPr/>
              <p:nvPr/>
            </p:nvSpPr>
            <p:spPr>
              <a:xfrm>
                <a:off x="5857816" y="4840622"/>
                <a:ext cx="395925" cy="54675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89C923FB-8A13-4421-8B89-79ECA57AB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816" y="4840622"/>
                <a:ext cx="395925" cy="546755"/>
              </a:xfrm>
              <a:prstGeom prst="roundRect">
                <a:avLst/>
              </a:prstGeom>
              <a:blipFill>
                <a:blip r:embed="rId15"/>
                <a:stretch>
                  <a:fillRect l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D211260E-F908-47D1-8402-BE772BF831BC}"/>
                  </a:ext>
                </a:extLst>
              </p:cNvPr>
              <p:cNvSpPr/>
              <p:nvPr/>
            </p:nvSpPr>
            <p:spPr>
              <a:xfrm>
                <a:off x="6878028" y="4840621"/>
                <a:ext cx="395925" cy="546755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D211260E-F908-47D1-8402-BE772BF83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028" y="4840621"/>
                <a:ext cx="395925" cy="546755"/>
              </a:xfrm>
              <a:prstGeom prst="roundRect">
                <a:avLst/>
              </a:prstGeom>
              <a:blipFill>
                <a:blip r:embed="rId16"/>
                <a:stretch>
                  <a:fillRect l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6E088C2-0BFC-46F3-A830-5CECE489E477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H="1" flipV="1">
            <a:off x="5035567" y="5405329"/>
            <a:ext cx="1020212" cy="60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D06F5EC-1BCC-4383-A00C-8CCE395E71C9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V="1">
            <a:off x="6055779" y="5387377"/>
            <a:ext cx="0" cy="62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C12F862-25CB-47D6-ACFF-96ED9CE706D7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6055779" y="5369504"/>
            <a:ext cx="1020211" cy="64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6FCB737C-EDCD-4DAC-B923-AE2B666C04B5}"/>
                  </a:ext>
                </a:extLst>
              </p:cNvPr>
              <p:cNvSpPr/>
              <p:nvPr/>
            </p:nvSpPr>
            <p:spPr>
              <a:xfrm>
                <a:off x="4502324" y="3894527"/>
                <a:ext cx="395925" cy="54675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6FCB737C-EDCD-4DAC-B923-AE2B666C0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324" y="3894527"/>
                <a:ext cx="395925" cy="546755"/>
              </a:xfrm>
              <a:prstGeom prst="roundRect">
                <a:avLst/>
              </a:prstGeom>
              <a:blipFill>
                <a:blip r:embed="rId17"/>
                <a:stretch>
                  <a:fillRect l="-33333" r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: 圆角 43">
                <a:extLst>
                  <a:ext uri="{FF2B5EF4-FFF2-40B4-BE49-F238E27FC236}">
                    <a16:creationId xmlns:a16="http://schemas.microsoft.com/office/drawing/2014/main" id="{DB4EA440-9A22-454F-9BF3-36712BFAE477}"/>
                  </a:ext>
                </a:extLst>
              </p:cNvPr>
              <p:cNvSpPr/>
              <p:nvPr/>
            </p:nvSpPr>
            <p:spPr>
              <a:xfrm>
                <a:off x="5043380" y="3894526"/>
                <a:ext cx="395925" cy="54675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矩形: 圆角 43">
                <a:extLst>
                  <a:ext uri="{FF2B5EF4-FFF2-40B4-BE49-F238E27FC236}">
                    <a16:creationId xmlns:a16="http://schemas.microsoft.com/office/drawing/2014/main" id="{DB4EA440-9A22-454F-9BF3-36712BFAE4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380" y="3894526"/>
                <a:ext cx="395925" cy="546755"/>
              </a:xfrm>
              <a:prstGeom prst="roundRect">
                <a:avLst/>
              </a:prstGeom>
              <a:blipFill>
                <a:blip r:embed="rId18"/>
                <a:stretch>
                  <a:fillRect l="-31818" r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4907ADF2-D39C-4602-A4D4-1FC155703A4A}"/>
                  </a:ext>
                </a:extLst>
              </p:cNvPr>
              <p:cNvSpPr/>
              <p:nvPr/>
            </p:nvSpPr>
            <p:spPr>
              <a:xfrm>
                <a:off x="5606519" y="3894525"/>
                <a:ext cx="395925" cy="54675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4907ADF2-D39C-4602-A4D4-1FC155703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519" y="3894525"/>
                <a:ext cx="395925" cy="546755"/>
              </a:xfrm>
              <a:prstGeom prst="roundRect">
                <a:avLst/>
              </a:prstGeom>
              <a:blipFill>
                <a:blip r:embed="rId19"/>
                <a:stretch>
                  <a:fillRect l="-27273" r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F3D9C79F-6E19-44C9-944E-4C4A88D25C49}"/>
                  </a:ext>
                </a:extLst>
              </p:cNvPr>
              <p:cNvSpPr/>
              <p:nvPr/>
            </p:nvSpPr>
            <p:spPr>
              <a:xfrm>
                <a:off x="6166432" y="3894525"/>
                <a:ext cx="395925" cy="54675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F3D9C79F-6E19-44C9-944E-4C4A88D25C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432" y="3894525"/>
                <a:ext cx="395925" cy="546755"/>
              </a:xfrm>
              <a:prstGeom prst="roundRect">
                <a:avLst/>
              </a:prstGeom>
              <a:blipFill>
                <a:blip r:embed="rId20"/>
                <a:stretch>
                  <a:fillRect l="-27273" r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EFF5D96C-7486-4977-BC07-C398AADD867E}"/>
                  </a:ext>
                </a:extLst>
              </p:cNvPr>
              <p:cNvSpPr/>
              <p:nvPr/>
            </p:nvSpPr>
            <p:spPr>
              <a:xfrm>
                <a:off x="6680065" y="3894525"/>
                <a:ext cx="395925" cy="546755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EFF5D96C-7486-4977-BC07-C398AADD86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065" y="3894525"/>
                <a:ext cx="395925" cy="546755"/>
              </a:xfrm>
              <a:prstGeom prst="roundRect">
                <a:avLst/>
              </a:prstGeom>
              <a:blipFill>
                <a:blip r:embed="rId21"/>
                <a:stretch>
                  <a:fillRect l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A2E220CB-8367-4BC6-95DC-E20982A9F66D}"/>
                  </a:ext>
                </a:extLst>
              </p:cNvPr>
              <p:cNvSpPr/>
              <p:nvPr/>
            </p:nvSpPr>
            <p:spPr>
              <a:xfrm>
                <a:off x="7193698" y="3894524"/>
                <a:ext cx="395925" cy="546755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A2E220CB-8367-4BC6-95DC-E20982A9F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698" y="3894524"/>
                <a:ext cx="395925" cy="546755"/>
              </a:xfrm>
              <a:prstGeom prst="roundRect">
                <a:avLst/>
              </a:prstGeom>
              <a:blipFill>
                <a:blip r:embed="rId22"/>
                <a:stretch>
                  <a:fillRect l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BFC3BAF-AFB9-46CC-8A9D-A556C65F83CC}"/>
              </a:ext>
            </a:extLst>
          </p:cNvPr>
          <p:cNvCxnSpPr>
            <a:stCxn id="37" idx="0"/>
            <a:endCxn id="43" idx="2"/>
          </p:cNvCxnSpPr>
          <p:nvPr/>
        </p:nvCxnSpPr>
        <p:spPr>
          <a:xfrm flipH="1" flipV="1">
            <a:off x="4700287" y="4441282"/>
            <a:ext cx="335280" cy="41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CE92E7C-DCAB-48D9-9F76-61976029BA59}"/>
              </a:ext>
            </a:extLst>
          </p:cNvPr>
          <p:cNvCxnSpPr>
            <a:stCxn id="37" idx="0"/>
            <a:endCxn id="44" idx="2"/>
          </p:cNvCxnSpPr>
          <p:nvPr/>
        </p:nvCxnSpPr>
        <p:spPr>
          <a:xfrm flipV="1">
            <a:off x="5035567" y="4441281"/>
            <a:ext cx="205776" cy="417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4476DDF-AB6D-4CB1-A1A5-90860EABE5B4}"/>
              </a:ext>
            </a:extLst>
          </p:cNvPr>
          <p:cNvCxnSpPr>
            <a:stCxn id="38" idx="0"/>
            <a:endCxn id="45" idx="2"/>
          </p:cNvCxnSpPr>
          <p:nvPr/>
        </p:nvCxnSpPr>
        <p:spPr>
          <a:xfrm flipH="1" flipV="1">
            <a:off x="5804482" y="4441280"/>
            <a:ext cx="251297" cy="399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FF346D6-03A8-467E-9A13-C8F2A24208AD}"/>
              </a:ext>
            </a:extLst>
          </p:cNvPr>
          <p:cNvCxnSpPr>
            <a:stCxn id="38" idx="0"/>
            <a:endCxn id="46" idx="2"/>
          </p:cNvCxnSpPr>
          <p:nvPr/>
        </p:nvCxnSpPr>
        <p:spPr>
          <a:xfrm flipV="1">
            <a:off x="6055779" y="4441280"/>
            <a:ext cx="308616" cy="399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965C890-C011-4A77-8744-9CB898E6B29C}"/>
              </a:ext>
            </a:extLst>
          </p:cNvPr>
          <p:cNvCxnSpPr>
            <a:stCxn id="39" idx="0"/>
            <a:endCxn id="47" idx="2"/>
          </p:cNvCxnSpPr>
          <p:nvPr/>
        </p:nvCxnSpPr>
        <p:spPr>
          <a:xfrm flipH="1" flipV="1">
            <a:off x="6878028" y="4441280"/>
            <a:ext cx="197963" cy="39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C36E3CC-C887-46D6-AFFB-731F9FB19C9C}"/>
              </a:ext>
            </a:extLst>
          </p:cNvPr>
          <p:cNvCxnSpPr>
            <a:stCxn id="39" idx="0"/>
            <a:endCxn id="48" idx="2"/>
          </p:cNvCxnSpPr>
          <p:nvPr/>
        </p:nvCxnSpPr>
        <p:spPr>
          <a:xfrm flipV="1">
            <a:off x="7075991" y="4441279"/>
            <a:ext cx="315670" cy="399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: 圆角 54">
                <a:extLst>
                  <a:ext uri="{FF2B5EF4-FFF2-40B4-BE49-F238E27FC236}">
                    <a16:creationId xmlns:a16="http://schemas.microsoft.com/office/drawing/2014/main" id="{A484AAB5-F011-4F77-8965-7D52A471A8E6}"/>
                  </a:ext>
                </a:extLst>
              </p:cNvPr>
              <p:cNvSpPr/>
              <p:nvPr/>
            </p:nvSpPr>
            <p:spPr>
              <a:xfrm>
                <a:off x="870542" y="2317712"/>
                <a:ext cx="620555" cy="461665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1,1,1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矩形: 圆角 54">
                <a:extLst>
                  <a:ext uri="{FF2B5EF4-FFF2-40B4-BE49-F238E27FC236}">
                    <a16:creationId xmlns:a16="http://schemas.microsoft.com/office/drawing/2014/main" id="{A484AAB5-F011-4F77-8965-7D52A471A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42" y="2317712"/>
                <a:ext cx="620555" cy="461665"/>
              </a:xfrm>
              <a:prstGeom prst="roundRect">
                <a:avLst/>
              </a:prstGeom>
              <a:blipFill>
                <a:blip r:embed="rId23"/>
                <a:stretch>
                  <a:fillRect l="-4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5FE025F-6B60-47C4-BDAF-4950D3B81140}"/>
              </a:ext>
            </a:extLst>
          </p:cNvPr>
          <p:cNvCxnSpPr>
            <a:cxnSpLocks/>
            <a:stCxn id="12" idx="0"/>
            <a:endCxn id="55" idx="2"/>
          </p:cNvCxnSpPr>
          <p:nvPr/>
        </p:nvCxnSpPr>
        <p:spPr>
          <a:xfrm flipV="1">
            <a:off x="639765" y="2779377"/>
            <a:ext cx="541055" cy="111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A269DBF-529B-4B17-B7F1-FA1C1E66453C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1180820" y="2779377"/>
            <a:ext cx="563140" cy="111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B41D490E-E70B-4165-9216-ABF8C2E9C90D}"/>
                  </a:ext>
                </a:extLst>
              </p:cNvPr>
              <p:cNvSpPr/>
              <p:nvPr/>
            </p:nvSpPr>
            <p:spPr>
              <a:xfrm>
                <a:off x="4867927" y="2317711"/>
                <a:ext cx="601702" cy="461665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1,1,2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B41D490E-E70B-4165-9216-ABF8C2E9C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927" y="2317711"/>
                <a:ext cx="601702" cy="461665"/>
              </a:xfrm>
              <a:prstGeom prst="roundRect">
                <a:avLst/>
              </a:prstGeom>
              <a:blipFill>
                <a:blip r:embed="rId24"/>
                <a:stretch>
                  <a:fillRect l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0665989-A4F1-48F6-B8F7-EAB0763E22DF}"/>
              </a:ext>
            </a:extLst>
          </p:cNvPr>
          <p:cNvCxnSpPr>
            <a:cxnSpLocks/>
            <a:stCxn id="12" idx="0"/>
            <a:endCxn id="63" idx="2"/>
          </p:cNvCxnSpPr>
          <p:nvPr/>
        </p:nvCxnSpPr>
        <p:spPr>
          <a:xfrm flipV="1">
            <a:off x="639765" y="2779376"/>
            <a:ext cx="4529013" cy="111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87A64B90-F920-44F2-A9C1-0825B04CFE3A}"/>
              </a:ext>
            </a:extLst>
          </p:cNvPr>
          <p:cNvCxnSpPr>
            <a:cxnSpLocks/>
            <a:stCxn id="45" idx="0"/>
            <a:endCxn id="63" idx="2"/>
          </p:cNvCxnSpPr>
          <p:nvPr/>
        </p:nvCxnSpPr>
        <p:spPr>
          <a:xfrm flipH="1" flipV="1">
            <a:off x="5168778" y="2779376"/>
            <a:ext cx="635704" cy="1115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: 圆角 86">
                <a:extLst>
                  <a:ext uri="{FF2B5EF4-FFF2-40B4-BE49-F238E27FC236}">
                    <a16:creationId xmlns:a16="http://schemas.microsoft.com/office/drawing/2014/main" id="{96687C2C-069D-49FE-B09E-9F317496D120}"/>
                  </a:ext>
                </a:extLst>
              </p:cNvPr>
              <p:cNvSpPr/>
              <p:nvPr/>
            </p:nvSpPr>
            <p:spPr>
              <a:xfrm>
                <a:off x="1962396" y="2317711"/>
                <a:ext cx="620555" cy="461665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7" name="矩形: 圆角 86">
                <a:extLst>
                  <a:ext uri="{FF2B5EF4-FFF2-40B4-BE49-F238E27FC236}">
                    <a16:creationId xmlns:a16="http://schemas.microsoft.com/office/drawing/2014/main" id="{96687C2C-069D-49FE-B09E-9F317496D1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396" y="2317711"/>
                <a:ext cx="620555" cy="461665"/>
              </a:xfrm>
              <a:prstGeom prst="roundRect">
                <a:avLst/>
              </a:prstGeom>
              <a:blipFill>
                <a:blip r:embed="rId25"/>
                <a:stretch>
                  <a:fillRect l="-4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C5715B34-F62D-4F90-9DDB-12B275A00AF9}"/>
              </a:ext>
            </a:extLst>
          </p:cNvPr>
          <p:cNvCxnSpPr>
            <a:stCxn id="13" idx="0"/>
            <a:endCxn id="87" idx="2"/>
          </p:cNvCxnSpPr>
          <p:nvPr/>
        </p:nvCxnSpPr>
        <p:spPr>
          <a:xfrm flipV="1">
            <a:off x="1180821" y="2779376"/>
            <a:ext cx="1091853" cy="111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3BE29171-BFF4-41F8-86BA-95663FC4D554}"/>
              </a:ext>
            </a:extLst>
          </p:cNvPr>
          <p:cNvCxnSpPr>
            <a:stCxn id="21" idx="0"/>
            <a:endCxn id="87" idx="2"/>
          </p:cNvCxnSpPr>
          <p:nvPr/>
        </p:nvCxnSpPr>
        <p:spPr>
          <a:xfrm flipH="1" flipV="1">
            <a:off x="2272674" y="2779376"/>
            <a:ext cx="31199" cy="111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: 圆角 95">
                <a:extLst>
                  <a:ext uri="{FF2B5EF4-FFF2-40B4-BE49-F238E27FC236}">
                    <a16:creationId xmlns:a16="http://schemas.microsoft.com/office/drawing/2014/main" id="{F01B5137-BAA9-46F8-8018-743C93C9179A}"/>
                  </a:ext>
                </a:extLst>
              </p:cNvPr>
              <p:cNvSpPr/>
              <p:nvPr/>
            </p:nvSpPr>
            <p:spPr>
              <a:xfrm>
                <a:off x="6054116" y="2317710"/>
                <a:ext cx="620555" cy="461665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6" name="矩形: 圆角 95">
                <a:extLst>
                  <a:ext uri="{FF2B5EF4-FFF2-40B4-BE49-F238E27FC236}">
                    <a16:creationId xmlns:a16="http://schemas.microsoft.com/office/drawing/2014/main" id="{F01B5137-BAA9-46F8-8018-743C93C91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116" y="2317710"/>
                <a:ext cx="620555" cy="461665"/>
              </a:xfrm>
              <a:prstGeom prst="roundRect">
                <a:avLst/>
              </a:prstGeom>
              <a:blipFill>
                <a:blip r:embed="rId26"/>
                <a:stretch>
                  <a:fillRect l="-3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1CE925E0-6C8E-4111-B502-C70831757B92}"/>
              </a:ext>
            </a:extLst>
          </p:cNvPr>
          <p:cNvCxnSpPr>
            <a:stCxn id="13" idx="0"/>
            <a:endCxn id="96" idx="2"/>
          </p:cNvCxnSpPr>
          <p:nvPr/>
        </p:nvCxnSpPr>
        <p:spPr>
          <a:xfrm flipV="1">
            <a:off x="1180821" y="2779375"/>
            <a:ext cx="5183573" cy="111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15391D79-1BB8-4CEC-9C6E-A37A1A2BB639}"/>
              </a:ext>
            </a:extLst>
          </p:cNvPr>
          <p:cNvCxnSpPr>
            <a:cxnSpLocks/>
            <a:stCxn id="46" idx="0"/>
            <a:endCxn id="96" idx="2"/>
          </p:cNvCxnSpPr>
          <p:nvPr/>
        </p:nvCxnSpPr>
        <p:spPr>
          <a:xfrm flipH="1" flipV="1">
            <a:off x="6364394" y="2779375"/>
            <a:ext cx="1" cy="111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AEA67686-D526-47B7-A897-A07DB88ED7F0}"/>
              </a:ext>
            </a:extLst>
          </p:cNvPr>
          <p:cNvSpPr/>
          <p:nvPr/>
        </p:nvSpPr>
        <p:spPr>
          <a:xfrm>
            <a:off x="296315" y="1658214"/>
            <a:ext cx="7733355" cy="3657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Softmax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矩形: 圆角 106">
                <a:extLst>
                  <a:ext uri="{FF2B5EF4-FFF2-40B4-BE49-F238E27FC236}">
                    <a16:creationId xmlns:a16="http://schemas.microsoft.com/office/drawing/2014/main" id="{8A920656-0173-458C-BC72-7A92BA487F55}"/>
                  </a:ext>
                </a:extLst>
              </p:cNvPr>
              <p:cNvSpPr/>
              <p:nvPr/>
            </p:nvSpPr>
            <p:spPr>
              <a:xfrm>
                <a:off x="836870" y="821454"/>
                <a:ext cx="620555" cy="461665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1,1,1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矩形: 圆角 106">
                <a:extLst>
                  <a:ext uri="{FF2B5EF4-FFF2-40B4-BE49-F238E27FC236}">
                    <a16:creationId xmlns:a16="http://schemas.microsoft.com/office/drawing/2014/main" id="{8A920656-0173-458C-BC72-7A92BA487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70" y="821454"/>
                <a:ext cx="620555" cy="461665"/>
              </a:xfrm>
              <a:prstGeom prst="roundRect">
                <a:avLst/>
              </a:prstGeom>
              <a:blipFill>
                <a:blip r:embed="rId27"/>
                <a:stretch>
                  <a:fillRect l="-3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矩形: 圆角 107">
                <a:extLst>
                  <a:ext uri="{FF2B5EF4-FFF2-40B4-BE49-F238E27FC236}">
                    <a16:creationId xmlns:a16="http://schemas.microsoft.com/office/drawing/2014/main" id="{742DE20F-8A56-4590-B5C7-E2FA8754E9E9}"/>
                  </a:ext>
                </a:extLst>
              </p:cNvPr>
              <p:cNvSpPr/>
              <p:nvPr/>
            </p:nvSpPr>
            <p:spPr>
              <a:xfrm>
                <a:off x="4834255" y="821453"/>
                <a:ext cx="601702" cy="461665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1,1,2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8" name="矩形: 圆角 107">
                <a:extLst>
                  <a:ext uri="{FF2B5EF4-FFF2-40B4-BE49-F238E27FC236}">
                    <a16:creationId xmlns:a16="http://schemas.microsoft.com/office/drawing/2014/main" id="{742DE20F-8A56-4590-B5C7-E2FA8754E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255" y="821453"/>
                <a:ext cx="601702" cy="461665"/>
              </a:xfrm>
              <a:prstGeom prst="roundRect">
                <a:avLst/>
              </a:prstGeom>
              <a:blipFill>
                <a:blip r:embed="rId28"/>
                <a:stretch>
                  <a:fillRect l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: 圆角 108">
                <a:extLst>
                  <a:ext uri="{FF2B5EF4-FFF2-40B4-BE49-F238E27FC236}">
                    <a16:creationId xmlns:a16="http://schemas.microsoft.com/office/drawing/2014/main" id="{AAE385E8-6B5D-4333-BD21-DE9C4278CE00}"/>
                  </a:ext>
                </a:extLst>
              </p:cNvPr>
              <p:cNvSpPr/>
              <p:nvPr/>
            </p:nvSpPr>
            <p:spPr>
              <a:xfrm>
                <a:off x="1928724" y="821453"/>
                <a:ext cx="620555" cy="461665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9" name="矩形: 圆角 108">
                <a:extLst>
                  <a:ext uri="{FF2B5EF4-FFF2-40B4-BE49-F238E27FC236}">
                    <a16:creationId xmlns:a16="http://schemas.microsoft.com/office/drawing/2014/main" id="{AAE385E8-6B5D-4333-BD21-DE9C4278C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724" y="821453"/>
                <a:ext cx="620555" cy="461665"/>
              </a:xfrm>
              <a:prstGeom prst="roundRect">
                <a:avLst/>
              </a:prstGeom>
              <a:blipFill>
                <a:blip r:embed="rId29"/>
                <a:stretch>
                  <a:fillRect l="-3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矩形: 圆角 109">
                <a:extLst>
                  <a:ext uri="{FF2B5EF4-FFF2-40B4-BE49-F238E27FC236}">
                    <a16:creationId xmlns:a16="http://schemas.microsoft.com/office/drawing/2014/main" id="{9FA0E336-C8DA-435F-8FBA-0CEFBEEC8DE3}"/>
                  </a:ext>
                </a:extLst>
              </p:cNvPr>
              <p:cNvSpPr/>
              <p:nvPr/>
            </p:nvSpPr>
            <p:spPr>
              <a:xfrm>
                <a:off x="6020444" y="821452"/>
                <a:ext cx="620555" cy="461665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0" name="矩形: 圆角 109">
                <a:extLst>
                  <a:ext uri="{FF2B5EF4-FFF2-40B4-BE49-F238E27FC236}">
                    <a16:creationId xmlns:a16="http://schemas.microsoft.com/office/drawing/2014/main" id="{9FA0E336-C8DA-435F-8FBA-0CEFBEEC8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444" y="821452"/>
                <a:ext cx="620555" cy="461665"/>
              </a:xfrm>
              <a:prstGeom prst="roundRect">
                <a:avLst/>
              </a:prstGeom>
              <a:blipFill>
                <a:blip r:embed="rId30"/>
                <a:stretch>
                  <a:fillRect l="-4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D22C570D-E206-43E6-8505-7726F90FAA02}"/>
              </a:ext>
            </a:extLst>
          </p:cNvPr>
          <p:cNvCxnSpPr>
            <a:endCxn id="107" idx="2"/>
          </p:cNvCxnSpPr>
          <p:nvPr/>
        </p:nvCxnSpPr>
        <p:spPr>
          <a:xfrm flipV="1">
            <a:off x="1147147" y="1283119"/>
            <a:ext cx="1" cy="37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F64D75FA-78AD-4452-B77D-5AE560EED72A}"/>
              </a:ext>
            </a:extLst>
          </p:cNvPr>
          <p:cNvCxnSpPr>
            <a:endCxn id="109" idx="2"/>
          </p:cNvCxnSpPr>
          <p:nvPr/>
        </p:nvCxnSpPr>
        <p:spPr>
          <a:xfrm flipV="1">
            <a:off x="2239001" y="1283118"/>
            <a:ext cx="1" cy="375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A9C7669-775F-4600-B298-46706B795303}"/>
              </a:ext>
            </a:extLst>
          </p:cNvPr>
          <p:cNvCxnSpPr>
            <a:endCxn id="108" idx="2"/>
          </p:cNvCxnSpPr>
          <p:nvPr/>
        </p:nvCxnSpPr>
        <p:spPr>
          <a:xfrm flipV="1">
            <a:off x="5135106" y="1283118"/>
            <a:ext cx="0" cy="375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29E27C79-6CEF-45DD-82B5-320974F2C146}"/>
              </a:ext>
            </a:extLst>
          </p:cNvPr>
          <p:cNvCxnSpPr>
            <a:cxnSpLocks/>
            <a:endCxn id="110" idx="2"/>
          </p:cNvCxnSpPr>
          <p:nvPr/>
        </p:nvCxnSpPr>
        <p:spPr>
          <a:xfrm flipV="1">
            <a:off x="6330722" y="1283117"/>
            <a:ext cx="0" cy="39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48F9BDD4-D567-4269-8881-1AAA0A6E7D51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6364394" y="2067036"/>
            <a:ext cx="0" cy="250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79133AAB-3D51-421E-869A-774C8E0FEBBC}"/>
              </a:ext>
            </a:extLst>
          </p:cNvPr>
          <p:cNvCxnSpPr>
            <a:stCxn id="63" idx="0"/>
          </p:cNvCxnSpPr>
          <p:nvPr/>
        </p:nvCxnSpPr>
        <p:spPr>
          <a:xfrm flipV="1">
            <a:off x="5168778" y="2067036"/>
            <a:ext cx="0" cy="25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15212D2F-EB0C-4ABD-A9DA-95ADBE8C045B}"/>
              </a:ext>
            </a:extLst>
          </p:cNvPr>
          <p:cNvCxnSpPr>
            <a:stCxn id="87" idx="0"/>
          </p:cNvCxnSpPr>
          <p:nvPr/>
        </p:nvCxnSpPr>
        <p:spPr>
          <a:xfrm flipH="1" flipV="1">
            <a:off x="2259207" y="2023974"/>
            <a:ext cx="13467" cy="29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BA1AF375-8247-4DB1-9A08-1BA10F4AE755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1180820" y="2023974"/>
            <a:ext cx="0" cy="293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83267FEE-D0D1-43D5-B39F-3AB300871044}"/>
              </a:ext>
            </a:extLst>
          </p:cNvPr>
          <p:cNvSpPr txBox="1"/>
          <p:nvPr/>
        </p:nvSpPr>
        <p:spPr>
          <a:xfrm>
            <a:off x="8188837" y="208461"/>
            <a:ext cx="332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5AB7F9E1-0E0B-4319-B754-F4A0045047A0}"/>
                  </a:ext>
                </a:extLst>
              </p:cNvPr>
              <p:cNvSpPr txBox="1"/>
              <p:nvPr/>
            </p:nvSpPr>
            <p:spPr>
              <a:xfrm>
                <a:off x="8116478" y="208461"/>
                <a:ext cx="3397819" cy="7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5AB7F9E1-0E0B-4319-B754-F4A004504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478" y="208461"/>
                <a:ext cx="3397819" cy="76456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930B7FA2-4184-4A67-A0D6-FF080FB86CA0}"/>
                  </a:ext>
                </a:extLst>
              </p:cNvPr>
              <p:cNvSpPr/>
              <p:nvPr/>
            </p:nvSpPr>
            <p:spPr>
              <a:xfrm>
                <a:off x="10277495" y="1302959"/>
                <a:ext cx="545048" cy="461665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930B7FA2-4184-4A67-A0D6-FF080FB86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495" y="1302959"/>
                <a:ext cx="545048" cy="461665"/>
              </a:xfrm>
              <a:prstGeom prst="roundRect">
                <a:avLst/>
              </a:prstGeom>
              <a:blipFill>
                <a:blip r:embed="rId32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71DEB92D-66B9-4DCC-91F0-766EAACE7ED9}"/>
                  </a:ext>
                </a:extLst>
              </p:cNvPr>
              <p:cNvSpPr/>
              <p:nvPr/>
            </p:nvSpPr>
            <p:spPr>
              <a:xfrm>
                <a:off x="10277495" y="1856045"/>
                <a:ext cx="545048" cy="461665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71DEB92D-66B9-4DCC-91F0-766EAACE7E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495" y="1856045"/>
                <a:ext cx="545048" cy="461665"/>
              </a:xfrm>
              <a:prstGeom prst="roundRect">
                <a:avLst/>
              </a:prstGeom>
              <a:blipFill>
                <a:blip r:embed="rId33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矩形: 圆角 136">
                <a:extLst>
                  <a:ext uri="{FF2B5EF4-FFF2-40B4-BE49-F238E27FC236}">
                    <a16:creationId xmlns:a16="http://schemas.microsoft.com/office/drawing/2014/main" id="{46EBF7BE-1027-4AF8-A430-704B56816468}"/>
                  </a:ext>
                </a:extLst>
              </p:cNvPr>
              <p:cNvSpPr/>
              <p:nvPr/>
            </p:nvSpPr>
            <p:spPr>
              <a:xfrm>
                <a:off x="9652213" y="1564875"/>
                <a:ext cx="545048" cy="46166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7" name="矩形: 圆角 136">
                <a:extLst>
                  <a:ext uri="{FF2B5EF4-FFF2-40B4-BE49-F238E27FC236}">
                    <a16:creationId xmlns:a16="http://schemas.microsoft.com/office/drawing/2014/main" id="{46EBF7BE-1027-4AF8-A430-704B568164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213" y="1564875"/>
                <a:ext cx="545048" cy="461665"/>
              </a:xfrm>
              <a:prstGeom prst="round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78B531A8-7D13-4B54-AED4-94BEE36A7EEA}"/>
              </a:ext>
            </a:extLst>
          </p:cNvPr>
          <p:cNvCxnSpPr>
            <a:stCxn id="137" idx="1"/>
          </p:cNvCxnSpPr>
          <p:nvPr/>
        </p:nvCxnSpPr>
        <p:spPr>
          <a:xfrm flipH="1" flipV="1">
            <a:off x="9285402" y="1795707"/>
            <a:ext cx="3668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矩形: 圆角 139">
                <a:extLst>
                  <a:ext uri="{FF2B5EF4-FFF2-40B4-BE49-F238E27FC236}">
                    <a16:creationId xmlns:a16="http://schemas.microsoft.com/office/drawing/2014/main" id="{A95DB842-E1EC-41C3-B946-9211C7F466D5}"/>
                  </a:ext>
                </a:extLst>
              </p:cNvPr>
              <p:cNvSpPr/>
              <p:nvPr/>
            </p:nvSpPr>
            <p:spPr>
              <a:xfrm>
                <a:off x="8914175" y="1612827"/>
                <a:ext cx="368189" cy="3657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矩形: 圆角 139">
                <a:extLst>
                  <a:ext uri="{FF2B5EF4-FFF2-40B4-BE49-F238E27FC236}">
                    <a16:creationId xmlns:a16="http://schemas.microsoft.com/office/drawing/2014/main" id="{A95DB842-E1EC-41C3-B946-9211C7F46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175" y="1612827"/>
                <a:ext cx="368189" cy="365760"/>
              </a:xfrm>
              <a:prstGeom prst="roundRect">
                <a:avLst/>
              </a:prstGeom>
              <a:blipFill>
                <a:blip r:embed="rId35"/>
                <a:stretch>
                  <a:fillRect l="-7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95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D77921B-7617-4C95-8381-EFC6B8EDD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589" y="422649"/>
            <a:ext cx="6027942" cy="601270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1C9344B-7D05-43ED-A832-332A6FD649AC}"/>
              </a:ext>
            </a:extLst>
          </p:cNvPr>
          <p:cNvSpPr txBox="1"/>
          <p:nvPr/>
        </p:nvSpPr>
        <p:spPr>
          <a:xfrm>
            <a:off x="304800" y="325120"/>
            <a:ext cx="353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699BCC-691B-4CC3-A487-2E8219015E7E}"/>
              </a:ext>
            </a:extLst>
          </p:cNvPr>
          <p:cNvSpPr txBox="1"/>
          <p:nvPr/>
        </p:nvSpPr>
        <p:spPr>
          <a:xfrm>
            <a:off x="396240" y="1412240"/>
            <a:ext cx="406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 Layer</a:t>
            </a:r>
          </a:p>
          <a:p>
            <a:pPr marL="342900" indent="-3429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 Layer</a:t>
            </a:r>
          </a:p>
          <a:p>
            <a:pPr marL="342900" indent="-3429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5540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EA3E563-4F63-4B01-89A8-09AFE066CFFE}"/>
              </a:ext>
            </a:extLst>
          </p:cNvPr>
          <p:cNvSpPr txBox="1"/>
          <p:nvPr/>
        </p:nvSpPr>
        <p:spPr>
          <a:xfrm>
            <a:off x="233680" y="152400"/>
            <a:ext cx="286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 Layer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E62C29-20E6-4288-8236-988198F74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56" y="799792"/>
            <a:ext cx="2118544" cy="370364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788AD54-398A-4123-A646-372061C4C319}"/>
              </a:ext>
            </a:extLst>
          </p:cNvPr>
          <p:cNvSpPr txBox="1"/>
          <p:nvPr/>
        </p:nvSpPr>
        <p:spPr>
          <a:xfrm>
            <a:off x="3845562" y="873760"/>
            <a:ext cx="63703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 Stack made up of two layers: Multi-Head Attention layer &amp; Feed Forward layer.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layer has a residual connection and a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LayerNorm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 consist of same Encoder Layer </a:t>
            </a:r>
          </a:p>
        </p:txBody>
      </p:sp>
    </p:spTree>
    <p:extLst>
      <p:ext uri="{BB962C8B-B14F-4D97-AF65-F5344CB8AC3E}">
        <p14:creationId xmlns:p14="http://schemas.microsoft.com/office/powerpoint/2010/main" val="175333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45CAC2-FE7E-44B8-A627-3FCC57932E4D}"/>
              </a:ext>
            </a:extLst>
          </p:cNvPr>
          <p:cNvSpPr txBox="1"/>
          <p:nvPr/>
        </p:nvSpPr>
        <p:spPr>
          <a:xfrm>
            <a:off x="233680" y="152400"/>
            <a:ext cx="286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 Layer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076380C-0CCF-46C3-B0E4-E914608487BF}"/>
              </a:ext>
            </a:extLst>
          </p:cNvPr>
          <p:cNvSpPr/>
          <p:nvPr/>
        </p:nvSpPr>
        <p:spPr>
          <a:xfrm>
            <a:off x="2123440" y="3567945"/>
            <a:ext cx="975360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Multi-head attn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163C7CCD-9D71-445C-814F-1F57B6A2D237}"/>
                  </a:ext>
                </a:extLst>
              </p:cNvPr>
              <p:cNvSpPr/>
              <p:nvPr/>
            </p:nvSpPr>
            <p:spPr>
              <a:xfrm>
                <a:off x="2428240" y="2943105"/>
                <a:ext cx="365760" cy="33528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163C7CCD-9D71-445C-814F-1F57B6A2D2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40" y="2943105"/>
                <a:ext cx="365760" cy="335280"/>
              </a:xfrm>
              <a:prstGeom prst="ellipse">
                <a:avLst/>
              </a:prstGeom>
              <a:blipFill>
                <a:blip r:embed="rId3"/>
                <a:stretch>
                  <a:fillRect l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1D22CFE2-82CB-491A-8089-6803EE39EC0D}"/>
              </a:ext>
            </a:extLst>
          </p:cNvPr>
          <p:cNvCxnSpPr/>
          <p:nvPr/>
        </p:nvCxnSpPr>
        <p:spPr>
          <a:xfrm rot="16200000" flipV="1">
            <a:off x="2125980" y="4246125"/>
            <a:ext cx="604520" cy="3657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0BD14EA9-059C-4216-ACBF-073F2E1229C3}"/>
              </a:ext>
            </a:extLst>
          </p:cNvPr>
          <p:cNvCxnSpPr/>
          <p:nvPr/>
        </p:nvCxnSpPr>
        <p:spPr>
          <a:xfrm rot="5400000" flipH="1" flipV="1">
            <a:off x="2471420" y="4266445"/>
            <a:ext cx="604520" cy="3251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0DA2B49-78D3-4992-BB41-A56BA29E6E6F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2611120" y="4126745"/>
            <a:ext cx="0" cy="604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CEA406F-030A-43A8-B2D3-5AC6028219E3}"/>
              </a:ext>
            </a:extLst>
          </p:cNvPr>
          <p:cNvCxnSpPr>
            <a:stCxn id="3" idx="0"/>
            <a:endCxn id="4" idx="4"/>
          </p:cNvCxnSpPr>
          <p:nvPr/>
        </p:nvCxnSpPr>
        <p:spPr>
          <a:xfrm flipV="1">
            <a:off x="2611120" y="3278385"/>
            <a:ext cx="0" cy="28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22DDD1B-0A30-4574-AB93-0B9E0C3DE6E3}"/>
              </a:ext>
            </a:extLst>
          </p:cNvPr>
          <p:cNvSpPr/>
          <p:nvPr/>
        </p:nvSpPr>
        <p:spPr>
          <a:xfrm>
            <a:off x="2123440" y="2480825"/>
            <a:ext cx="975360" cy="2692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LayerNorm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0A520305-1FDE-4D8B-AB29-380349BE457B}"/>
                  </a:ext>
                </a:extLst>
              </p:cNvPr>
              <p:cNvSpPr/>
              <p:nvPr/>
            </p:nvSpPr>
            <p:spPr>
              <a:xfrm>
                <a:off x="2407920" y="4731265"/>
                <a:ext cx="365760" cy="3454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0A520305-1FDE-4D8B-AB29-380349BE4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920" y="4731265"/>
                <a:ext cx="365760" cy="34544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5CC24D66-3435-4479-90E2-C5FF694BB112}"/>
              </a:ext>
            </a:extLst>
          </p:cNvPr>
          <p:cNvCxnSpPr>
            <a:cxnSpLocks/>
            <a:stCxn id="15" idx="1"/>
            <a:endCxn id="4" idx="2"/>
          </p:cNvCxnSpPr>
          <p:nvPr/>
        </p:nvCxnSpPr>
        <p:spPr>
          <a:xfrm rot="10800000" flipH="1">
            <a:off x="2407920" y="3110745"/>
            <a:ext cx="20320" cy="1793240"/>
          </a:xfrm>
          <a:prstGeom prst="bentConnector3">
            <a:avLst>
              <a:gd name="adj1" fmla="val -277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9FE0AB7-4E34-4FE9-8F71-2A05BF4C1229}"/>
              </a:ext>
            </a:extLst>
          </p:cNvPr>
          <p:cNvCxnSpPr>
            <a:stCxn id="4" idx="0"/>
            <a:endCxn id="14" idx="2"/>
          </p:cNvCxnSpPr>
          <p:nvPr/>
        </p:nvCxnSpPr>
        <p:spPr>
          <a:xfrm flipV="1">
            <a:off x="2611120" y="2750065"/>
            <a:ext cx="0" cy="19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2F79224E-123A-4150-9165-7A9E1286C3AA}"/>
              </a:ext>
            </a:extLst>
          </p:cNvPr>
          <p:cNvSpPr txBox="1"/>
          <p:nvPr/>
        </p:nvSpPr>
        <p:spPr>
          <a:xfrm>
            <a:off x="1981199" y="4163813"/>
            <a:ext cx="12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435E0BF-62A7-439C-B624-186922C57C7E}"/>
              </a:ext>
            </a:extLst>
          </p:cNvPr>
          <p:cNvSpPr txBox="1"/>
          <p:nvPr/>
        </p:nvSpPr>
        <p:spPr>
          <a:xfrm>
            <a:off x="2377440" y="4163813"/>
            <a:ext cx="12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10DC3F2-DA63-4091-834E-463DE8A90F96}"/>
              </a:ext>
            </a:extLst>
          </p:cNvPr>
          <p:cNvSpPr txBox="1"/>
          <p:nvPr/>
        </p:nvSpPr>
        <p:spPr>
          <a:xfrm>
            <a:off x="2936240" y="4162305"/>
            <a:ext cx="18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8F903BB-356E-48EF-8B37-55576E7FA8F4}"/>
              </a:ext>
            </a:extLst>
          </p:cNvPr>
          <p:cNvSpPr txBox="1"/>
          <p:nvPr/>
        </p:nvSpPr>
        <p:spPr>
          <a:xfrm>
            <a:off x="762001" y="3512065"/>
            <a:ext cx="106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Module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1191195-8C3A-4A35-8361-C5D3D56905C4}"/>
              </a:ext>
            </a:extLst>
          </p:cNvPr>
          <p:cNvSpPr txBox="1"/>
          <p:nvPr/>
        </p:nvSpPr>
        <p:spPr>
          <a:xfrm>
            <a:off x="579122" y="1250881"/>
            <a:ext cx="367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Layer1: Multi-Head Attention Layer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CA042DC-CEE7-474C-A5E5-C737FA9D9CEF}"/>
              </a:ext>
            </a:extLst>
          </p:cNvPr>
          <p:cNvSpPr/>
          <p:nvPr/>
        </p:nvSpPr>
        <p:spPr>
          <a:xfrm>
            <a:off x="7247892" y="4429005"/>
            <a:ext cx="1381760" cy="33932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2A97CD86-D800-412A-BD74-A22887B62A55}"/>
              </a:ext>
            </a:extLst>
          </p:cNvPr>
          <p:cNvSpPr/>
          <p:nvPr/>
        </p:nvSpPr>
        <p:spPr>
          <a:xfrm>
            <a:off x="7247892" y="3428724"/>
            <a:ext cx="1381760" cy="33932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5CBEB6E-4934-4652-8838-BCCEC85A4705}"/>
              </a:ext>
            </a:extLst>
          </p:cNvPr>
          <p:cNvSpPr/>
          <p:nvPr/>
        </p:nvSpPr>
        <p:spPr>
          <a:xfrm>
            <a:off x="7552692" y="3953749"/>
            <a:ext cx="772160" cy="289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406F5578-1B9E-466B-B9C1-1747E99A0979}"/>
                  </a:ext>
                </a:extLst>
              </p:cNvPr>
              <p:cNvSpPr/>
              <p:nvPr/>
            </p:nvSpPr>
            <p:spPr>
              <a:xfrm>
                <a:off x="7755892" y="2925325"/>
                <a:ext cx="365760" cy="33528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406F5578-1B9E-466B-B9C1-1747E99A09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892" y="2925325"/>
                <a:ext cx="365760" cy="335280"/>
              </a:xfrm>
              <a:prstGeom prst="ellipse">
                <a:avLst/>
              </a:prstGeom>
              <a:blipFill>
                <a:blip r:embed="rId5"/>
                <a:stretch>
                  <a:fillRect l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24DC4136-C9FC-4800-9303-30148299D356}"/>
              </a:ext>
            </a:extLst>
          </p:cNvPr>
          <p:cNvSpPr/>
          <p:nvPr/>
        </p:nvSpPr>
        <p:spPr>
          <a:xfrm>
            <a:off x="7451092" y="2463045"/>
            <a:ext cx="975360" cy="2692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LayerNorm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58792D8-A6FE-4AEB-9C94-329BE908D6F1}"/>
              </a:ext>
            </a:extLst>
          </p:cNvPr>
          <p:cNvCxnSpPr>
            <a:stCxn id="47" idx="0"/>
            <a:endCxn id="48" idx="2"/>
          </p:cNvCxnSpPr>
          <p:nvPr/>
        </p:nvCxnSpPr>
        <p:spPr>
          <a:xfrm flipV="1">
            <a:off x="7938772" y="2732285"/>
            <a:ext cx="0" cy="19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76C657E-1403-4FE2-8941-3B5F3E77F926}"/>
              </a:ext>
            </a:extLst>
          </p:cNvPr>
          <p:cNvCxnSpPr>
            <a:stCxn id="39" idx="0"/>
            <a:endCxn id="41" idx="2"/>
          </p:cNvCxnSpPr>
          <p:nvPr/>
        </p:nvCxnSpPr>
        <p:spPr>
          <a:xfrm flipV="1">
            <a:off x="7938772" y="4243309"/>
            <a:ext cx="0" cy="18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75EA0D5-E3B0-4F84-B6B9-0A9DAF989A32}"/>
              </a:ext>
            </a:extLst>
          </p:cNvPr>
          <p:cNvCxnSpPr>
            <a:cxnSpLocks/>
            <a:stCxn id="41" idx="0"/>
            <a:endCxn id="40" idx="2"/>
          </p:cNvCxnSpPr>
          <p:nvPr/>
        </p:nvCxnSpPr>
        <p:spPr>
          <a:xfrm flipV="1">
            <a:off x="7938772" y="3768053"/>
            <a:ext cx="0" cy="18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D8BA812-7704-4451-94F7-3BC6A7CE61A2}"/>
              </a:ext>
            </a:extLst>
          </p:cNvPr>
          <p:cNvCxnSpPr>
            <a:stCxn id="40" idx="0"/>
            <a:endCxn id="47" idx="4"/>
          </p:cNvCxnSpPr>
          <p:nvPr/>
        </p:nvCxnSpPr>
        <p:spPr>
          <a:xfrm flipV="1">
            <a:off x="7938772" y="3260605"/>
            <a:ext cx="0" cy="16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56763250-26FD-46EA-A26D-CAB92088CCF7}"/>
                  </a:ext>
                </a:extLst>
              </p:cNvPr>
              <p:cNvSpPr/>
              <p:nvPr/>
            </p:nvSpPr>
            <p:spPr>
              <a:xfrm>
                <a:off x="7755892" y="4954030"/>
                <a:ext cx="365760" cy="3454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56763250-26FD-46EA-A26D-CAB92088C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892" y="4954030"/>
                <a:ext cx="365760" cy="34544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A0AF884-1145-4EA5-A532-C5D45DBE903C}"/>
              </a:ext>
            </a:extLst>
          </p:cNvPr>
          <p:cNvCxnSpPr>
            <a:stCxn id="58" idx="0"/>
            <a:endCxn id="39" idx="2"/>
          </p:cNvCxnSpPr>
          <p:nvPr/>
        </p:nvCxnSpPr>
        <p:spPr>
          <a:xfrm flipV="1">
            <a:off x="7938772" y="4768334"/>
            <a:ext cx="0" cy="18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E212C32A-7C9C-4102-A168-B2287C2A3A79}"/>
              </a:ext>
            </a:extLst>
          </p:cNvPr>
          <p:cNvCxnSpPr>
            <a:stCxn id="58" idx="1"/>
            <a:endCxn id="47" idx="2"/>
          </p:cNvCxnSpPr>
          <p:nvPr/>
        </p:nvCxnSpPr>
        <p:spPr>
          <a:xfrm rot="10800000">
            <a:off x="7755892" y="3092966"/>
            <a:ext cx="12700" cy="2033785"/>
          </a:xfrm>
          <a:prstGeom prst="bentConnector3">
            <a:avLst>
              <a:gd name="adj1" fmla="val 772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463849B-F490-4494-932F-6F174DBB1402}"/>
              </a:ext>
            </a:extLst>
          </p:cNvPr>
          <p:cNvSpPr txBox="1"/>
          <p:nvPr/>
        </p:nvSpPr>
        <p:spPr>
          <a:xfrm>
            <a:off x="5624833" y="3388528"/>
            <a:ext cx="106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Module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左大括号 68">
            <a:extLst>
              <a:ext uri="{FF2B5EF4-FFF2-40B4-BE49-F238E27FC236}">
                <a16:creationId xmlns:a16="http://schemas.microsoft.com/office/drawing/2014/main" id="{7E270070-EC39-457F-B713-F07CEADB09FB}"/>
              </a:ext>
            </a:extLst>
          </p:cNvPr>
          <p:cNvSpPr/>
          <p:nvPr/>
        </p:nvSpPr>
        <p:spPr>
          <a:xfrm rot="10800000">
            <a:off x="8812532" y="3524765"/>
            <a:ext cx="299717" cy="12435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86CEB8E-5BF1-4018-B163-BD6FA897BEE9}"/>
              </a:ext>
            </a:extLst>
          </p:cNvPr>
          <p:cNvSpPr txBox="1"/>
          <p:nvPr/>
        </p:nvSpPr>
        <p:spPr>
          <a:xfrm>
            <a:off x="9243062" y="3949902"/>
            <a:ext cx="218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9AFA066C-471D-43C4-A804-0370202CB903}"/>
                  </a:ext>
                </a:extLst>
              </p:cNvPr>
              <p:cNvSpPr/>
              <p:nvPr/>
            </p:nvSpPr>
            <p:spPr>
              <a:xfrm>
                <a:off x="2428240" y="1937265"/>
                <a:ext cx="365760" cy="34544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9AFA066C-471D-43C4-A804-0370202CB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40" y="1937265"/>
                <a:ext cx="365760" cy="34544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1D5DDC8-9221-4E57-9073-1E69A38A55CE}"/>
              </a:ext>
            </a:extLst>
          </p:cNvPr>
          <p:cNvCxnSpPr>
            <a:stCxn id="14" idx="0"/>
            <a:endCxn id="72" idx="2"/>
          </p:cNvCxnSpPr>
          <p:nvPr/>
        </p:nvCxnSpPr>
        <p:spPr>
          <a:xfrm flipV="1">
            <a:off x="2611120" y="2282705"/>
            <a:ext cx="0" cy="1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4B53ED08-0672-4897-9631-A28762584818}"/>
                  </a:ext>
                </a:extLst>
              </p:cNvPr>
              <p:cNvSpPr/>
              <p:nvPr/>
            </p:nvSpPr>
            <p:spPr>
              <a:xfrm>
                <a:off x="7755891" y="1937265"/>
                <a:ext cx="365760" cy="34544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4B53ED08-0672-4897-9631-A287625848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891" y="1937265"/>
                <a:ext cx="365760" cy="34544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C0D6EEA-ED3F-4AA1-87BB-AE25B10D7B90}"/>
              </a:ext>
            </a:extLst>
          </p:cNvPr>
          <p:cNvCxnSpPr>
            <a:stCxn id="48" idx="0"/>
            <a:endCxn id="76" idx="2"/>
          </p:cNvCxnSpPr>
          <p:nvPr/>
        </p:nvCxnSpPr>
        <p:spPr>
          <a:xfrm flipH="1" flipV="1">
            <a:off x="7938771" y="2282705"/>
            <a:ext cx="1" cy="18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DF31BF5F-DC86-453F-8920-2AD54FA6A2F3}"/>
              </a:ext>
            </a:extLst>
          </p:cNvPr>
          <p:cNvSpPr txBox="1"/>
          <p:nvPr/>
        </p:nvSpPr>
        <p:spPr>
          <a:xfrm>
            <a:off x="6392545" y="1229528"/>
            <a:ext cx="308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Layer2: Feed Forward Layer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2C797383-BD4D-4D84-AC58-3471304CFD97}"/>
              </a:ext>
            </a:extLst>
          </p:cNvPr>
          <p:cNvCxnSpPr>
            <a:stCxn id="72" idx="0"/>
            <a:endCxn id="58" idx="2"/>
          </p:cNvCxnSpPr>
          <p:nvPr/>
        </p:nvCxnSpPr>
        <p:spPr>
          <a:xfrm rot="16200000" flipH="1">
            <a:off x="3593843" y="954541"/>
            <a:ext cx="3362205" cy="5327652"/>
          </a:xfrm>
          <a:prstGeom prst="curvedConnector5">
            <a:avLst>
              <a:gd name="adj1" fmla="val -6799"/>
              <a:gd name="adj2" fmla="val 38939"/>
              <a:gd name="adj3" fmla="val 1067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50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DAF081-07FA-4B73-BDCE-DB323175898D}"/>
              </a:ext>
            </a:extLst>
          </p:cNvPr>
          <p:cNvSpPr txBox="1"/>
          <p:nvPr/>
        </p:nvSpPr>
        <p:spPr>
          <a:xfrm>
            <a:off x="233680" y="152400"/>
            <a:ext cx="286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 Layer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49B83BC-260A-4230-967B-728D6EFF373F}"/>
              </a:ext>
            </a:extLst>
          </p:cNvPr>
          <p:cNvSpPr/>
          <p:nvPr/>
        </p:nvSpPr>
        <p:spPr>
          <a:xfrm>
            <a:off x="2755901" y="2489200"/>
            <a:ext cx="1529079" cy="6908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Encoder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D14B353-3A55-43B2-97FF-31B266D35996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055621" y="2204720"/>
            <a:ext cx="0" cy="28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41A45F27-896D-4930-84E0-26526810543D}"/>
                  </a:ext>
                </a:extLst>
              </p:cNvPr>
              <p:cNvSpPr/>
              <p:nvPr/>
            </p:nvSpPr>
            <p:spPr>
              <a:xfrm>
                <a:off x="2887981" y="1869440"/>
                <a:ext cx="335280" cy="33528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41A45F27-896D-4930-84E0-2652681054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981" y="1869440"/>
                <a:ext cx="335280" cy="335280"/>
              </a:xfrm>
              <a:prstGeom prst="roundRect">
                <a:avLst/>
              </a:prstGeom>
              <a:blipFill>
                <a:blip r:embed="rId3"/>
                <a:stretch>
                  <a:fillRect l="-17857" b="-1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77991F03-C716-4273-8076-51873713CB6C}"/>
                  </a:ext>
                </a:extLst>
              </p:cNvPr>
              <p:cNvSpPr/>
              <p:nvPr/>
            </p:nvSpPr>
            <p:spPr>
              <a:xfrm>
                <a:off x="3335021" y="1869440"/>
                <a:ext cx="335280" cy="33528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77991F03-C716-4273-8076-51873713C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021" y="1869440"/>
                <a:ext cx="335280" cy="335280"/>
              </a:xfrm>
              <a:prstGeom prst="roundRect">
                <a:avLst/>
              </a:prstGeom>
              <a:blipFill>
                <a:blip r:embed="rId4"/>
                <a:stretch>
                  <a:fillRect l="-17857" b="-1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4153BDD8-65A8-4213-B4EA-C938E1CE7698}"/>
                  </a:ext>
                </a:extLst>
              </p:cNvPr>
              <p:cNvSpPr/>
              <p:nvPr/>
            </p:nvSpPr>
            <p:spPr>
              <a:xfrm>
                <a:off x="3843021" y="1869440"/>
                <a:ext cx="335280" cy="33528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4153BDD8-65A8-4213-B4EA-C938E1CE7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021" y="1869440"/>
                <a:ext cx="335280" cy="335280"/>
              </a:xfrm>
              <a:prstGeom prst="roundRect">
                <a:avLst/>
              </a:prstGeom>
              <a:blipFill>
                <a:blip r:embed="rId5"/>
                <a:stretch>
                  <a:fillRect l="-16071" b="-1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E12F722-80C5-47EC-8911-27B6D3870D72}"/>
              </a:ext>
            </a:extLst>
          </p:cNvPr>
          <p:cNvCxnSpPr>
            <a:endCxn id="6" idx="2"/>
          </p:cNvCxnSpPr>
          <p:nvPr/>
        </p:nvCxnSpPr>
        <p:spPr>
          <a:xfrm flipV="1">
            <a:off x="3502661" y="2204720"/>
            <a:ext cx="0" cy="28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32C0D49-B892-45E4-9CD5-6B2A5003A6D2}"/>
              </a:ext>
            </a:extLst>
          </p:cNvPr>
          <p:cNvCxnSpPr>
            <a:endCxn id="7" idx="2"/>
          </p:cNvCxnSpPr>
          <p:nvPr/>
        </p:nvCxnSpPr>
        <p:spPr>
          <a:xfrm flipV="1">
            <a:off x="4010661" y="2204720"/>
            <a:ext cx="0" cy="28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281D4438-4E67-42F9-AF4C-13BD73406AF1}"/>
                  </a:ext>
                </a:extLst>
              </p:cNvPr>
              <p:cNvSpPr/>
              <p:nvPr/>
            </p:nvSpPr>
            <p:spPr>
              <a:xfrm>
                <a:off x="2887981" y="3373239"/>
                <a:ext cx="335280" cy="33528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281D4438-4E67-42F9-AF4C-13BD73406A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981" y="3373239"/>
                <a:ext cx="335280" cy="335280"/>
              </a:xfrm>
              <a:prstGeom prst="roundRect">
                <a:avLst/>
              </a:prstGeom>
              <a:blipFill>
                <a:blip r:embed="rId6"/>
                <a:stretch>
                  <a:fillRect l="-10714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504156C0-D305-4435-98D0-EEE5421E705B}"/>
                  </a:ext>
                </a:extLst>
              </p:cNvPr>
              <p:cNvSpPr/>
              <p:nvPr/>
            </p:nvSpPr>
            <p:spPr>
              <a:xfrm>
                <a:off x="3335021" y="3373239"/>
                <a:ext cx="335280" cy="33528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504156C0-D305-4435-98D0-EEE5421E7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021" y="3373239"/>
                <a:ext cx="335280" cy="335280"/>
              </a:xfrm>
              <a:prstGeom prst="roundRect">
                <a:avLst/>
              </a:prstGeom>
              <a:blipFill>
                <a:blip r:embed="rId7"/>
                <a:stretch>
                  <a:fillRect l="-10714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2D633159-6012-4709-B17F-EC064EFE7869}"/>
                  </a:ext>
                </a:extLst>
              </p:cNvPr>
              <p:cNvSpPr/>
              <p:nvPr/>
            </p:nvSpPr>
            <p:spPr>
              <a:xfrm>
                <a:off x="3868421" y="3373239"/>
                <a:ext cx="335280" cy="33528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2D633159-6012-4709-B17F-EC064EFE7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421" y="3373239"/>
                <a:ext cx="335280" cy="335280"/>
              </a:xfrm>
              <a:prstGeom prst="roundRect">
                <a:avLst/>
              </a:prstGeom>
              <a:blipFill>
                <a:blip r:embed="rId8"/>
                <a:stretch>
                  <a:fillRect l="-10714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0F00631-D49D-49C8-88FB-F3CB5E000693}"/>
              </a:ext>
            </a:extLst>
          </p:cNvPr>
          <p:cNvCxnSpPr>
            <a:stCxn id="10" idx="0"/>
          </p:cNvCxnSpPr>
          <p:nvPr/>
        </p:nvCxnSpPr>
        <p:spPr>
          <a:xfrm flipV="1">
            <a:off x="3055621" y="3180080"/>
            <a:ext cx="0" cy="193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DE0CAB7-2362-4924-9D2B-BBD657A0EB80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502661" y="3180080"/>
            <a:ext cx="0" cy="193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D04752E-59E6-4455-908A-DE6FDCAB9D92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036061" y="3180080"/>
            <a:ext cx="0" cy="193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8F56F77-6CBB-4BC2-9B77-13AC8A4307A7}"/>
              </a:ext>
            </a:extLst>
          </p:cNvPr>
          <p:cNvSpPr/>
          <p:nvPr/>
        </p:nvSpPr>
        <p:spPr>
          <a:xfrm>
            <a:off x="7226301" y="2489200"/>
            <a:ext cx="1529079" cy="6908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Encoder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1D89944B-E394-4554-ACA9-9A6E3D76829B}"/>
                  </a:ext>
                </a:extLst>
              </p:cNvPr>
              <p:cNvSpPr/>
              <p:nvPr/>
            </p:nvSpPr>
            <p:spPr>
              <a:xfrm>
                <a:off x="7358381" y="3373239"/>
                <a:ext cx="335280" cy="33528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1D89944B-E394-4554-ACA9-9A6E3D768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381" y="3373239"/>
                <a:ext cx="335280" cy="335280"/>
              </a:xfrm>
              <a:prstGeom prst="roundRect">
                <a:avLst/>
              </a:prstGeom>
              <a:blipFill>
                <a:blip r:embed="rId9"/>
                <a:stretch>
                  <a:fillRect l="-8929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910C784E-D93A-4DC6-A303-EBAF4E14D82D}"/>
                  </a:ext>
                </a:extLst>
              </p:cNvPr>
              <p:cNvSpPr/>
              <p:nvPr/>
            </p:nvSpPr>
            <p:spPr>
              <a:xfrm>
                <a:off x="7805421" y="3373239"/>
                <a:ext cx="335280" cy="33528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910C784E-D93A-4DC6-A303-EBAF4E14D8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421" y="3373239"/>
                <a:ext cx="335280" cy="335280"/>
              </a:xfrm>
              <a:prstGeom prst="roundRect">
                <a:avLst/>
              </a:prstGeom>
              <a:blipFill>
                <a:blip r:embed="rId10"/>
                <a:stretch>
                  <a:fillRect l="-8929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75EAB894-9C72-49ED-84DD-E1398EB0EEF0}"/>
                  </a:ext>
                </a:extLst>
              </p:cNvPr>
              <p:cNvSpPr/>
              <p:nvPr/>
            </p:nvSpPr>
            <p:spPr>
              <a:xfrm>
                <a:off x="8338821" y="3373239"/>
                <a:ext cx="335280" cy="33528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75EAB894-9C72-49ED-84DD-E1398EB0EE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821" y="3373239"/>
                <a:ext cx="335280" cy="335280"/>
              </a:xfrm>
              <a:prstGeom prst="roundRect">
                <a:avLst/>
              </a:prstGeom>
              <a:blipFill>
                <a:blip r:embed="rId11"/>
                <a:stretch>
                  <a:fillRect l="-10714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68C79FE-EF7E-4452-938E-3CFEEC81AAF8}"/>
              </a:ext>
            </a:extLst>
          </p:cNvPr>
          <p:cNvCxnSpPr>
            <a:stCxn id="18" idx="0"/>
          </p:cNvCxnSpPr>
          <p:nvPr/>
        </p:nvCxnSpPr>
        <p:spPr>
          <a:xfrm flipV="1">
            <a:off x="7526021" y="3180080"/>
            <a:ext cx="0" cy="193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EB04225-7C0E-4434-87F7-F6E45A91A1E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7973061" y="3180080"/>
            <a:ext cx="0" cy="193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56D4498-1441-4C3A-A6D0-D602613C4A23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8506461" y="3180080"/>
            <a:ext cx="0" cy="193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E5916BF6-B026-4DBB-AA5C-37F5DF956613}"/>
                  </a:ext>
                </a:extLst>
              </p:cNvPr>
              <p:cNvSpPr/>
              <p:nvPr/>
            </p:nvSpPr>
            <p:spPr>
              <a:xfrm>
                <a:off x="7335520" y="1869440"/>
                <a:ext cx="1310639" cy="33528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E5916BF6-B026-4DBB-AA5C-37F5DF9566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520" y="1869440"/>
                <a:ext cx="1310639" cy="33528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AEDE895-5FB9-4A7B-93AC-BED639A82419}"/>
              </a:ext>
            </a:extLst>
          </p:cNvPr>
          <p:cNvCxnSpPr>
            <a:cxnSpLocks/>
            <a:stCxn id="17" idx="0"/>
            <a:endCxn id="24" idx="2"/>
          </p:cNvCxnSpPr>
          <p:nvPr/>
        </p:nvCxnSpPr>
        <p:spPr>
          <a:xfrm flipH="1" flipV="1">
            <a:off x="7990840" y="2204720"/>
            <a:ext cx="1" cy="28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2FB2682-AB2D-4DA3-8E37-44BDEBE9779A}"/>
              </a:ext>
            </a:extLst>
          </p:cNvPr>
          <p:cNvSpPr txBox="1"/>
          <p:nvPr/>
        </p:nvSpPr>
        <p:spPr>
          <a:xfrm>
            <a:off x="902969" y="1412240"/>
            <a:ext cx="1835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1D1C0F9-25B6-4672-8A76-465E55A94F75}"/>
              </a:ext>
            </a:extLst>
          </p:cNvPr>
          <p:cNvSpPr txBox="1"/>
          <p:nvPr/>
        </p:nvSpPr>
        <p:spPr>
          <a:xfrm>
            <a:off x="6188710" y="1412240"/>
            <a:ext cx="996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EE1B624-0EF4-40C2-ADD7-A438F0F08DB1}"/>
              </a:ext>
            </a:extLst>
          </p:cNvPr>
          <p:cNvSpPr txBox="1"/>
          <p:nvPr/>
        </p:nvSpPr>
        <p:spPr>
          <a:xfrm>
            <a:off x="943608" y="4460240"/>
            <a:ext cx="6414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Encoder module is different between Transformer and RNN.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62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7680F2B-2BBC-4C9E-A50F-02F8277E6206}"/>
              </a:ext>
            </a:extLst>
          </p:cNvPr>
          <p:cNvSpPr txBox="1"/>
          <p:nvPr/>
        </p:nvSpPr>
        <p:spPr>
          <a:xfrm>
            <a:off x="233680" y="152400"/>
            <a:ext cx="286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 Layer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5F6B14F-9C15-426B-B24D-986E0DA37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29" y="1003638"/>
            <a:ext cx="2255715" cy="456477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B2E7AB5-F900-4F08-A0E5-A84D3E1C0110}"/>
              </a:ext>
            </a:extLst>
          </p:cNvPr>
          <p:cNvSpPr txBox="1"/>
          <p:nvPr/>
        </p:nvSpPr>
        <p:spPr>
          <a:xfrm>
            <a:off x="3695307" y="1112363"/>
            <a:ext cx="69758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 Stack made up of three layers: Multi-Head Attention layer , Masked Multi-Head Attention layer &amp; Feed Forward layer. 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layer has a residual connection and a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LayerNorm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 consist of same Decoder Layer </a:t>
            </a:r>
          </a:p>
        </p:txBody>
      </p:sp>
    </p:spTree>
    <p:extLst>
      <p:ext uri="{BB962C8B-B14F-4D97-AF65-F5344CB8AC3E}">
        <p14:creationId xmlns:p14="http://schemas.microsoft.com/office/powerpoint/2010/main" val="76145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5858C1-4B9D-4909-96C2-2CE91C5ACA7F}"/>
              </a:ext>
            </a:extLst>
          </p:cNvPr>
          <p:cNvSpPr txBox="1"/>
          <p:nvPr/>
        </p:nvSpPr>
        <p:spPr>
          <a:xfrm>
            <a:off x="233680" y="152400"/>
            <a:ext cx="286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 Layer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92D9EA7-9C0A-4782-8EC4-EBF41BD9B8A4}"/>
              </a:ext>
            </a:extLst>
          </p:cNvPr>
          <p:cNvSpPr/>
          <p:nvPr/>
        </p:nvSpPr>
        <p:spPr>
          <a:xfrm>
            <a:off x="4502959" y="3543708"/>
            <a:ext cx="975360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Multi-head attn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2B323CB0-8471-4DB7-A6EB-70DD5F2E23AC}"/>
                  </a:ext>
                </a:extLst>
              </p:cNvPr>
              <p:cNvSpPr/>
              <p:nvPr/>
            </p:nvSpPr>
            <p:spPr>
              <a:xfrm>
                <a:off x="4807759" y="2918868"/>
                <a:ext cx="365760" cy="33528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2B323CB0-8471-4DB7-A6EB-70DD5F2E23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759" y="2918868"/>
                <a:ext cx="365760" cy="335280"/>
              </a:xfrm>
              <a:prstGeom prst="ellipse">
                <a:avLst/>
              </a:prstGeom>
              <a:blipFill>
                <a:blip r:embed="rId3"/>
                <a:stretch>
                  <a:fillRect l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F2F70A2-7F40-40D5-9531-93D3B7514E87}"/>
              </a:ext>
            </a:extLst>
          </p:cNvPr>
          <p:cNvCxnSpPr>
            <a:stCxn id="3" idx="0"/>
            <a:endCxn id="4" idx="4"/>
          </p:cNvCxnSpPr>
          <p:nvPr/>
        </p:nvCxnSpPr>
        <p:spPr>
          <a:xfrm flipV="1">
            <a:off x="4990639" y="3254148"/>
            <a:ext cx="0" cy="28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878DFF1-5729-477B-82D0-B5A80A88B51D}"/>
              </a:ext>
            </a:extLst>
          </p:cNvPr>
          <p:cNvSpPr/>
          <p:nvPr/>
        </p:nvSpPr>
        <p:spPr>
          <a:xfrm>
            <a:off x="4502959" y="2456588"/>
            <a:ext cx="975360" cy="2692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LayerNorm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9F568D7-D245-43E3-A08C-CEDE8AA39B31}"/>
              </a:ext>
            </a:extLst>
          </p:cNvPr>
          <p:cNvCxnSpPr>
            <a:stCxn id="4" idx="0"/>
            <a:endCxn id="9" idx="2"/>
          </p:cNvCxnSpPr>
          <p:nvPr/>
        </p:nvCxnSpPr>
        <p:spPr>
          <a:xfrm flipV="1">
            <a:off x="4990639" y="2725828"/>
            <a:ext cx="0" cy="19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D3DC1E1-A8E2-40A1-8EB7-51D0A3A27E0E}"/>
              </a:ext>
            </a:extLst>
          </p:cNvPr>
          <p:cNvSpPr txBox="1"/>
          <p:nvPr/>
        </p:nvSpPr>
        <p:spPr>
          <a:xfrm>
            <a:off x="3151679" y="1226644"/>
            <a:ext cx="367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Layer2: Multi-Head Attention Layer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2343608-0C47-4D7D-8F4A-16FB78B3BFD5}"/>
              </a:ext>
            </a:extLst>
          </p:cNvPr>
          <p:cNvSpPr/>
          <p:nvPr/>
        </p:nvSpPr>
        <p:spPr>
          <a:xfrm>
            <a:off x="8794119" y="4426121"/>
            <a:ext cx="1381760" cy="33932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64B65DC-C0B7-49B6-BD16-55AE43446F6C}"/>
              </a:ext>
            </a:extLst>
          </p:cNvPr>
          <p:cNvSpPr/>
          <p:nvPr/>
        </p:nvSpPr>
        <p:spPr>
          <a:xfrm>
            <a:off x="8794119" y="3425840"/>
            <a:ext cx="1381760" cy="33932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AF222B3-9BB9-4F5D-9088-D6D6815F2BFB}"/>
              </a:ext>
            </a:extLst>
          </p:cNvPr>
          <p:cNvSpPr/>
          <p:nvPr/>
        </p:nvSpPr>
        <p:spPr>
          <a:xfrm>
            <a:off x="9098919" y="3950865"/>
            <a:ext cx="772160" cy="289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C372B133-D0BD-47C1-8649-9D9CF8852A62}"/>
                  </a:ext>
                </a:extLst>
              </p:cNvPr>
              <p:cNvSpPr/>
              <p:nvPr/>
            </p:nvSpPr>
            <p:spPr>
              <a:xfrm>
                <a:off x="9302119" y="2922441"/>
                <a:ext cx="365760" cy="33528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C372B133-D0BD-47C1-8649-9D9CF8852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119" y="2922441"/>
                <a:ext cx="365760" cy="335280"/>
              </a:xfrm>
              <a:prstGeom prst="ellipse">
                <a:avLst/>
              </a:prstGeom>
              <a:blipFill>
                <a:blip r:embed="rId4"/>
                <a:stretch>
                  <a:fillRect l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847634B-EFFB-484E-AC53-158413451A01}"/>
              </a:ext>
            </a:extLst>
          </p:cNvPr>
          <p:cNvSpPr/>
          <p:nvPr/>
        </p:nvSpPr>
        <p:spPr>
          <a:xfrm>
            <a:off x="8997319" y="2460161"/>
            <a:ext cx="975360" cy="2692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LayerNorm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D7FEF51-5243-4A8D-BA33-7E8A8C1B79DF}"/>
              </a:ext>
            </a:extLst>
          </p:cNvPr>
          <p:cNvCxnSpPr>
            <a:stCxn id="21" idx="0"/>
            <a:endCxn id="22" idx="2"/>
          </p:cNvCxnSpPr>
          <p:nvPr/>
        </p:nvCxnSpPr>
        <p:spPr>
          <a:xfrm flipV="1">
            <a:off x="9484999" y="2729401"/>
            <a:ext cx="0" cy="19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24EB119-E41C-4B0C-A209-E01BDDAC6144}"/>
              </a:ext>
            </a:extLst>
          </p:cNvPr>
          <p:cNvCxnSpPr>
            <a:stCxn id="18" idx="0"/>
            <a:endCxn id="20" idx="2"/>
          </p:cNvCxnSpPr>
          <p:nvPr/>
        </p:nvCxnSpPr>
        <p:spPr>
          <a:xfrm flipV="1">
            <a:off x="9484999" y="4240425"/>
            <a:ext cx="0" cy="18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9899C1F-9602-46F9-9A85-CE2015630E88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9484999" y="3765169"/>
            <a:ext cx="0" cy="18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E7118D6-E026-4BF5-ACB5-2A1C048D03A4}"/>
              </a:ext>
            </a:extLst>
          </p:cNvPr>
          <p:cNvCxnSpPr>
            <a:stCxn id="19" idx="0"/>
            <a:endCxn id="21" idx="4"/>
          </p:cNvCxnSpPr>
          <p:nvPr/>
        </p:nvCxnSpPr>
        <p:spPr>
          <a:xfrm flipV="1">
            <a:off x="9484999" y="3257721"/>
            <a:ext cx="0" cy="16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FF8AC240-95F5-488E-A2CA-E06FB13717B4}"/>
                  </a:ext>
                </a:extLst>
              </p:cNvPr>
              <p:cNvSpPr/>
              <p:nvPr/>
            </p:nvSpPr>
            <p:spPr>
              <a:xfrm>
                <a:off x="9302119" y="4951146"/>
                <a:ext cx="365760" cy="3454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FF8AC240-95F5-488E-A2CA-E06FB13717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119" y="4951146"/>
                <a:ext cx="365760" cy="345440"/>
              </a:xfrm>
              <a:prstGeom prst="roundRect">
                <a:avLst/>
              </a:prstGeom>
              <a:blipFill>
                <a:blip r:embed="rId5"/>
                <a:stretch>
                  <a:fillRect l="-11475" b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2D56C85-A677-46BA-A15D-B81D9AE211AD}"/>
              </a:ext>
            </a:extLst>
          </p:cNvPr>
          <p:cNvCxnSpPr>
            <a:stCxn id="27" idx="0"/>
            <a:endCxn id="18" idx="2"/>
          </p:cNvCxnSpPr>
          <p:nvPr/>
        </p:nvCxnSpPr>
        <p:spPr>
          <a:xfrm flipV="1">
            <a:off x="9484999" y="4765450"/>
            <a:ext cx="0" cy="18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03D4235A-A870-4372-AE77-17B6A74BF91E}"/>
              </a:ext>
            </a:extLst>
          </p:cNvPr>
          <p:cNvCxnSpPr>
            <a:stCxn id="27" idx="1"/>
            <a:endCxn id="21" idx="2"/>
          </p:cNvCxnSpPr>
          <p:nvPr/>
        </p:nvCxnSpPr>
        <p:spPr>
          <a:xfrm rot="10800000">
            <a:off x="9302119" y="3090082"/>
            <a:ext cx="12700" cy="2033785"/>
          </a:xfrm>
          <a:prstGeom prst="bentConnector3">
            <a:avLst>
              <a:gd name="adj1" fmla="val 772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7953B03-7DA5-4A8B-82BF-82637D5F00F2}"/>
              </a:ext>
            </a:extLst>
          </p:cNvPr>
          <p:cNvSpPr txBox="1"/>
          <p:nvPr/>
        </p:nvSpPr>
        <p:spPr>
          <a:xfrm>
            <a:off x="7265041" y="3396789"/>
            <a:ext cx="106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Module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左大括号 30">
            <a:extLst>
              <a:ext uri="{FF2B5EF4-FFF2-40B4-BE49-F238E27FC236}">
                <a16:creationId xmlns:a16="http://schemas.microsoft.com/office/drawing/2014/main" id="{37526504-00A2-4C62-B6E7-C2C069E548E0}"/>
              </a:ext>
            </a:extLst>
          </p:cNvPr>
          <p:cNvSpPr/>
          <p:nvPr/>
        </p:nvSpPr>
        <p:spPr>
          <a:xfrm rot="10800000">
            <a:off x="10358759" y="3521881"/>
            <a:ext cx="299717" cy="12435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156F0FE-080D-4CB4-820D-567C1A9E7E12}"/>
              </a:ext>
            </a:extLst>
          </p:cNvPr>
          <p:cNvSpPr txBox="1"/>
          <p:nvPr/>
        </p:nvSpPr>
        <p:spPr>
          <a:xfrm>
            <a:off x="10789289" y="3947018"/>
            <a:ext cx="218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822E7B73-9475-4CC6-9265-6138A0162996}"/>
                  </a:ext>
                </a:extLst>
              </p:cNvPr>
              <p:cNvSpPr/>
              <p:nvPr/>
            </p:nvSpPr>
            <p:spPr>
              <a:xfrm>
                <a:off x="4807759" y="1913028"/>
                <a:ext cx="365760" cy="34544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822E7B73-9475-4CC6-9265-6138A01629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759" y="1913028"/>
                <a:ext cx="365760" cy="345440"/>
              </a:xfrm>
              <a:prstGeom prst="roundRect">
                <a:avLst/>
              </a:prstGeom>
              <a:blipFill>
                <a:blip r:embed="rId6"/>
                <a:stretch>
                  <a:fillRect l="-13115" b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D51DC0B-B9AA-438C-BC3F-082B55074CDA}"/>
              </a:ext>
            </a:extLst>
          </p:cNvPr>
          <p:cNvCxnSpPr>
            <a:stCxn id="9" idx="0"/>
            <a:endCxn id="33" idx="2"/>
          </p:cNvCxnSpPr>
          <p:nvPr/>
        </p:nvCxnSpPr>
        <p:spPr>
          <a:xfrm flipV="1">
            <a:off x="4990639" y="2258468"/>
            <a:ext cx="0" cy="1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5B3B1E0B-E6D8-46D5-9822-5413D6B351C1}"/>
                  </a:ext>
                </a:extLst>
              </p:cNvPr>
              <p:cNvSpPr/>
              <p:nvPr/>
            </p:nvSpPr>
            <p:spPr>
              <a:xfrm>
                <a:off x="9302118" y="1934381"/>
                <a:ext cx="365760" cy="34544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5B3B1E0B-E6D8-46D5-9822-5413D6B35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118" y="1934381"/>
                <a:ext cx="365760" cy="34544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CA0AF61-DFA5-400F-9C29-770366406345}"/>
              </a:ext>
            </a:extLst>
          </p:cNvPr>
          <p:cNvCxnSpPr>
            <a:stCxn id="22" idx="0"/>
            <a:endCxn id="35" idx="2"/>
          </p:cNvCxnSpPr>
          <p:nvPr/>
        </p:nvCxnSpPr>
        <p:spPr>
          <a:xfrm flipH="1" flipV="1">
            <a:off x="9484998" y="2279821"/>
            <a:ext cx="1" cy="18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01500177-03FD-4D8C-AAAE-D01F41FE0825}"/>
              </a:ext>
            </a:extLst>
          </p:cNvPr>
          <p:cNvSpPr txBox="1"/>
          <p:nvPr/>
        </p:nvSpPr>
        <p:spPr>
          <a:xfrm>
            <a:off x="7938772" y="1226644"/>
            <a:ext cx="308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Layer3: Feed Forward Layer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C95386D7-6E84-49CB-9327-0B72D46593E1}"/>
              </a:ext>
            </a:extLst>
          </p:cNvPr>
          <p:cNvCxnSpPr>
            <a:cxnSpLocks/>
            <a:stCxn id="33" idx="0"/>
            <a:endCxn id="27" idx="2"/>
          </p:cNvCxnSpPr>
          <p:nvPr/>
        </p:nvCxnSpPr>
        <p:spPr>
          <a:xfrm rot="16200000" flipH="1">
            <a:off x="5546040" y="1357627"/>
            <a:ext cx="3383558" cy="4494360"/>
          </a:xfrm>
          <a:prstGeom prst="curvedConnector5">
            <a:avLst>
              <a:gd name="adj1" fmla="val -6756"/>
              <a:gd name="adj2" fmla="val 50000"/>
              <a:gd name="adj3" fmla="val 1067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8AE3E056-19EC-409D-BCE6-359DD47DF4FD}"/>
              </a:ext>
            </a:extLst>
          </p:cNvPr>
          <p:cNvSpPr/>
          <p:nvPr/>
        </p:nvSpPr>
        <p:spPr>
          <a:xfrm>
            <a:off x="1270260" y="3591750"/>
            <a:ext cx="975360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Masked Multi-head attn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26CDD10F-4B9A-404B-8E9D-1C3D294AACAE}"/>
                  </a:ext>
                </a:extLst>
              </p:cNvPr>
              <p:cNvSpPr/>
              <p:nvPr/>
            </p:nvSpPr>
            <p:spPr>
              <a:xfrm>
                <a:off x="1575060" y="2966910"/>
                <a:ext cx="365760" cy="33528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26CDD10F-4B9A-404B-8E9D-1C3D294AAC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060" y="2966910"/>
                <a:ext cx="365760" cy="335280"/>
              </a:xfrm>
              <a:prstGeom prst="ellipse">
                <a:avLst/>
              </a:prstGeom>
              <a:blipFill>
                <a:blip r:embed="rId8"/>
                <a:stretch>
                  <a:fillRect l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10D6B65D-C1D9-4282-9A28-7AD0A4B31B04}"/>
              </a:ext>
            </a:extLst>
          </p:cNvPr>
          <p:cNvCxnSpPr/>
          <p:nvPr/>
        </p:nvCxnSpPr>
        <p:spPr>
          <a:xfrm rot="16200000" flipV="1">
            <a:off x="1272800" y="4269930"/>
            <a:ext cx="604520" cy="3657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0E54118D-68DB-40CF-990C-23D0521C81CA}"/>
              </a:ext>
            </a:extLst>
          </p:cNvPr>
          <p:cNvCxnSpPr/>
          <p:nvPr/>
        </p:nvCxnSpPr>
        <p:spPr>
          <a:xfrm rot="5400000" flipH="1" flipV="1">
            <a:off x="1618240" y="4290250"/>
            <a:ext cx="604520" cy="3251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4111A18-0835-4ECF-AA5C-87906ABCF515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1757940" y="4150550"/>
            <a:ext cx="0" cy="604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BFFEF7B-5F1E-4132-8A04-335B234DDBF1}"/>
              </a:ext>
            </a:extLst>
          </p:cNvPr>
          <p:cNvCxnSpPr>
            <a:stCxn id="43" idx="0"/>
            <a:endCxn id="44" idx="4"/>
          </p:cNvCxnSpPr>
          <p:nvPr/>
        </p:nvCxnSpPr>
        <p:spPr>
          <a:xfrm flipV="1">
            <a:off x="1757940" y="3302190"/>
            <a:ext cx="0" cy="28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3EB9651-1CFE-4CB8-8D27-BD7B97AF2B8E}"/>
              </a:ext>
            </a:extLst>
          </p:cNvPr>
          <p:cNvSpPr/>
          <p:nvPr/>
        </p:nvSpPr>
        <p:spPr>
          <a:xfrm>
            <a:off x="1270260" y="2504630"/>
            <a:ext cx="975360" cy="2692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LayerNorm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805B2806-84A3-4DF2-BE06-3DB41B8450FC}"/>
                  </a:ext>
                </a:extLst>
              </p:cNvPr>
              <p:cNvSpPr/>
              <p:nvPr/>
            </p:nvSpPr>
            <p:spPr>
              <a:xfrm>
                <a:off x="1554740" y="4755070"/>
                <a:ext cx="365760" cy="3454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805B2806-84A3-4DF2-BE06-3DB41B8450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740" y="4755070"/>
                <a:ext cx="365760" cy="34544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B16F69FA-B276-4D5E-82F7-87A085C87392}"/>
              </a:ext>
            </a:extLst>
          </p:cNvPr>
          <p:cNvCxnSpPr>
            <a:cxnSpLocks/>
            <a:stCxn id="50" idx="1"/>
            <a:endCxn id="44" idx="2"/>
          </p:cNvCxnSpPr>
          <p:nvPr/>
        </p:nvCxnSpPr>
        <p:spPr>
          <a:xfrm rot="10800000" flipH="1">
            <a:off x="1554740" y="3134550"/>
            <a:ext cx="20320" cy="1793240"/>
          </a:xfrm>
          <a:prstGeom prst="bentConnector3">
            <a:avLst>
              <a:gd name="adj1" fmla="val -277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A750F56-084B-4B42-AA4D-DD4419082ECE}"/>
              </a:ext>
            </a:extLst>
          </p:cNvPr>
          <p:cNvCxnSpPr>
            <a:stCxn id="44" idx="0"/>
            <a:endCxn id="49" idx="2"/>
          </p:cNvCxnSpPr>
          <p:nvPr/>
        </p:nvCxnSpPr>
        <p:spPr>
          <a:xfrm flipV="1">
            <a:off x="1757940" y="2773870"/>
            <a:ext cx="0" cy="19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F44BA67C-695C-4543-82D3-E358ECC15A15}"/>
              </a:ext>
            </a:extLst>
          </p:cNvPr>
          <p:cNvSpPr txBox="1"/>
          <p:nvPr/>
        </p:nvSpPr>
        <p:spPr>
          <a:xfrm>
            <a:off x="1128019" y="4187618"/>
            <a:ext cx="12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DA6241D-0B60-42DE-B36E-7203C21C90BD}"/>
              </a:ext>
            </a:extLst>
          </p:cNvPr>
          <p:cNvSpPr txBox="1"/>
          <p:nvPr/>
        </p:nvSpPr>
        <p:spPr>
          <a:xfrm>
            <a:off x="1524260" y="4187618"/>
            <a:ext cx="12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8E101B0-B51E-4F86-B20D-3E8781CF6E42}"/>
              </a:ext>
            </a:extLst>
          </p:cNvPr>
          <p:cNvSpPr txBox="1"/>
          <p:nvPr/>
        </p:nvSpPr>
        <p:spPr>
          <a:xfrm>
            <a:off x="2083060" y="4186110"/>
            <a:ext cx="18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7A981443-0BB8-498C-BC25-4B9AFB986493}"/>
                  </a:ext>
                </a:extLst>
              </p:cNvPr>
              <p:cNvSpPr/>
              <p:nvPr/>
            </p:nvSpPr>
            <p:spPr>
              <a:xfrm>
                <a:off x="1575060" y="1961070"/>
                <a:ext cx="365760" cy="34544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7A981443-0BB8-498C-BC25-4B9AFB986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060" y="1961070"/>
                <a:ext cx="365760" cy="345440"/>
              </a:xfrm>
              <a:prstGeom prst="roundRect">
                <a:avLst/>
              </a:prstGeom>
              <a:blipFill>
                <a:blip r:embed="rId10"/>
                <a:stretch>
                  <a:fillRect l="-11475" b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6CE4BB6-A1F1-4D08-9665-A91F52F4A71A}"/>
              </a:ext>
            </a:extLst>
          </p:cNvPr>
          <p:cNvCxnSpPr>
            <a:stCxn id="49" idx="0"/>
            <a:endCxn id="56" idx="2"/>
          </p:cNvCxnSpPr>
          <p:nvPr/>
        </p:nvCxnSpPr>
        <p:spPr>
          <a:xfrm flipV="1">
            <a:off x="1757940" y="2306510"/>
            <a:ext cx="0" cy="1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44F5EF0E-6960-4184-B68D-8EF0505964FF}"/>
              </a:ext>
            </a:extLst>
          </p:cNvPr>
          <p:cNvCxnSpPr>
            <a:cxnSpLocks/>
            <a:endCxn id="3" idx="2"/>
          </p:cNvCxnSpPr>
          <p:nvPr/>
        </p:nvCxnSpPr>
        <p:spPr>
          <a:xfrm rot="10800000">
            <a:off x="4990639" y="4102509"/>
            <a:ext cx="806846" cy="5731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DE6B25B9-83C0-4425-92FF-B83E71B381C5}"/>
              </a:ext>
            </a:extLst>
          </p:cNvPr>
          <p:cNvCxnSpPr>
            <a:cxnSpLocks/>
            <a:endCxn id="3" idx="2"/>
          </p:cNvCxnSpPr>
          <p:nvPr/>
        </p:nvCxnSpPr>
        <p:spPr>
          <a:xfrm rot="10800000">
            <a:off x="4990639" y="4102509"/>
            <a:ext cx="806846" cy="3236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AFF77B3A-E6B3-4222-A28B-025B93A97AE6}"/>
              </a:ext>
            </a:extLst>
          </p:cNvPr>
          <p:cNvCxnSpPr>
            <a:stCxn id="56" idx="0"/>
            <a:endCxn id="3" idx="2"/>
          </p:cNvCxnSpPr>
          <p:nvPr/>
        </p:nvCxnSpPr>
        <p:spPr>
          <a:xfrm rot="16200000" flipH="1">
            <a:off x="2303570" y="1415440"/>
            <a:ext cx="2141438" cy="3232699"/>
          </a:xfrm>
          <a:prstGeom prst="curvedConnector5">
            <a:avLst>
              <a:gd name="adj1" fmla="val -10675"/>
              <a:gd name="adj2" fmla="val 45286"/>
              <a:gd name="adj3" fmla="val 123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4E5FA197-2A60-4107-BA45-2E28911AC1CA}"/>
              </a:ext>
            </a:extLst>
          </p:cNvPr>
          <p:cNvCxnSpPr>
            <a:endCxn id="4" idx="2"/>
          </p:cNvCxnSpPr>
          <p:nvPr/>
        </p:nvCxnSpPr>
        <p:spPr>
          <a:xfrm flipV="1">
            <a:off x="3544478" y="3086508"/>
            <a:ext cx="1263281" cy="1153917"/>
          </a:xfrm>
          <a:prstGeom prst="curvedConnector3">
            <a:avLst>
              <a:gd name="adj1" fmla="val 522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9457953D-3D39-4948-A56A-1120373CC0B5}"/>
              </a:ext>
            </a:extLst>
          </p:cNvPr>
          <p:cNvSpPr txBox="1"/>
          <p:nvPr/>
        </p:nvSpPr>
        <p:spPr>
          <a:xfrm>
            <a:off x="2527304" y="189492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FFA5D0C-A4B3-43BE-80AF-1F329D2C25B9}"/>
              </a:ext>
            </a:extLst>
          </p:cNvPr>
          <p:cNvSpPr txBox="1"/>
          <p:nvPr/>
        </p:nvSpPr>
        <p:spPr>
          <a:xfrm>
            <a:off x="3380999" y="3031789"/>
            <a:ext cx="106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Module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89DD675-B1FA-4A5C-89AC-D990DE0511CA}"/>
              </a:ext>
            </a:extLst>
          </p:cNvPr>
          <p:cNvSpPr txBox="1"/>
          <p:nvPr/>
        </p:nvSpPr>
        <p:spPr>
          <a:xfrm>
            <a:off x="5173519" y="4675697"/>
            <a:ext cx="41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EE9C1EE-F4AF-4E5D-A213-A5E91D89DEAE}"/>
              </a:ext>
            </a:extLst>
          </p:cNvPr>
          <p:cNvSpPr txBox="1"/>
          <p:nvPr/>
        </p:nvSpPr>
        <p:spPr>
          <a:xfrm>
            <a:off x="5612156" y="4041206"/>
            <a:ext cx="31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0B96E15-769E-44D6-A5FC-607EB10F0E6D}"/>
              </a:ext>
            </a:extLst>
          </p:cNvPr>
          <p:cNvSpPr txBox="1"/>
          <p:nvPr/>
        </p:nvSpPr>
        <p:spPr>
          <a:xfrm>
            <a:off x="5805068" y="4372787"/>
            <a:ext cx="1078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25B2CA7-57F0-48C9-B985-B77BCD894FB0}"/>
              </a:ext>
            </a:extLst>
          </p:cNvPr>
          <p:cNvSpPr txBox="1"/>
          <p:nvPr/>
        </p:nvSpPr>
        <p:spPr>
          <a:xfrm>
            <a:off x="244099" y="5486590"/>
            <a:ext cx="440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Layer1: Masked Multi-Head Attention Layer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067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571</Words>
  <Application>Microsoft Office PowerPoint</Application>
  <PresentationFormat>宽屏</PresentationFormat>
  <Paragraphs>172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Times New Roman</vt:lpstr>
      <vt:lpstr>Office 主题​​</vt:lpstr>
      <vt:lpstr>Week1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MAKE BRYANT</dc:creator>
  <cp:lastModifiedBy>MAKE BRYANT</cp:lastModifiedBy>
  <cp:revision>122</cp:revision>
  <dcterms:created xsi:type="dcterms:W3CDTF">2023-04-12T10:51:31Z</dcterms:created>
  <dcterms:modified xsi:type="dcterms:W3CDTF">2023-04-13T07:07:59Z</dcterms:modified>
</cp:coreProperties>
</file>