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462" autoAdjust="0"/>
  </p:normalViewPr>
  <p:slideViewPr>
    <p:cSldViewPr snapToGrid="0">
      <p:cViewPr varScale="1">
        <p:scale>
          <a:sx n="66" d="100"/>
          <a:sy n="66" d="100"/>
        </p:scale>
        <p:origin x="22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T MAKE" userId="1bf0b19fd3cee7b2" providerId="LiveId" clId="{55128630-F433-47EC-8B8B-BFD004FCE8D9}"/>
    <pc:docChg chg="undo redo custSel addSld delSld modSld">
      <pc:chgData name="BRYANT MAKE" userId="1bf0b19fd3cee7b2" providerId="LiveId" clId="{55128630-F433-47EC-8B8B-BFD004FCE8D9}" dt="2023-05-09T06:13:20.327" v="1332"/>
      <pc:docMkLst>
        <pc:docMk/>
      </pc:docMkLst>
      <pc:sldChg chg="addSp delSp modSp new mod">
        <pc:chgData name="BRYANT MAKE" userId="1bf0b19fd3cee7b2" providerId="LiveId" clId="{55128630-F433-47EC-8B8B-BFD004FCE8D9}" dt="2023-05-09T01:37:53.843" v="31" actId="20577"/>
        <pc:sldMkLst>
          <pc:docMk/>
          <pc:sldMk cId="712181876" sldId="256"/>
        </pc:sldMkLst>
        <pc:spChg chg="del">
          <ac:chgData name="BRYANT MAKE" userId="1bf0b19fd3cee7b2" providerId="LiveId" clId="{55128630-F433-47EC-8B8B-BFD004FCE8D9}" dt="2023-05-09T01:37:36.953" v="3" actId="478"/>
          <ac:spMkLst>
            <pc:docMk/>
            <pc:sldMk cId="712181876" sldId="256"/>
            <ac:spMk id="2" creationId="{D2A7D080-E619-4B1F-82C1-E846C8107043}"/>
          </ac:spMkLst>
        </pc:spChg>
        <pc:spChg chg="del">
          <ac:chgData name="BRYANT MAKE" userId="1bf0b19fd3cee7b2" providerId="LiveId" clId="{55128630-F433-47EC-8B8B-BFD004FCE8D9}" dt="2023-05-09T01:37:36.953" v="3" actId="478"/>
          <ac:spMkLst>
            <pc:docMk/>
            <pc:sldMk cId="712181876" sldId="256"/>
            <ac:spMk id="3" creationId="{6C010F1D-0265-4819-960E-F37047C40D9D}"/>
          </ac:spMkLst>
        </pc:spChg>
        <pc:spChg chg="add mod">
          <ac:chgData name="BRYANT MAKE" userId="1bf0b19fd3cee7b2" providerId="LiveId" clId="{55128630-F433-47EC-8B8B-BFD004FCE8D9}" dt="2023-05-09T01:37:39.914" v="6" actId="20577"/>
          <ac:spMkLst>
            <pc:docMk/>
            <pc:sldMk cId="712181876" sldId="256"/>
            <ac:spMk id="4" creationId="{20AEDC7E-799B-4E77-96F7-B1E28E7370C6}"/>
          </ac:spMkLst>
        </pc:spChg>
        <pc:spChg chg="add mod">
          <ac:chgData name="BRYANT MAKE" userId="1bf0b19fd3cee7b2" providerId="LiveId" clId="{55128630-F433-47EC-8B8B-BFD004FCE8D9}" dt="2023-05-09T01:37:53.843" v="31" actId="20577"/>
          <ac:spMkLst>
            <pc:docMk/>
            <pc:sldMk cId="712181876" sldId="256"/>
            <ac:spMk id="5" creationId="{7E5AE281-51D1-4AD9-A9F9-EDE88684D6D8}"/>
          </ac:spMkLst>
        </pc:spChg>
      </pc:sldChg>
      <pc:sldChg chg="new del">
        <pc:chgData name="BRYANT MAKE" userId="1bf0b19fd3cee7b2" providerId="LiveId" clId="{55128630-F433-47EC-8B8B-BFD004FCE8D9}" dt="2023-05-09T01:36:54.634" v="1" actId="680"/>
        <pc:sldMkLst>
          <pc:docMk/>
          <pc:sldMk cId="1771421377" sldId="256"/>
        </pc:sldMkLst>
      </pc:sldChg>
      <pc:sldChg chg="addSp delSp modSp new mod">
        <pc:chgData name="BRYANT MAKE" userId="1bf0b19fd3cee7b2" providerId="LiveId" clId="{55128630-F433-47EC-8B8B-BFD004FCE8D9}" dt="2023-05-09T05:06:38.580" v="588" actId="1076"/>
        <pc:sldMkLst>
          <pc:docMk/>
          <pc:sldMk cId="2783138557" sldId="257"/>
        </pc:sldMkLst>
        <pc:spChg chg="del">
          <ac:chgData name="BRYANT MAKE" userId="1bf0b19fd3cee7b2" providerId="LiveId" clId="{55128630-F433-47EC-8B8B-BFD004FCE8D9}" dt="2023-05-09T01:38:08.143" v="35" actId="478"/>
          <ac:spMkLst>
            <pc:docMk/>
            <pc:sldMk cId="2783138557" sldId="257"/>
            <ac:spMk id="2" creationId="{7F549EE3-F8A3-478B-985D-74F8DC6E9B4D}"/>
          </ac:spMkLst>
        </pc:spChg>
        <pc:spChg chg="del">
          <ac:chgData name="BRYANT MAKE" userId="1bf0b19fd3cee7b2" providerId="LiveId" clId="{55128630-F433-47EC-8B8B-BFD004FCE8D9}" dt="2023-05-09T01:38:08.143" v="35" actId="478"/>
          <ac:spMkLst>
            <pc:docMk/>
            <pc:sldMk cId="2783138557" sldId="257"/>
            <ac:spMk id="3" creationId="{F800B2E1-2990-4D7E-AD41-85F665FBE8D3}"/>
          </ac:spMkLst>
        </pc:spChg>
        <pc:spChg chg="add del mod">
          <ac:chgData name="BRYANT MAKE" userId="1bf0b19fd3cee7b2" providerId="LiveId" clId="{55128630-F433-47EC-8B8B-BFD004FCE8D9}" dt="2023-05-09T01:38:03.342" v="34" actId="478"/>
          <ac:spMkLst>
            <pc:docMk/>
            <pc:sldMk cId="2783138557" sldId="257"/>
            <ac:spMk id="4" creationId="{A283BAFD-159E-4B40-837C-ECC0454FD217}"/>
          </ac:spMkLst>
        </pc:spChg>
        <pc:spChg chg="add del mod">
          <ac:chgData name="BRYANT MAKE" userId="1bf0b19fd3cee7b2" providerId="LiveId" clId="{55128630-F433-47EC-8B8B-BFD004FCE8D9}" dt="2023-05-09T01:38:03.342" v="34" actId="478"/>
          <ac:spMkLst>
            <pc:docMk/>
            <pc:sldMk cId="2783138557" sldId="257"/>
            <ac:spMk id="5" creationId="{04F6E367-47F7-4913-AC41-48D50AE8B389}"/>
          </ac:spMkLst>
        </pc:spChg>
        <pc:spChg chg="add mod">
          <ac:chgData name="BRYANT MAKE" userId="1bf0b19fd3cee7b2" providerId="LiveId" clId="{55128630-F433-47EC-8B8B-BFD004FCE8D9}" dt="2023-05-09T01:38:26.545" v="41" actId="2711"/>
          <ac:spMkLst>
            <pc:docMk/>
            <pc:sldMk cId="2783138557" sldId="257"/>
            <ac:spMk id="6" creationId="{29B235CC-220D-4DCE-83DA-B9D237DC74B5}"/>
          </ac:spMkLst>
        </pc:spChg>
        <pc:spChg chg="add mod">
          <ac:chgData name="BRYANT MAKE" userId="1bf0b19fd3cee7b2" providerId="LiveId" clId="{55128630-F433-47EC-8B8B-BFD004FCE8D9}" dt="2023-05-09T05:01:41.714" v="567" actId="13926"/>
          <ac:spMkLst>
            <pc:docMk/>
            <pc:sldMk cId="2783138557" sldId="257"/>
            <ac:spMk id="9" creationId="{A9D417C0-C51F-4B23-AE04-E18C0277BAD0}"/>
          </ac:spMkLst>
        </pc:spChg>
        <pc:spChg chg="add del mod">
          <ac:chgData name="BRYANT MAKE" userId="1bf0b19fd3cee7b2" providerId="LiveId" clId="{55128630-F433-47EC-8B8B-BFD004FCE8D9}" dt="2023-05-09T05:02:20.463" v="580" actId="767"/>
          <ac:spMkLst>
            <pc:docMk/>
            <pc:sldMk cId="2783138557" sldId="257"/>
            <ac:spMk id="14" creationId="{B7BA088A-0A40-454E-B8DD-3F99AC710F66}"/>
          </ac:spMkLst>
        </pc:spChg>
        <pc:picChg chg="add mod">
          <ac:chgData name="BRYANT MAKE" userId="1bf0b19fd3cee7b2" providerId="LiveId" clId="{55128630-F433-47EC-8B8B-BFD004FCE8D9}" dt="2023-05-09T01:44:17.087" v="45" actId="1076"/>
          <ac:picMkLst>
            <pc:docMk/>
            <pc:sldMk cId="2783138557" sldId="257"/>
            <ac:picMk id="8" creationId="{2FDF951C-22DB-4AD9-B384-61C1A962A133}"/>
          </ac:picMkLst>
        </pc:picChg>
        <pc:picChg chg="add del mod">
          <ac:chgData name="BRYANT MAKE" userId="1bf0b19fd3cee7b2" providerId="LiveId" clId="{55128630-F433-47EC-8B8B-BFD004FCE8D9}" dt="2023-05-09T05:01:49.590" v="568" actId="478"/>
          <ac:picMkLst>
            <pc:docMk/>
            <pc:sldMk cId="2783138557" sldId="257"/>
            <ac:picMk id="11" creationId="{CDF7253C-B61A-45C8-B613-48A191142D7B}"/>
          </ac:picMkLst>
        </pc:picChg>
        <pc:picChg chg="add del mod">
          <ac:chgData name="BRYANT MAKE" userId="1bf0b19fd3cee7b2" providerId="LiveId" clId="{55128630-F433-47EC-8B8B-BFD004FCE8D9}" dt="2023-05-09T05:06:28.960" v="586" actId="478"/>
          <ac:picMkLst>
            <pc:docMk/>
            <pc:sldMk cId="2783138557" sldId="257"/>
            <ac:picMk id="16" creationId="{EBFBAA37-544D-4F36-B095-4F6842E8590F}"/>
          </ac:picMkLst>
        </pc:picChg>
        <pc:picChg chg="add mod">
          <ac:chgData name="BRYANT MAKE" userId="1bf0b19fd3cee7b2" providerId="LiveId" clId="{55128630-F433-47EC-8B8B-BFD004FCE8D9}" dt="2023-05-09T05:06:38.580" v="588" actId="1076"/>
          <ac:picMkLst>
            <pc:docMk/>
            <pc:sldMk cId="2783138557" sldId="257"/>
            <ac:picMk id="18" creationId="{A7210F75-0C85-49EF-A669-5B919DBA6F0E}"/>
          </ac:picMkLst>
        </pc:picChg>
        <pc:cxnChg chg="add del">
          <ac:chgData name="BRYANT MAKE" userId="1bf0b19fd3cee7b2" providerId="LiveId" clId="{55128630-F433-47EC-8B8B-BFD004FCE8D9}" dt="2023-05-09T05:01:07.248" v="565" actId="11529"/>
          <ac:cxnSpMkLst>
            <pc:docMk/>
            <pc:sldMk cId="2783138557" sldId="257"/>
            <ac:cxnSpMk id="13" creationId="{BA07A4A1-D860-42FB-8066-887EAF7DE224}"/>
          </ac:cxnSpMkLst>
        </pc:cxnChg>
      </pc:sldChg>
      <pc:sldChg chg="addSp delSp modSp new mod">
        <pc:chgData name="BRYANT MAKE" userId="1bf0b19fd3cee7b2" providerId="LiveId" clId="{55128630-F433-47EC-8B8B-BFD004FCE8D9}" dt="2023-05-09T05:44:39.767" v="1171" actId="14100"/>
        <pc:sldMkLst>
          <pc:docMk/>
          <pc:sldMk cId="1841177349" sldId="258"/>
        </pc:sldMkLst>
        <pc:spChg chg="del">
          <ac:chgData name="BRYANT MAKE" userId="1bf0b19fd3cee7b2" providerId="LiveId" clId="{55128630-F433-47EC-8B8B-BFD004FCE8D9}" dt="2023-05-09T01:45:36.985" v="155" actId="478"/>
          <ac:spMkLst>
            <pc:docMk/>
            <pc:sldMk cId="1841177349" sldId="258"/>
            <ac:spMk id="2" creationId="{C02C3C45-E454-4E95-8BA9-1031B85D5C80}"/>
          </ac:spMkLst>
        </pc:spChg>
        <pc:spChg chg="del">
          <ac:chgData name="BRYANT MAKE" userId="1bf0b19fd3cee7b2" providerId="LiveId" clId="{55128630-F433-47EC-8B8B-BFD004FCE8D9}" dt="2023-05-09T01:45:36.985" v="155" actId="478"/>
          <ac:spMkLst>
            <pc:docMk/>
            <pc:sldMk cId="1841177349" sldId="258"/>
            <ac:spMk id="3" creationId="{B55C4235-579F-4A4C-82B8-4DCB6B270109}"/>
          </ac:spMkLst>
        </pc:spChg>
        <pc:spChg chg="add del mod">
          <ac:chgData name="BRYANT MAKE" userId="1bf0b19fd3cee7b2" providerId="LiveId" clId="{55128630-F433-47EC-8B8B-BFD004FCE8D9}" dt="2023-05-09T01:46:29.664" v="170" actId="14100"/>
          <ac:spMkLst>
            <pc:docMk/>
            <pc:sldMk cId="1841177349" sldId="258"/>
            <ac:spMk id="4" creationId="{5CB2612C-A748-4C0E-8E06-A79772097F62}"/>
          </ac:spMkLst>
        </pc:spChg>
        <pc:spChg chg="add del mod">
          <ac:chgData name="BRYANT MAKE" userId="1bf0b19fd3cee7b2" providerId="LiveId" clId="{55128630-F433-47EC-8B8B-BFD004FCE8D9}" dt="2023-05-09T01:46:19.190" v="164"/>
          <ac:spMkLst>
            <pc:docMk/>
            <pc:sldMk cId="1841177349" sldId="258"/>
            <ac:spMk id="5" creationId="{5CCDC043-A3C6-4D93-9751-57BA01F495B2}"/>
          </ac:spMkLst>
        </pc:spChg>
        <pc:spChg chg="add del mod">
          <ac:chgData name="BRYANT MAKE" userId="1bf0b19fd3cee7b2" providerId="LiveId" clId="{55128630-F433-47EC-8B8B-BFD004FCE8D9}" dt="2023-05-09T01:46:20.908" v="166"/>
          <ac:spMkLst>
            <pc:docMk/>
            <pc:sldMk cId="1841177349" sldId="258"/>
            <ac:spMk id="6" creationId="{953BE07A-8F1A-4CF9-9B5E-41C62BFE8730}"/>
          </ac:spMkLst>
        </pc:spChg>
        <pc:spChg chg="add del mod">
          <ac:chgData name="BRYANT MAKE" userId="1bf0b19fd3cee7b2" providerId="LiveId" clId="{55128630-F433-47EC-8B8B-BFD004FCE8D9}" dt="2023-05-09T01:46:22.814" v="168"/>
          <ac:spMkLst>
            <pc:docMk/>
            <pc:sldMk cId="1841177349" sldId="258"/>
            <ac:spMk id="7" creationId="{282369DA-3D35-48D0-AE3E-7AE5A4BCEEDE}"/>
          </ac:spMkLst>
        </pc:spChg>
        <pc:spChg chg="add mod">
          <ac:chgData name="BRYANT MAKE" userId="1bf0b19fd3cee7b2" providerId="LiveId" clId="{55128630-F433-47EC-8B8B-BFD004FCE8D9}" dt="2023-05-09T01:57:17.020" v="421" actId="2711"/>
          <ac:spMkLst>
            <pc:docMk/>
            <pc:sldMk cId="1841177349" sldId="258"/>
            <ac:spMk id="9" creationId="{F450F398-164F-4962-BA73-A5F5AA574D47}"/>
          </ac:spMkLst>
        </pc:spChg>
        <pc:spChg chg="add mod">
          <ac:chgData name="BRYANT MAKE" userId="1bf0b19fd3cee7b2" providerId="LiveId" clId="{55128630-F433-47EC-8B8B-BFD004FCE8D9}" dt="2023-05-09T01:48:57.879" v="212" actId="1076"/>
          <ac:spMkLst>
            <pc:docMk/>
            <pc:sldMk cId="1841177349" sldId="258"/>
            <ac:spMk id="10" creationId="{47280AAF-7977-4146-AEBF-2A62F5E68126}"/>
          </ac:spMkLst>
        </pc:spChg>
        <pc:spChg chg="add mod">
          <ac:chgData name="BRYANT MAKE" userId="1bf0b19fd3cee7b2" providerId="LiveId" clId="{55128630-F433-47EC-8B8B-BFD004FCE8D9}" dt="2023-05-09T01:48:57.879" v="212" actId="1076"/>
          <ac:spMkLst>
            <pc:docMk/>
            <pc:sldMk cId="1841177349" sldId="258"/>
            <ac:spMk id="11" creationId="{925057CC-639E-4111-877A-ACE191F4C0D2}"/>
          </ac:spMkLst>
        </pc:spChg>
        <pc:spChg chg="add del mod">
          <ac:chgData name="BRYANT MAKE" userId="1bf0b19fd3cee7b2" providerId="LiveId" clId="{55128630-F433-47EC-8B8B-BFD004FCE8D9}" dt="2023-05-09T01:49:50.784" v="228" actId="767"/>
          <ac:spMkLst>
            <pc:docMk/>
            <pc:sldMk cId="1841177349" sldId="258"/>
            <ac:spMk id="28" creationId="{B81E2216-33F4-41A1-9826-B60E6F6285C8}"/>
          </ac:spMkLst>
        </pc:spChg>
        <pc:spChg chg="add mod">
          <ac:chgData name="BRYANT MAKE" userId="1bf0b19fd3cee7b2" providerId="LiveId" clId="{55128630-F433-47EC-8B8B-BFD004FCE8D9}" dt="2023-05-09T01:50:36.911" v="260" actId="1076"/>
          <ac:spMkLst>
            <pc:docMk/>
            <pc:sldMk cId="1841177349" sldId="258"/>
            <ac:spMk id="29" creationId="{C1104322-D4C0-4546-A550-DABE7170C208}"/>
          </ac:spMkLst>
        </pc:spChg>
        <pc:spChg chg="add mod">
          <ac:chgData name="BRYANT MAKE" userId="1bf0b19fd3cee7b2" providerId="LiveId" clId="{55128630-F433-47EC-8B8B-BFD004FCE8D9}" dt="2023-05-09T05:44:39.767" v="1171" actId="14100"/>
          <ac:spMkLst>
            <pc:docMk/>
            <pc:sldMk cId="1841177349" sldId="258"/>
            <ac:spMk id="31" creationId="{48C6D534-32D8-420D-9B55-27675423A3CA}"/>
          </ac:spMkLst>
        </pc:spChg>
        <pc:spChg chg="add del mod">
          <ac:chgData name="BRYANT MAKE" userId="1bf0b19fd3cee7b2" providerId="LiveId" clId="{55128630-F433-47EC-8B8B-BFD004FCE8D9}" dt="2023-05-09T01:52:20.984" v="327" actId="1076"/>
          <ac:spMkLst>
            <pc:docMk/>
            <pc:sldMk cId="1841177349" sldId="258"/>
            <ac:spMk id="32" creationId="{063E926D-3C40-47F6-98C3-28063476C349}"/>
          </ac:spMkLst>
        </pc:spChg>
        <pc:spChg chg="add mod">
          <ac:chgData name="BRYANT MAKE" userId="1bf0b19fd3cee7b2" providerId="LiveId" clId="{55128630-F433-47EC-8B8B-BFD004FCE8D9}" dt="2023-05-09T01:52:58.936" v="351" actId="1076"/>
          <ac:spMkLst>
            <pc:docMk/>
            <pc:sldMk cId="1841177349" sldId="258"/>
            <ac:spMk id="33" creationId="{4C7F971D-9A81-485A-8CB2-084ED94C5267}"/>
          </ac:spMkLst>
        </pc:spChg>
        <pc:spChg chg="add mod">
          <ac:chgData name="BRYANT MAKE" userId="1bf0b19fd3cee7b2" providerId="LiveId" clId="{55128630-F433-47EC-8B8B-BFD004FCE8D9}" dt="2023-05-09T01:52:54.976" v="350" actId="1076"/>
          <ac:spMkLst>
            <pc:docMk/>
            <pc:sldMk cId="1841177349" sldId="258"/>
            <ac:spMk id="34" creationId="{A0F8C5C5-25BF-466D-A88F-55DAB044FF4F}"/>
          </ac:spMkLst>
        </pc:spChg>
        <pc:spChg chg="add mod">
          <ac:chgData name="BRYANT MAKE" userId="1bf0b19fd3cee7b2" providerId="LiveId" clId="{55128630-F433-47EC-8B8B-BFD004FCE8D9}" dt="2023-05-09T04:50:35.620" v="560" actId="1076"/>
          <ac:spMkLst>
            <pc:docMk/>
            <pc:sldMk cId="1841177349" sldId="258"/>
            <ac:spMk id="35" creationId="{F2DF2FAB-C34D-4816-87A3-A738152507B6}"/>
          </ac:spMkLst>
        </pc:spChg>
        <pc:spChg chg="add mod">
          <ac:chgData name="BRYANT MAKE" userId="1bf0b19fd3cee7b2" providerId="LiveId" clId="{55128630-F433-47EC-8B8B-BFD004FCE8D9}" dt="2023-05-09T04:50:38.531" v="561" actId="1076"/>
          <ac:spMkLst>
            <pc:docMk/>
            <pc:sldMk cId="1841177349" sldId="258"/>
            <ac:spMk id="36" creationId="{EB33B98A-8796-4C3E-9AF6-B309BCEEE745}"/>
          </ac:spMkLst>
        </pc:spChg>
        <pc:picChg chg="add mod">
          <ac:chgData name="BRYANT MAKE" userId="1bf0b19fd3cee7b2" providerId="LiveId" clId="{55128630-F433-47EC-8B8B-BFD004FCE8D9}" dt="2023-05-09T01:46:44.776" v="177" actId="1076"/>
          <ac:picMkLst>
            <pc:docMk/>
            <pc:sldMk cId="1841177349" sldId="258"/>
            <ac:picMk id="8" creationId="{9CCDE03D-1DD4-4416-A74F-2C175B3E287A}"/>
          </ac:picMkLst>
        </pc:picChg>
        <pc:cxnChg chg="add del mod">
          <ac:chgData name="BRYANT MAKE" userId="1bf0b19fd3cee7b2" providerId="LiveId" clId="{55128630-F433-47EC-8B8B-BFD004FCE8D9}" dt="2023-05-09T01:48:38.770" v="206" actId="11529"/>
          <ac:cxnSpMkLst>
            <pc:docMk/>
            <pc:sldMk cId="1841177349" sldId="258"/>
            <ac:cxnSpMk id="13" creationId="{5C8451B6-A2DF-4CD2-BCEE-5001F8F54A82}"/>
          </ac:cxnSpMkLst>
        </pc:cxnChg>
        <pc:cxnChg chg="add mod">
          <ac:chgData name="BRYANT MAKE" userId="1bf0b19fd3cee7b2" providerId="LiveId" clId="{55128630-F433-47EC-8B8B-BFD004FCE8D9}" dt="2023-05-09T01:48:57.879" v="212" actId="1076"/>
          <ac:cxnSpMkLst>
            <pc:docMk/>
            <pc:sldMk cId="1841177349" sldId="258"/>
            <ac:cxnSpMk id="15" creationId="{B8CEE051-16BA-4298-9013-3019E57BFEE7}"/>
          </ac:cxnSpMkLst>
        </pc:cxnChg>
        <pc:cxnChg chg="add mod">
          <ac:chgData name="BRYANT MAKE" userId="1bf0b19fd3cee7b2" providerId="LiveId" clId="{55128630-F433-47EC-8B8B-BFD004FCE8D9}" dt="2023-05-09T01:48:57.879" v="212" actId="1076"/>
          <ac:cxnSpMkLst>
            <pc:docMk/>
            <pc:sldMk cId="1841177349" sldId="258"/>
            <ac:cxnSpMk id="17" creationId="{F14EA002-E0B6-4813-A61E-99A5198843B6}"/>
          </ac:cxnSpMkLst>
        </pc:cxnChg>
        <pc:cxnChg chg="add mod">
          <ac:chgData name="BRYANT MAKE" userId="1bf0b19fd3cee7b2" providerId="LiveId" clId="{55128630-F433-47EC-8B8B-BFD004FCE8D9}" dt="2023-05-09T01:49:30.576" v="223" actId="14100"/>
          <ac:cxnSpMkLst>
            <pc:docMk/>
            <pc:sldMk cId="1841177349" sldId="258"/>
            <ac:cxnSpMk id="19" creationId="{7AD67326-DADD-4AE1-A775-F8ADD1E7632B}"/>
          </ac:cxnSpMkLst>
        </pc:cxnChg>
        <pc:cxnChg chg="add mod">
          <ac:chgData name="BRYANT MAKE" userId="1bf0b19fd3cee7b2" providerId="LiveId" clId="{55128630-F433-47EC-8B8B-BFD004FCE8D9}" dt="2023-05-09T01:49:28.263" v="222" actId="14100"/>
          <ac:cxnSpMkLst>
            <pc:docMk/>
            <pc:sldMk cId="1841177349" sldId="258"/>
            <ac:cxnSpMk id="21" creationId="{0EDE5BD6-A30F-4F19-BE2C-E6AF949E4BDE}"/>
          </ac:cxnSpMkLst>
        </pc:cxnChg>
        <pc:cxnChg chg="add mod">
          <ac:chgData name="BRYANT MAKE" userId="1bf0b19fd3cee7b2" providerId="LiveId" clId="{55128630-F433-47EC-8B8B-BFD004FCE8D9}" dt="2023-05-09T01:50:38.992" v="261" actId="14100"/>
          <ac:cxnSpMkLst>
            <pc:docMk/>
            <pc:sldMk cId="1841177349" sldId="258"/>
            <ac:cxnSpMk id="26" creationId="{B060151B-40D8-40EA-973D-B388362ECF7A}"/>
          </ac:cxnSpMkLst>
        </pc:cxnChg>
      </pc:sldChg>
      <pc:sldChg chg="addSp delSp modSp new mod">
        <pc:chgData name="BRYANT MAKE" userId="1bf0b19fd3cee7b2" providerId="LiveId" clId="{55128630-F433-47EC-8B8B-BFD004FCE8D9}" dt="2023-05-09T05:43:46.367" v="1162" actId="1076"/>
        <pc:sldMkLst>
          <pc:docMk/>
          <pc:sldMk cId="401434895" sldId="259"/>
        </pc:sldMkLst>
        <pc:spChg chg="del">
          <ac:chgData name="BRYANT MAKE" userId="1bf0b19fd3cee7b2" providerId="LiveId" clId="{55128630-F433-47EC-8B8B-BFD004FCE8D9}" dt="2023-05-09T01:53:41.998" v="353" actId="478"/>
          <ac:spMkLst>
            <pc:docMk/>
            <pc:sldMk cId="401434895" sldId="259"/>
            <ac:spMk id="2" creationId="{845F9537-0D20-4F46-9D8B-97785E662B4C}"/>
          </ac:spMkLst>
        </pc:spChg>
        <pc:spChg chg="del">
          <ac:chgData name="BRYANT MAKE" userId="1bf0b19fd3cee7b2" providerId="LiveId" clId="{55128630-F433-47EC-8B8B-BFD004FCE8D9}" dt="2023-05-09T01:53:41.998" v="353" actId="478"/>
          <ac:spMkLst>
            <pc:docMk/>
            <pc:sldMk cId="401434895" sldId="259"/>
            <ac:spMk id="3" creationId="{48636F54-D9C0-4710-A0C9-FF80CA758181}"/>
          </ac:spMkLst>
        </pc:spChg>
        <pc:spChg chg="add mod">
          <ac:chgData name="BRYANT MAKE" userId="1bf0b19fd3cee7b2" providerId="LiveId" clId="{55128630-F433-47EC-8B8B-BFD004FCE8D9}" dt="2023-05-09T01:54:32.283" v="356" actId="5793"/>
          <ac:spMkLst>
            <pc:docMk/>
            <pc:sldMk cId="401434895" sldId="259"/>
            <ac:spMk id="4" creationId="{3E8D3BF4-CB6F-48F4-971C-058A1EBB6198}"/>
          </ac:spMkLst>
        </pc:spChg>
        <pc:spChg chg="add mod">
          <ac:chgData name="BRYANT MAKE" userId="1bf0b19fd3cee7b2" providerId="LiveId" clId="{55128630-F433-47EC-8B8B-BFD004FCE8D9}" dt="2023-05-09T01:56:30.450" v="417" actId="2711"/>
          <ac:spMkLst>
            <pc:docMk/>
            <pc:sldMk cId="401434895" sldId="259"/>
            <ac:spMk id="9" creationId="{AF35E4A5-2727-4E95-B322-55AB201E3616}"/>
          </ac:spMkLst>
        </pc:spChg>
        <pc:spChg chg="add mod">
          <ac:chgData name="BRYANT MAKE" userId="1bf0b19fd3cee7b2" providerId="LiveId" clId="{55128630-F433-47EC-8B8B-BFD004FCE8D9}" dt="2023-05-09T01:57:33.016" v="422" actId="14100"/>
          <ac:spMkLst>
            <pc:docMk/>
            <pc:sldMk cId="401434895" sldId="259"/>
            <ac:spMk id="12" creationId="{A4F055D4-63EC-47A2-ADF5-D12FBDEF4E54}"/>
          </ac:spMkLst>
        </pc:spChg>
        <pc:spChg chg="add mod">
          <ac:chgData name="BRYANT MAKE" userId="1bf0b19fd3cee7b2" providerId="LiveId" clId="{55128630-F433-47EC-8B8B-BFD004FCE8D9}" dt="2023-05-09T01:58:55.944" v="445" actId="14100"/>
          <ac:spMkLst>
            <pc:docMk/>
            <pc:sldMk cId="401434895" sldId="259"/>
            <ac:spMk id="18" creationId="{C1D82B7E-35B6-4B34-A1D6-827982552BCC}"/>
          </ac:spMkLst>
        </pc:spChg>
        <pc:spChg chg="add mod">
          <ac:chgData name="BRYANT MAKE" userId="1bf0b19fd3cee7b2" providerId="LiveId" clId="{55128630-F433-47EC-8B8B-BFD004FCE8D9}" dt="2023-05-09T01:59:32.911" v="470" actId="20577"/>
          <ac:spMkLst>
            <pc:docMk/>
            <pc:sldMk cId="401434895" sldId="259"/>
            <ac:spMk id="21" creationId="{1F218326-0381-41AC-A423-282947E3BF0E}"/>
          </ac:spMkLst>
        </pc:spChg>
        <pc:picChg chg="add del mod">
          <ac:chgData name="BRYANT MAKE" userId="1bf0b19fd3cee7b2" providerId="LiveId" clId="{55128630-F433-47EC-8B8B-BFD004FCE8D9}" dt="2023-05-09T01:55:10.329" v="362" actId="22"/>
          <ac:picMkLst>
            <pc:docMk/>
            <pc:sldMk cId="401434895" sldId="259"/>
            <ac:picMk id="6" creationId="{99C4C54C-D6E4-43FF-9614-712EC0CBE045}"/>
          </ac:picMkLst>
        </pc:picChg>
        <pc:picChg chg="add mod">
          <ac:chgData name="BRYANT MAKE" userId="1bf0b19fd3cee7b2" providerId="LiveId" clId="{55128630-F433-47EC-8B8B-BFD004FCE8D9}" dt="2023-05-09T01:55:49.881" v="398" actId="1076"/>
          <ac:picMkLst>
            <pc:docMk/>
            <pc:sldMk cId="401434895" sldId="259"/>
            <ac:picMk id="8" creationId="{698103D2-4C4A-4ACE-BE29-F10202E833E9}"/>
          </ac:picMkLst>
        </pc:picChg>
        <pc:picChg chg="add mod">
          <ac:chgData name="BRYANT MAKE" userId="1bf0b19fd3cee7b2" providerId="LiveId" clId="{55128630-F433-47EC-8B8B-BFD004FCE8D9}" dt="2023-05-09T01:57:35.416" v="423" actId="1076"/>
          <ac:picMkLst>
            <pc:docMk/>
            <pc:sldMk cId="401434895" sldId="259"/>
            <ac:picMk id="11" creationId="{05D6598E-D078-4D70-9BF6-481C75927F61}"/>
          </ac:picMkLst>
        </pc:picChg>
        <pc:picChg chg="add mod">
          <ac:chgData name="BRYANT MAKE" userId="1bf0b19fd3cee7b2" providerId="LiveId" clId="{55128630-F433-47EC-8B8B-BFD004FCE8D9}" dt="2023-05-09T05:43:46.367" v="1162" actId="1076"/>
          <ac:picMkLst>
            <pc:docMk/>
            <pc:sldMk cId="401434895" sldId="259"/>
            <ac:picMk id="25" creationId="{B9D42854-B115-4CAC-B174-F8461549B737}"/>
          </ac:picMkLst>
        </pc:picChg>
        <pc:cxnChg chg="add del mod">
          <ac:chgData name="BRYANT MAKE" userId="1bf0b19fd3cee7b2" providerId="LiveId" clId="{55128630-F433-47EC-8B8B-BFD004FCE8D9}" dt="2023-05-09T01:58:24.889" v="429" actId="11529"/>
          <ac:cxnSpMkLst>
            <pc:docMk/>
            <pc:sldMk cId="401434895" sldId="259"/>
            <ac:cxnSpMk id="14" creationId="{C4F50FB9-9001-4E97-B3A0-E33B6849342C}"/>
          </ac:cxnSpMkLst>
        </pc:cxnChg>
        <pc:cxnChg chg="add mod">
          <ac:chgData name="BRYANT MAKE" userId="1bf0b19fd3cee7b2" providerId="LiveId" clId="{55128630-F433-47EC-8B8B-BFD004FCE8D9}" dt="2023-05-09T01:58:38.258" v="431" actId="13822"/>
          <ac:cxnSpMkLst>
            <pc:docMk/>
            <pc:sldMk cId="401434895" sldId="259"/>
            <ac:cxnSpMk id="17" creationId="{8BAB3701-E544-4C5F-9C77-ADCDE263A8F3}"/>
          </ac:cxnSpMkLst>
        </pc:cxnChg>
        <pc:cxnChg chg="add mod">
          <ac:chgData name="BRYANT MAKE" userId="1bf0b19fd3cee7b2" providerId="LiveId" clId="{55128630-F433-47EC-8B8B-BFD004FCE8D9}" dt="2023-05-09T01:59:23.154" v="447" actId="13822"/>
          <ac:cxnSpMkLst>
            <pc:docMk/>
            <pc:sldMk cId="401434895" sldId="259"/>
            <ac:cxnSpMk id="20" creationId="{07654AE8-E1DE-4BD7-B5C5-E65819E2F406}"/>
          </ac:cxnSpMkLst>
        </pc:cxnChg>
        <pc:cxnChg chg="add mod">
          <ac:chgData name="BRYANT MAKE" userId="1bf0b19fd3cee7b2" providerId="LiveId" clId="{55128630-F433-47EC-8B8B-BFD004FCE8D9}" dt="2023-05-09T05:43:36.512" v="1160" actId="13822"/>
          <ac:cxnSpMkLst>
            <pc:docMk/>
            <pc:sldMk cId="401434895" sldId="259"/>
            <ac:cxnSpMk id="23" creationId="{01C60DA6-7C0A-47E9-9022-FA41AE12FEDD}"/>
          </ac:cxnSpMkLst>
        </pc:cxnChg>
      </pc:sldChg>
      <pc:sldChg chg="new del">
        <pc:chgData name="BRYANT MAKE" userId="1bf0b19fd3cee7b2" providerId="LiveId" clId="{55128630-F433-47EC-8B8B-BFD004FCE8D9}" dt="2023-05-09T01:52:13.050" v="313" actId="680"/>
        <pc:sldMkLst>
          <pc:docMk/>
          <pc:sldMk cId="2758030782" sldId="259"/>
        </pc:sldMkLst>
      </pc:sldChg>
      <pc:sldChg chg="new del">
        <pc:chgData name="BRYANT MAKE" userId="1bf0b19fd3cee7b2" providerId="LiveId" clId="{55128630-F433-47EC-8B8B-BFD004FCE8D9}" dt="2023-05-09T01:45:51.948" v="157" actId="680"/>
        <pc:sldMkLst>
          <pc:docMk/>
          <pc:sldMk cId="3388773656" sldId="259"/>
        </pc:sldMkLst>
      </pc:sldChg>
      <pc:sldChg chg="addSp delSp modSp new mod">
        <pc:chgData name="BRYANT MAKE" userId="1bf0b19fd3cee7b2" providerId="LiveId" clId="{55128630-F433-47EC-8B8B-BFD004FCE8D9}" dt="2023-05-09T05:16:36.476" v="710" actId="767"/>
        <pc:sldMkLst>
          <pc:docMk/>
          <pc:sldMk cId="914269432" sldId="260"/>
        </pc:sldMkLst>
        <pc:spChg chg="del">
          <ac:chgData name="BRYANT MAKE" userId="1bf0b19fd3cee7b2" providerId="LiveId" clId="{55128630-F433-47EC-8B8B-BFD004FCE8D9}" dt="2023-05-09T02:01:24.408" v="472" actId="478"/>
          <ac:spMkLst>
            <pc:docMk/>
            <pc:sldMk cId="914269432" sldId="260"/>
            <ac:spMk id="2" creationId="{F0B65A20-2945-4D29-9E36-D4B96C407AA3}"/>
          </ac:spMkLst>
        </pc:spChg>
        <pc:spChg chg="del">
          <ac:chgData name="BRYANT MAKE" userId="1bf0b19fd3cee7b2" providerId="LiveId" clId="{55128630-F433-47EC-8B8B-BFD004FCE8D9}" dt="2023-05-09T02:01:24.408" v="472" actId="478"/>
          <ac:spMkLst>
            <pc:docMk/>
            <pc:sldMk cId="914269432" sldId="260"/>
            <ac:spMk id="3" creationId="{995196B1-FBCC-42FA-A3CA-A5BCDE7EBCE7}"/>
          </ac:spMkLst>
        </pc:spChg>
        <pc:spChg chg="add mod">
          <ac:chgData name="BRYANT MAKE" userId="1bf0b19fd3cee7b2" providerId="LiveId" clId="{55128630-F433-47EC-8B8B-BFD004FCE8D9}" dt="2023-05-09T02:01:54.206" v="497" actId="20577"/>
          <ac:spMkLst>
            <pc:docMk/>
            <pc:sldMk cId="914269432" sldId="260"/>
            <ac:spMk id="4" creationId="{20A27103-1A78-4D26-8E20-C6F4D783958D}"/>
          </ac:spMkLst>
        </pc:spChg>
        <pc:spChg chg="add mod">
          <ac:chgData name="BRYANT MAKE" userId="1bf0b19fd3cee7b2" providerId="LiveId" clId="{55128630-F433-47EC-8B8B-BFD004FCE8D9}" dt="2023-05-09T05:13:07.928" v="705" actId="2711"/>
          <ac:spMkLst>
            <pc:docMk/>
            <pc:sldMk cId="914269432" sldId="260"/>
            <ac:spMk id="11" creationId="{3ED19F2F-78AA-49B3-9DB0-EC4EC200F6AE}"/>
          </ac:spMkLst>
        </pc:spChg>
        <pc:spChg chg="add del mod">
          <ac:chgData name="BRYANT MAKE" userId="1bf0b19fd3cee7b2" providerId="LiveId" clId="{55128630-F433-47EC-8B8B-BFD004FCE8D9}" dt="2023-05-09T05:16:36.476" v="710" actId="767"/>
          <ac:spMkLst>
            <pc:docMk/>
            <pc:sldMk cId="914269432" sldId="260"/>
            <ac:spMk id="12" creationId="{2E23089F-9BED-4C7E-BFAE-A9BE264D2FE3}"/>
          </ac:spMkLst>
        </pc:spChg>
        <pc:picChg chg="add mod">
          <ac:chgData name="BRYANT MAKE" userId="1bf0b19fd3cee7b2" providerId="LiveId" clId="{55128630-F433-47EC-8B8B-BFD004FCE8D9}" dt="2023-05-09T02:04:23.161" v="502" actId="1076"/>
          <ac:picMkLst>
            <pc:docMk/>
            <pc:sldMk cId="914269432" sldId="260"/>
            <ac:picMk id="6" creationId="{649EFFDF-32AD-4B47-B760-12A127BC90A7}"/>
          </ac:picMkLst>
        </pc:picChg>
        <pc:picChg chg="add mod">
          <ac:chgData name="BRYANT MAKE" userId="1bf0b19fd3cee7b2" providerId="LiveId" clId="{55128630-F433-47EC-8B8B-BFD004FCE8D9}" dt="2023-05-09T02:05:15.345" v="515" actId="1076"/>
          <ac:picMkLst>
            <pc:docMk/>
            <pc:sldMk cId="914269432" sldId="260"/>
            <ac:picMk id="8" creationId="{BC2113EC-22B3-44DA-845E-7B12E574C6BE}"/>
          </ac:picMkLst>
        </pc:picChg>
        <pc:cxnChg chg="add mod">
          <ac:chgData name="BRYANT MAKE" userId="1bf0b19fd3cee7b2" providerId="LiveId" clId="{55128630-F433-47EC-8B8B-BFD004FCE8D9}" dt="2023-05-09T05:13:17.094" v="706" actId="13822"/>
          <ac:cxnSpMkLst>
            <pc:docMk/>
            <pc:sldMk cId="914269432" sldId="260"/>
            <ac:cxnSpMk id="10" creationId="{EF44CE37-5115-44E6-8F08-FD71155CF76B}"/>
          </ac:cxnSpMkLst>
        </pc:cxnChg>
      </pc:sldChg>
      <pc:sldChg chg="addSp delSp modSp new mod">
        <pc:chgData name="BRYANT MAKE" userId="1bf0b19fd3cee7b2" providerId="LiveId" clId="{55128630-F433-47EC-8B8B-BFD004FCE8D9}" dt="2023-05-09T05:36:07.074" v="1044" actId="21"/>
        <pc:sldMkLst>
          <pc:docMk/>
          <pc:sldMk cId="2058298717" sldId="261"/>
        </pc:sldMkLst>
        <pc:spChg chg="del">
          <ac:chgData name="BRYANT MAKE" userId="1bf0b19fd3cee7b2" providerId="LiveId" clId="{55128630-F433-47EC-8B8B-BFD004FCE8D9}" dt="2023-05-09T05:22:18.016" v="712" actId="478"/>
          <ac:spMkLst>
            <pc:docMk/>
            <pc:sldMk cId="2058298717" sldId="261"/>
            <ac:spMk id="2" creationId="{946920A2-C32F-4506-88EE-8D246791B8E8}"/>
          </ac:spMkLst>
        </pc:spChg>
        <pc:spChg chg="del">
          <ac:chgData name="BRYANT MAKE" userId="1bf0b19fd3cee7b2" providerId="LiveId" clId="{55128630-F433-47EC-8B8B-BFD004FCE8D9}" dt="2023-05-09T05:22:18.016" v="712" actId="478"/>
          <ac:spMkLst>
            <pc:docMk/>
            <pc:sldMk cId="2058298717" sldId="261"/>
            <ac:spMk id="3" creationId="{6FB68478-E975-42E5-A21A-E46CD997CFB4}"/>
          </ac:spMkLst>
        </pc:spChg>
        <pc:spChg chg="add mod">
          <ac:chgData name="BRYANT MAKE" userId="1bf0b19fd3cee7b2" providerId="LiveId" clId="{55128630-F433-47EC-8B8B-BFD004FCE8D9}" dt="2023-05-09T05:22:27.846" v="721" actId="20577"/>
          <ac:spMkLst>
            <pc:docMk/>
            <pc:sldMk cId="2058298717" sldId="261"/>
            <ac:spMk id="4" creationId="{C9CBD8AE-3BD3-4134-AF31-10BBEB552E16}"/>
          </ac:spMkLst>
        </pc:spChg>
        <pc:spChg chg="add mod">
          <ac:chgData name="BRYANT MAKE" userId="1bf0b19fd3cee7b2" providerId="LiveId" clId="{55128630-F433-47EC-8B8B-BFD004FCE8D9}" dt="2023-05-09T05:36:07.074" v="1044" actId="21"/>
          <ac:spMkLst>
            <pc:docMk/>
            <pc:sldMk cId="2058298717" sldId="261"/>
            <ac:spMk id="5" creationId="{69D3993E-F81B-4C67-BA8B-BEB74A3BC5A0}"/>
          </ac:spMkLst>
        </pc:spChg>
        <pc:picChg chg="add mod">
          <ac:chgData name="BRYANT MAKE" userId="1bf0b19fd3cee7b2" providerId="LiveId" clId="{55128630-F433-47EC-8B8B-BFD004FCE8D9}" dt="2023-05-09T05:27:59.510" v="762" actId="1076"/>
          <ac:picMkLst>
            <pc:docMk/>
            <pc:sldMk cId="2058298717" sldId="261"/>
            <ac:picMk id="7" creationId="{3D755CFE-2EFE-45B1-8708-2256932D0C7D}"/>
          </ac:picMkLst>
        </pc:picChg>
      </pc:sldChg>
      <pc:sldChg chg="addSp delSp modSp new mod">
        <pc:chgData name="BRYANT MAKE" userId="1bf0b19fd3cee7b2" providerId="LiveId" clId="{55128630-F433-47EC-8B8B-BFD004FCE8D9}" dt="2023-05-09T05:34:00.197" v="1039" actId="1076"/>
        <pc:sldMkLst>
          <pc:docMk/>
          <pc:sldMk cId="3811472205" sldId="262"/>
        </pc:sldMkLst>
        <pc:spChg chg="del">
          <ac:chgData name="BRYANT MAKE" userId="1bf0b19fd3cee7b2" providerId="LiveId" clId="{55128630-F433-47EC-8B8B-BFD004FCE8D9}" dt="2023-05-09T05:26:58.816" v="754" actId="478"/>
          <ac:spMkLst>
            <pc:docMk/>
            <pc:sldMk cId="3811472205" sldId="262"/>
            <ac:spMk id="2" creationId="{0B4157E3-7DF5-4593-BEEB-30227FBB61D8}"/>
          </ac:spMkLst>
        </pc:spChg>
        <pc:spChg chg="del">
          <ac:chgData name="BRYANT MAKE" userId="1bf0b19fd3cee7b2" providerId="LiveId" clId="{55128630-F433-47EC-8B8B-BFD004FCE8D9}" dt="2023-05-09T05:26:58.816" v="754" actId="478"/>
          <ac:spMkLst>
            <pc:docMk/>
            <pc:sldMk cId="3811472205" sldId="262"/>
            <ac:spMk id="3" creationId="{ECFC116D-DCDD-4E79-966C-061B16CF6283}"/>
          </ac:spMkLst>
        </pc:spChg>
        <pc:spChg chg="add mod">
          <ac:chgData name="BRYANT MAKE" userId="1bf0b19fd3cee7b2" providerId="LiveId" clId="{55128630-F433-47EC-8B8B-BFD004FCE8D9}" dt="2023-05-09T05:27:19.233" v="757" actId="5793"/>
          <ac:spMkLst>
            <pc:docMk/>
            <pc:sldMk cId="3811472205" sldId="262"/>
            <ac:spMk id="4" creationId="{417347D3-C1E4-4732-9761-C278AB7CC920}"/>
          </ac:spMkLst>
        </pc:spChg>
        <pc:spChg chg="add mod">
          <ac:chgData name="BRYANT MAKE" userId="1bf0b19fd3cee7b2" providerId="LiveId" clId="{55128630-F433-47EC-8B8B-BFD004FCE8D9}" dt="2023-05-09T05:29:14.654" v="836" actId="1076"/>
          <ac:spMkLst>
            <pc:docMk/>
            <pc:sldMk cId="3811472205" sldId="262"/>
            <ac:spMk id="8" creationId="{4D58B6B1-725D-479D-9003-6ED999F77D74}"/>
          </ac:spMkLst>
        </pc:spChg>
        <pc:spChg chg="add mod">
          <ac:chgData name="BRYANT MAKE" userId="1bf0b19fd3cee7b2" providerId="LiveId" clId="{55128630-F433-47EC-8B8B-BFD004FCE8D9}" dt="2023-05-09T05:34:00.197" v="1039" actId="1076"/>
          <ac:spMkLst>
            <pc:docMk/>
            <pc:sldMk cId="3811472205" sldId="262"/>
            <ac:spMk id="11" creationId="{96EED5BB-F672-4815-95A5-4FB46C85A31D}"/>
          </ac:spMkLst>
        </pc:spChg>
        <pc:spChg chg="add mod">
          <ac:chgData name="BRYANT MAKE" userId="1bf0b19fd3cee7b2" providerId="LiveId" clId="{55128630-F433-47EC-8B8B-BFD004FCE8D9}" dt="2023-05-09T05:32:56.230" v="987" actId="1076"/>
          <ac:spMkLst>
            <pc:docMk/>
            <pc:sldMk cId="3811472205" sldId="262"/>
            <ac:spMk id="14" creationId="{5D506824-0C67-4D41-A729-4D2E6BC54655}"/>
          </ac:spMkLst>
        </pc:spChg>
        <pc:spChg chg="add mod">
          <ac:chgData name="BRYANT MAKE" userId="1bf0b19fd3cee7b2" providerId="LiveId" clId="{55128630-F433-47EC-8B8B-BFD004FCE8D9}" dt="2023-05-09T05:33:53.071" v="1038" actId="14100"/>
          <ac:spMkLst>
            <pc:docMk/>
            <pc:sldMk cId="3811472205" sldId="262"/>
            <ac:spMk id="18" creationId="{1B72F11B-6F2F-457F-8DA9-05A1B598961A}"/>
          </ac:spMkLst>
        </pc:spChg>
        <pc:picChg chg="add mod">
          <ac:chgData name="BRYANT MAKE" userId="1bf0b19fd3cee7b2" providerId="LiveId" clId="{55128630-F433-47EC-8B8B-BFD004FCE8D9}" dt="2023-05-09T05:27:29.678" v="760" actId="1076"/>
          <ac:picMkLst>
            <pc:docMk/>
            <pc:sldMk cId="3811472205" sldId="262"/>
            <ac:picMk id="5" creationId="{B5A6865B-0CBA-4310-8C54-303E42917B68}"/>
          </ac:picMkLst>
        </pc:picChg>
        <pc:cxnChg chg="add mod">
          <ac:chgData name="BRYANT MAKE" userId="1bf0b19fd3cee7b2" providerId="LiveId" clId="{55128630-F433-47EC-8B8B-BFD004FCE8D9}" dt="2023-05-09T05:28:45.472" v="806" actId="13822"/>
          <ac:cxnSpMkLst>
            <pc:docMk/>
            <pc:sldMk cId="3811472205" sldId="262"/>
            <ac:cxnSpMk id="7" creationId="{5C4C5F56-95DF-4E33-A2D1-1E96442FDA21}"/>
          </ac:cxnSpMkLst>
        </pc:cxnChg>
        <pc:cxnChg chg="add mod">
          <ac:chgData name="BRYANT MAKE" userId="1bf0b19fd3cee7b2" providerId="LiveId" clId="{55128630-F433-47EC-8B8B-BFD004FCE8D9}" dt="2023-05-09T05:29:14.654" v="836" actId="1076"/>
          <ac:cxnSpMkLst>
            <pc:docMk/>
            <pc:sldMk cId="3811472205" sldId="262"/>
            <ac:cxnSpMk id="10" creationId="{045923AA-E389-4199-B906-E3BCB5BDA1BE}"/>
          </ac:cxnSpMkLst>
        </pc:cxnChg>
        <pc:cxnChg chg="add mod">
          <ac:chgData name="BRYANT MAKE" userId="1bf0b19fd3cee7b2" providerId="LiveId" clId="{55128630-F433-47EC-8B8B-BFD004FCE8D9}" dt="2023-05-09T05:32:50.270" v="984" actId="14100"/>
          <ac:cxnSpMkLst>
            <pc:docMk/>
            <pc:sldMk cId="3811472205" sldId="262"/>
            <ac:cxnSpMk id="13" creationId="{FC10C88B-8C07-4961-A260-C69B252AD8F3}"/>
          </ac:cxnSpMkLst>
        </pc:cxnChg>
        <pc:cxnChg chg="add mod">
          <ac:chgData name="BRYANT MAKE" userId="1bf0b19fd3cee7b2" providerId="LiveId" clId="{55128630-F433-47EC-8B8B-BFD004FCE8D9}" dt="2023-05-09T05:33:13.720" v="989" actId="13822"/>
          <ac:cxnSpMkLst>
            <pc:docMk/>
            <pc:sldMk cId="3811472205" sldId="262"/>
            <ac:cxnSpMk id="17" creationId="{1FDF8B7A-12D8-42CB-9300-37854DFDE0BE}"/>
          </ac:cxnSpMkLst>
        </pc:cxnChg>
      </pc:sldChg>
      <pc:sldChg chg="addSp delSp modSp new mod">
        <pc:chgData name="BRYANT MAKE" userId="1bf0b19fd3cee7b2" providerId="LiveId" clId="{55128630-F433-47EC-8B8B-BFD004FCE8D9}" dt="2023-05-09T05:42:08.335" v="1158" actId="14100"/>
        <pc:sldMkLst>
          <pc:docMk/>
          <pc:sldMk cId="2387951830" sldId="263"/>
        </pc:sldMkLst>
        <pc:spChg chg="del">
          <ac:chgData name="BRYANT MAKE" userId="1bf0b19fd3cee7b2" providerId="LiveId" clId="{55128630-F433-47EC-8B8B-BFD004FCE8D9}" dt="2023-05-09T05:35:56.273" v="1041" actId="478"/>
          <ac:spMkLst>
            <pc:docMk/>
            <pc:sldMk cId="2387951830" sldId="263"/>
            <ac:spMk id="2" creationId="{4B33B562-9353-44C6-A6EE-51F7EFB6C3C1}"/>
          </ac:spMkLst>
        </pc:spChg>
        <pc:spChg chg="del">
          <ac:chgData name="BRYANT MAKE" userId="1bf0b19fd3cee7b2" providerId="LiveId" clId="{55128630-F433-47EC-8B8B-BFD004FCE8D9}" dt="2023-05-09T05:35:56.273" v="1041" actId="478"/>
          <ac:spMkLst>
            <pc:docMk/>
            <pc:sldMk cId="2387951830" sldId="263"/>
            <ac:spMk id="3" creationId="{00CC13DA-5ADD-4682-B0F5-2B45169B4AAA}"/>
          </ac:spMkLst>
        </pc:spChg>
        <pc:spChg chg="add mod">
          <ac:chgData name="BRYANT MAKE" userId="1bf0b19fd3cee7b2" providerId="LiveId" clId="{55128630-F433-47EC-8B8B-BFD004FCE8D9}" dt="2023-05-09T05:36:13.266" v="1046" actId="5793"/>
          <ac:spMkLst>
            <pc:docMk/>
            <pc:sldMk cId="2387951830" sldId="263"/>
            <ac:spMk id="4" creationId="{BB2B1DEB-0133-4AAC-A5EC-59F8AFE126B3}"/>
          </ac:spMkLst>
        </pc:spChg>
        <pc:spChg chg="add mod">
          <ac:chgData name="BRYANT MAKE" userId="1bf0b19fd3cee7b2" providerId="LiveId" clId="{55128630-F433-47EC-8B8B-BFD004FCE8D9}" dt="2023-05-09T05:37:25.290" v="1076" actId="20577"/>
          <ac:spMkLst>
            <pc:docMk/>
            <pc:sldMk cId="2387951830" sldId="263"/>
            <ac:spMk id="13" creationId="{9BF54526-FB32-4676-993D-A0121EF188C5}"/>
          </ac:spMkLst>
        </pc:spChg>
        <pc:spChg chg="add mod">
          <ac:chgData name="BRYANT MAKE" userId="1bf0b19fd3cee7b2" providerId="LiveId" clId="{55128630-F433-47EC-8B8B-BFD004FCE8D9}" dt="2023-05-09T05:37:41.993" v="1087" actId="20577"/>
          <ac:spMkLst>
            <pc:docMk/>
            <pc:sldMk cId="2387951830" sldId="263"/>
            <ac:spMk id="14" creationId="{A0CEF9A5-4871-4D67-A7F8-1628D7E90400}"/>
          </ac:spMkLst>
        </pc:spChg>
        <pc:spChg chg="add mod">
          <ac:chgData name="BRYANT MAKE" userId="1bf0b19fd3cee7b2" providerId="LiveId" clId="{55128630-F433-47EC-8B8B-BFD004FCE8D9}" dt="2023-05-09T05:38:42.247" v="1120" actId="14100"/>
          <ac:spMkLst>
            <pc:docMk/>
            <pc:sldMk cId="2387951830" sldId="263"/>
            <ac:spMk id="15" creationId="{C28A7E34-95F5-457D-99E9-EC283AEB89F3}"/>
          </ac:spMkLst>
        </pc:spChg>
        <pc:spChg chg="add mod">
          <ac:chgData name="BRYANT MAKE" userId="1bf0b19fd3cee7b2" providerId="LiveId" clId="{55128630-F433-47EC-8B8B-BFD004FCE8D9}" dt="2023-05-09T05:39:48.889" v="1148" actId="20577"/>
          <ac:spMkLst>
            <pc:docMk/>
            <pc:sldMk cId="2387951830" sldId="263"/>
            <ac:spMk id="18" creationId="{22697029-48BD-4CD5-8A2A-C5BF08E44CA5}"/>
          </ac:spMkLst>
        </pc:spChg>
        <pc:spChg chg="add del mod">
          <ac:chgData name="BRYANT MAKE" userId="1bf0b19fd3cee7b2" providerId="LiveId" clId="{55128630-F433-47EC-8B8B-BFD004FCE8D9}" dt="2023-05-09T05:41:42.164" v="1153"/>
          <ac:spMkLst>
            <pc:docMk/>
            <pc:sldMk cId="2387951830" sldId="263"/>
            <ac:spMk id="21" creationId="{2154E596-D619-4598-9B45-2D3C81EE2705}"/>
          </ac:spMkLst>
        </pc:spChg>
        <pc:spChg chg="add mod">
          <ac:chgData name="BRYANT MAKE" userId="1bf0b19fd3cee7b2" providerId="LiveId" clId="{55128630-F433-47EC-8B8B-BFD004FCE8D9}" dt="2023-05-09T05:42:08.335" v="1158" actId="14100"/>
          <ac:spMkLst>
            <pc:docMk/>
            <pc:sldMk cId="2387951830" sldId="263"/>
            <ac:spMk id="22" creationId="{FE952BC2-9079-4BA3-95D0-40A9B12BD8DC}"/>
          </ac:spMkLst>
        </pc:spChg>
        <pc:picChg chg="add del mod">
          <ac:chgData name="BRYANT MAKE" userId="1bf0b19fd3cee7b2" providerId="LiveId" clId="{55128630-F433-47EC-8B8B-BFD004FCE8D9}" dt="2023-05-09T05:36:32.078" v="1050" actId="478"/>
          <ac:picMkLst>
            <pc:docMk/>
            <pc:sldMk cId="2387951830" sldId="263"/>
            <ac:picMk id="6" creationId="{8A8628A1-1AE8-4026-9D54-F1F6EE97FC94}"/>
          </ac:picMkLst>
        </pc:picChg>
        <pc:picChg chg="add del mod">
          <ac:chgData name="BRYANT MAKE" userId="1bf0b19fd3cee7b2" providerId="LiveId" clId="{55128630-F433-47EC-8B8B-BFD004FCE8D9}" dt="2023-05-09T05:36:52.361" v="1055" actId="478"/>
          <ac:picMkLst>
            <pc:docMk/>
            <pc:sldMk cId="2387951830" sldId="263"/>
            <ac:picMk id="8" creationId="{79D19265-4DA5-4245-9458-4C0D71D9CE18}"/>
          </ac:picMkLst>
        </pc:picChg>
        <pc:picChg chg="add mod">
          <ac:chgData name="BRYANT MAKE" userId="1bf0b19fd3cee7b2" providerId="LiveId" clId="{55128630-F433-47EC-8B8B-BFD004FCE8D9}" dt="2023-05-09T05:36:49.838" v="1054" actId="1076"/>
          <ac:picMkLst>
            <pc:docMk/>
            <pc:sldMk cId="2387951830" sldId="263"/>
            <ac:picMk id="10" creationId="{85B1F1C1-7137-495D-80E2-2A9485C45152}"/>
          </ac:picMkLst>
        </pc:picChg>
        <pc:picChg chg="add mod">
          <ac:chgData name="BRYANT MAKE" userId="1bf0b19fd3cee7b2" providerId="LiveId" clId="{55128630-F433-47EC-8B8B-BFD004FCE8D9}" dt="2023-05-09T05:36:59.998" v="1057" actId="1076"/>
          <ac:picMkLst>
            <pc:docMk/>
            <pc:sldMk cId="2387951830" sldId="263"/>
            <ac:picMk id="12" creationId="{2836DB5D-9413-43B5-B1F7-CEFE4016AEB3}"/>
          </ac:picMkLst>
        </pc:picChg>
        <pc:cxnChg chg="add mod">
          <ac:chgData name="BRYANT MAKE" userId="1bf0b19fd3cee7b2" providerId="LiveId" clId="{55128630-F433-47EC-8B8B-BFD004FCE8D9}" dt="2023-05-09T05:39:32.320" v="1122" actId="13822"/>
          <ac:cxnSpMkLst>
            <pc:docMk/>
            <pc:sldMk cId="2387951830" sldId="263"/>
            <ac:cxnSpMk id="17" creationId="{F018B93C-F228-4E36-A716-25EF42093C71}"/>
          </ac:cxnSpMkLst>
        </pc:cxnChg>
        <pc:cxnChg chg="add mod">
          <ac:chgData name="BRYANT MAKE" userId="1bf0b19fd3cee7b2" providerId="LiveId" clId="{55128630-F433-47EC-8B8B-BFD004FCE8D9}" dt="2023-05-09T05:41:38.056" v="1150" actId="13822"/>
          <ac:cxnSpMkLst>
            <pc:docMk/>
            <pc:sldMk cId="2387951830" sldId="263"/>
            <ac:cxnSpMk id="20" creationId="{BFD5666D-7C12-4E02-95BE-EE7F948BB25B}"/>
          </ac:cxnSpMkLst>
        </pc:cxnChg>
      </pc:sldChg>
      <pc:sldChg chg="addSp delSp modSp new mod">
        <pc:chgData name="BRYANT MAKE" userId="1bf0b19fd3cee7b2" providerId="LiveId" clId="{55128630-F433-47EC-8B8B-BFD004FCE8D9}" dt="2023-05-09T05:58:55.769" v="1255" actId="20577"/>
        <pc:sldMkLst>
          <pc:docMk/>
          <pc:sldMk cId="2132754647" sldId="264"/>
        </pc:sldMkLst>
        <pc:spChg chg="del">
          <ac:chgData name="BRYANT MAKE" userId="1bf0b19fd3cee7b2" providerId="LiveId" clId="{55128630-F433-47EC-8B8B-BFD004FCE8D9}" dt="2023-05-09T05:55:04.449" v="1173" actId="478"/>
          <ac:spMkLst>
            <pc:docMk/>
            <pc:sldMk cId="2132754647" sldId="264"/>
            <ac:spMk id="2" creationId="{83EB8930-8EF6-430D-9FF0-FFB9612D64A9}"/>
          </ac:spMkLst>
        </pc:spChg>
        <pc:spChg chg="del">
          <ac:chgData name="BRYANT MAKE" userId="1bf0b19fd3cee7b2" providerId="LiveId" clId="{55128630-F433-47EC-8B8B-BFD004FCE8D9}" dt="2023-05-09T05:55:04.449" v="1173" actId="478"/>
          <ac:spMkLst>
            <pc:docMk/>
            <pc:sldMk cId="2132754647" sldId="264"/>
            <ac:spMk id="3" creationId="{0369B4BA-256A-476D-B9BD-BA30C0B3B006}"/>
          </ac:spMkLst>
        </pc:spChg>
        <pc:spChg chg="add mod">
          <ac:chgData name="BRYANT MAKE" userId="1bf0b19fd3cee7b2" providerId="LiveId" clId="{55128630-F433-47EC-8B8B-BFD004FCE8D9}" dt="2023-05-09T05:55:15.984" v="1181" actId="20577"/>
          <ac:spMkLst>
            <pc:docMk/>
            <pc:sldMk cId="2132754647" sldId="264"/>
            <ac:spMk id="4" creationId="{149EC7DF-B925-4731-9A12-DF0DFF4CC5C8}"/>
          </ac:spMkLst>
        </pc:spChg>
        <pc:spChg chg="add mod">
          <ac:chgData name="BRYANT MAKE" userId="1bf0b19fd3cee7b2" providerId="LiveId" clId="{55128630-F433-47EC-8B8B-BFD004FCE8D9}" dt="2023-05-09T05:58:55.769" v="1255" actId="20577"/>
          <ac:spMkLst>
            <pc:docMk/>
            <pc:sldMk cId="2132754647" sldId="264"/>
            <ac:spMk id="7" creationId="{154AEA92-0110-4102-80E6-43F5E015A893}"/>
          </ac:spMkLst>
        </pc:spChg>
        <pc:picChg chg="add mod">
          <ac:chgData name="BRYANT MAKE" userId="1bf0b19fd3cee7b2" providerId="LiveId" clId="{55128630-F433-47EC-8B8B-BFD004FCE8D9}" dt="2023-05-09T05:57:28.233" v="1187" actId="1076"/>
          <ac:picMkLst>
            <pc:docMk/>
            <pc:sldMk cId="2132754647" sldId="264"/>
            <ac:picMk id="6" creationId="{3D6FE4AC-4C6D-4274-AAC6-A508C457B57E}"/>
          </ac:picMkLst>
        </pc:picChg>
      </pc:sldChg>
      <pc:sldChg chg="addSp delSp modSp new mod">
        <pc:chgData name="BRYANT MAKE" userId="1bf0b19fd3cee7b2" providerId="LiveId" clId="{55128630-F433-47EC-8B8B-BFD004FCE8D9}" dt="2023-05-09T05:59:59.264" v="1267" actId="1076"/>
        <pc:sldMkLst>
          <pc:docMk/>
          <pc:sldMk cId="1441163933" sldId="265"/>
        </pc:sldMkLst>
        <pc:spChg chg="del">
          <ac:chgData name="BRYANT MAKE" userId="1bf0b19fd3cee7b2" providerId="LiveId" clId="{55128630-F433-47EC-8B8B-BFD004FCE8D9}" dt="2023-05-09T05:59:03.962" v="1257" actId="478"/>
          <ac:spMkLst>
            <pc:docMk/>
            <pc:sldMk cId="1441163933" sldId="265"/>
            <ac:spMk id="2" creationId="{77891602-E638-4AD0-ADEC-F5B1C0101332}"/>
          </ac:spMkLst>
        </pc:spChg>
        <pc:spChg chg="del">
          <ac:chgData name="BRYANT MAKE" userId="1bf0b19fd3cee7b2" providerId="LiveId" clId="{55128630-F433-47EC-8B8B-BFD004FCE8D9}" dt="2023-05-09T05:59:03.962" v="1257" actId="478"/>
          <ac:spMkLst>
            <pc:docMk/>
            <pc:sldMk cId="1441163933" sldId="265"/>
            <ac:spMk id="3" creationId="{636B9B54-4A1D-4961-8842-1A0F57E09695}"/>
          </ac:spMkLst>
        </pc:spChg>
        <pc:spChg chg="add mod">
          <ac:chgData name="BRYANT MAKE" userId="1bf0b19fd3cee7b2" providerId="LiveId" clId="{55128630-F433-47EC-8B8B-BFD004FCE8D9}" dt="2023-05-09T05:59:25.172" v="1260" actId="5793"/>
          <ac:spMkLst>
            <pc:docMk/>
            <pc:sldMk cId="1441163933" sldId="265"/>
            <ac:spMk id="4" creationId="{F4E497FF-F225-4F42-84C3-1BCE52D7B052}"/>
          </ac:spMkLst>
        </pc:spChg>
        <pc:picChg chg="add mod">
          <ac:chgData name="BRYANT MAKE" userId="1bf0b19fd3cee7b2" providerId="LiveId" clId="{55128630-F433-47EC-8B8B-BFD004FCE8D9}" dt="2023-05-09T05:59:41.664" v="1263" actId="1076"/>
          <ac:picMkLst>
            <pc:docMk/>
            <pc:sldMk cId="1441163933" sldId="265"/>
            <ac:picMk id="5" creationId="{402C45C4-B7B6-4B97-9D0C-247CE2801706}"/>
          </ac:picMkLst>
        </pc:picChg>
        <pc:picChg chg="add mod">
          <ac:chgData name="BRYANT MAKE" userId="1bf0b19fd3cee7b2" providerId="LiveId" clId="{55128630-F433-47EC-8B8B-BFD004FCE8D9}" dt="2023-05-09T05:59:59.264" v="1267" actId="1076"/>
          <ac:picMkLst>
            <pc:docMk/>
            <pc:sldMk cId="1441163933" sldId="265"/>
            <ac:picMk id="7" creationId="{D704DD2A-C78F-46FB-BA25-DF630B68FF10}"/>
          </ac:picMkLst>
        </pc:picChg>
      </pc:sldChg>
      <pc:sldChg chg="addSp delSp modSp new mod">
        <pc:chgData name="BRYANT MAKE" userId="1bf0b19fd3cee7b2" providerId="LiveId" clId="{55128630-F433-47EC-8B8B-BFD004FCE8D9}" dt="2023-05-09T06:07:27.721" v="1300" actId="1076"/>
        <pc:sldMkLst>
          <pc:docMk/>
          <pc:sldMk cId="309757554" sldId="266"/>
        </pc:sldMkLst>
        <pc:spChg chg="del">
          <ac:chgData name="BRYANT MAKE" userId="1bf0b19fd3cee7b2" providerId="LiveId" clId="{55128630-F433-47EC-8B8B-BFD004FCE8D9}" dt="2023-05-09T06:05:35.827" v="1269" actId="478"/>
          <ac:spMkLst>
            <pc:docMk/>
            <pc:sldMk cId="309757554" sldId="266"/>
            <ac:spMk id="2" creationId="{7C721E68-2E27-4B1D-834A-3386DC99ECDE}"/>
          </ac:spMkLst>
        </pc:spChg>
        <pc:spChg chg="del">
          <ac:chgData name="BRYANT MAKE" userId="1bf0b19fd3cee7b2" providerId="LiveId" clId="{55128630-F433-47EC-8B8B-BFD004FCE8D9}" dt="2023-05-09T06:05:35.827" v="1269" actId="478"/>
          <ac:spMkLst>
            <pc:docMk/>
            <pc:sldMk cId="309757554" sldId="266"/>
            <ac:spMk id="3" creationId="{748C40F1-F77B-4D38-B02C-782193CAE707}"/>
          </ac:spMkLst>
        </pc:spChg>
        <pc:spChg chg="add mod">
          <ac:chgData name="BRYANT MAKE" userId="1bf0b19fd3cee7b2" providerId="LiveId" clId="{55128630-F433-47EC-8B8B-BFD004FCE8D9}" dt="2023-05-09T06:05:50.189" v="1272" actId="5793"/>
          <ac:spMkLst>
            <pc:docMk/>
            <pc:sldMk cId="309757554" sldId="266"/>
            <ac:spMk id="4" creationId="{F4C4D4DF-18E8-4261-BB40-5DF77C657C7F}"/>
          </ac:spMkLst>
        </pc:spChg>
        <pc:spChg chg="add mod">
          <ac:chgData name="BRYANT MAKE" userId="1bf0b19fd3cee7b2" providerId="LiveId" clId="{55128630-F433-47EC-8B8B-BFD004FCE8D9}" dt="2023-05-09T06:06:53.769" v="1289"/>
          <ac:spMkLst>
            <pc:docMk/>
            <pc:sldMk cId="309757554" sldId="266"/>
            <ac:spMk id="9" creationId="{4081ED19-236C-483E-AD77-93CD6EB0E166}"/>
          </ac:spMkLst>
        </pc:spChg>
        <pc:spChg chg="add mod">
          <ac:chgData name="BRYANT MAKE" userId="1bf0b19fd3cee7b2" providerId="LiveId" clId="{55128630-F433-47EC-8B8B-BFD004FCE8D9}" dt="2023-05-09T06:07:27.721" v="1300" actId="1076"/>
          <ac:spMkLst>
            <pc:docMk/>
            <pc:sldMk cId="309757554" sldId="266"/>
            <ac:spMk id="12" creationId="{AB43D1EB-855F-472F-A911-906D695CD45E}"/>
          </ac:spMkLst>
        </pc:spChg>
        <pc:picChg chg="add mod">
          <ac:chgData name="BRYANT MAKE" userId="1bf0b19fd3cee7b2" providerId="LiveId" clId="{55128630-F433-47EC-8B8B-BFD004FCE8D9}" dt="2023-05-09T06:06:11.056" v="1275" actId="1076"/>
          <ac:picMkLst>
            <pc:docMk/>
            <pc:sldMk cId="309757554" sldId="266"/>
            <ac:picMk id="6" creationId="{4E1D802E-25F2-43CF-9216-97DC7CA1B657}"/>
          </ac:picMkLst>
        </pc:picChg>
        <pc:cxnChg chg="add mod">
          <ac:chgData name="BRYANT MAKE" userId="1bf0b19fd3cee7b2" providerId="LiveId" clId="{55128630-F433-47EC-8B8B-BFD004FCE8D9}" dt="2023-05-09T06:06:38.731" v="1277" actId="13822"/>
          <ac:cxnSpMkLst>
            <pc:docMk/>
            <pc:sldMk cId="309757554" sldId="266"/>
            <ac:cxnSpMk id="8" creationId="{112CF65B-7109-4A4D-9996-9E675408112B}"/>
          </ac:cxnSpMkLst>
        </pc:cxnChg>
        <pc:cxnChg chg="add mod">
          <ac:chgData name="BRYANT MAKE" userId="1bf0b19fd3cee7b2" providerId="LiveId" clId="{55128630-F433-47EC-8B8B-BFD004FCE8D9}" dt="2023-05-09T06:07:10.202" v="1291" actId="13822"/>
          <ac:cxnSpMkLst>
            <pc:docMk/>
            <pc:sldMk cId="309757554" sldId="266"/>
            <ac:cxnSpMk id="11" creationId="{D6E3F0C1-F49B-4D7F-8C48-087258EB0495}"/>
          </ac:cxnSpMkLst>
        </pc:cxnChg>
      </pc:sldChg>
      <pc:sldChg chg="addSp delSp modSp new mod modNotesTx">
        <pc:chgData name="BRYANT MAKE" userId="1bf0b19fd3cee7b2" providerId="LiveId" clId="{55128630-F433-47EC-8B8B-BFD004FCE8D9}" dt="2023-05-09T06:13:20.327" v="1332"/>
        <pc:sldMkLst>
          <pc:docMk/>
          <pc:sldMk cId="399732210" sldId="267"/>
        </pc:sldMkLst>
        <pc:spChg chg="del">
          <ac:chgData name="BRYANT MAKE" userId="1bf0b19fd3cee7b2" providerId="LiveId" clId="{55128630-F433-47EC-8B8B-BFD004FCE8D9}" dt="2023-05-09T06:08:01.211" v="1302" actId="478"/>
          <ac:spMkLst>
            <pc:docMk/>
            <pc:sldMk cId="399732210" sldId="267"/>
            <ac:spMk id="2" creationId="{80DDDFB9-E54E-413A-82E2-5FDCC1731832}"/>
          </ac:spMkLst>
        </pc:spChg>
        <pc:spChg chg="del">
          <ac:chgData name="BRYANT MAKE" userId="1bf0b19fd3cee7b2" providerId="LiveId" clId="{55128630-F433-47EC-8B8B-BFD004FCE8D9}" dt="2023-05-09T06:08:01.211" v="1302" actId="478"/>
          <ac:spMkLst>
            <pc:docMk/>
            <pc:sldMk cId="399732210" sldId="267"/>
            <ac:spMk id="3" creationId="{FFB246C2-52ED-45E4-B5FC-884D8232B265}"/>
          </ac:spMkLst>
        </pc:spChg>
        <pc:spChg chg="add del mod">
          <ac:chgData name="BRYANT MAKE" userId="1bf0b19fd3cee7b2" providerId="LiveId" clId="{55128630-F433-47EC-8B8B-BFD004FCE8D9}" dt="2023-05-09T06:08:26.980" v="1310"/>
          <ac:spMkLst>
            <pc:docMk/>
            <pc:sldMk cId="399732210" sldId="267"/>
            <ac:spMk id="4" creationId="{B83F34DF-2C3B-44C1-AB66-25203AA1094E}"/>
          </ac:spMkLst>
        </pc:spChg>
        <pc:spChg chg="add mod">
          <ac:chgData name="BRYANT MAKE" userId="1bf0b19fd3cee7b2" providerId="LiveId" clId="{55128630-F433-47EC-8B8B-BFD004FCE8D9}" dt="2023-05-09T06:10:13.857" v="1331" actId="14100"/>
          <ac:spMkLst>
            <pc:docMk/>
            <pc:sldMk cId="399732210" sldId="267"/>
            <ac:spMk id="10" creationId="{8D3B0997-7BF6-4FC8-9C73-894E10EDA306}"/>
          </ac:spMkLst>
        </pc:spChg>
        <pc:picChg chg="add mod">
          <ac:chgData name="BRYANT MAKE" userId="1bf0b19fd3cee7b2" providerId="LiveId" clId="{55128630-F433-47EC-8B8B-BFD004FCE8D9}" dt="2023-05-09T06:09:09.065" v="1314" actId="1076"/>
          <ac:picMkLst>
            <pc:docMk/>
            <pc:sldMk cId="399732210" sldId="267"/>
            <ac:picMk id="5" creationId="{C3A36D1D-5E43-4D1C-AA1F-5CF92A98479B}"/>
          </ac:picMkLst>
        </pc:picChg>
        <pc:picChg chg="add mod">
          <ac:chgData name="BRYANT MAKE" userId="1bf0b19fd3cee7b2" providerId="LiveId" clId="{55128630-F433-47EC-8B8B-BFD004FCE8D9}" dt="2023-05-09T06:09:43.465" v="1318" actId="1076"/>
          <ac:picMkLst>
            <pc:docMk/>
            <pc:sldMk cId="399732210" sldId="267"/>
            <ac:picMk id="7" creationId="{630B2F65-AB21-4AB8-8A7B-327F5173457A}"/>
          </ac:picMkLst>
        </pc:picChg>
        <pc:cxnChg chg="add mod">
          <ac:chgData name="BRYANT MAKE" userId="1bf0b19fd3cee7b2" providerId="LiveId" clId="{55128630-F433-47EC-8B8B-BFD004FCE8D9}" dt="2023-05-09T06:09:57.971" v="1320" actId="13822"/>
          <ac:cxnSpMkLst>
            <pc:docMk/>
            <pc:sldMk cId="399732210" sldId="267"/>
            <ac:cxnSpMk id="9" creationId="{DACD2F2F-5B06-4601-A5B5-392504F79246}"/>
          </ac:cxnSpMkLst>
        </pc:cxnChg>
      </pc:sldChg>
      <pc:sldMasterChg chg="addSldLayout delSldLayout">
        <pc:chgData name="BRYANT MAKE" userId="1bf0b19fd3cee7b2" providerId="LiveId" clId="{55128630-F433-47EC-8B8B-BFD004FCE8D9}" dt="2023-05-09T01:37:12.937" v="2" actId="680"/>
        <pc:sldMasterMkLst>
          <pc:docMk/>
          <pc:sldMasterMk cId="589146955" sldId="2147483648"/>
        </pc:sldMasterMkLst>
        <pc:sldLayoutChg chg="add">
          <pc:chgData name="BRYANT MAKE" userId="1bf0b19fd3cee7b2" providerId="LiveId" clId="{55128630-F433-47EC-8B8B-BFD004FCE8D9}" dt="2023-05-09T01:37:12.937" v="2" actId="680"/>
          <pc:sldLayoutMkLst>
            <pc:docMk/>
            <pc:sldMasterMk cId="589146955" sldId="2147483648"/>
            <pc:sldLayoutMk cId="529996164" sldId="2147483649"/>
          </pc:sldLayoutMkLst>
        </pc:sldLayoutChg>
        <pc:sldLayoutChg chg="add del">
          <pc:chgData name="BRYANT MAKE" userId="1bf0b19fd3cee7b2" providerId="LiveId" clId="{55128630-F433-47EC-8B8B-BFD004FCE8D9}" dt="2023-05-09T01:36:54.634" v="1" actId="680"/>
          <pc:sldLayoutMkLst>
            <pc:docMk/>
            <pc:sldMasterMk cId="589146955" sldId="2147483648"/>
            <pc:sldLayoutMk cId="1522900776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3B86E-34D5-4310-8DB2-A27B5F906638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88A72-0C50-4FEC-97DC-452F2B8ED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69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ConVIRT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image encoder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的参数是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ImageNet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初始化的，而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CLIP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直接用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random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初始化；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ConVIRT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projection head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non-linear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的，而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CLIP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采用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linear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projection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CLIP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去掉了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ConVIRT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text transformation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（指均匀从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text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中采样句子），因为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CLIP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数据集中有很多只出现过一次的（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image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text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CLIP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image transformation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只用了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resize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squared crop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CLIP loss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temperature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参数</a:t>
            </a:r>
            <a:r>
              <a:rPr lang="el-GR" altLang="zh-CN" b="0" i="0" dirty="0">
                <a:solidFill>
                  <a:srgbClr val="121212"/>
                </a:solidFill>
                <a:effectLst/>
                <a:latin typeface="-apple-system"/>
              </a:rPr>
              <a:t>τ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是可学的。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88A72-0C50-4FEC-97DC-452F2B8ED08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85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0CE48-19B4-45DB-A87B-49CF1A4CE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18468E-D09E-4091-9E19-B12A26F24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2999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14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0AEDC7E-799B-4E77-96F7-B1E28E7370C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E5AE281-51D1-4AD9-A9F9-EDE88684D6D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ConVIRT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Clip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18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E497FF-F225-4F42-84C3-1BCE52D7B052}"/>
              </a:ext>
            </a:extLst>
          </p:cNvPr>
          <p:cNvSpPr txBox="1"/>
          <p:nvPr/>
        </p:nvSpPr>
        <p:spPr>
          <a:xfrm>
            <a:off x="179294" y="80682"/>
            <a:ext cx="219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2C45C4-B7B6-4B97-9D0C-247CE2801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567" y="1326776"/>
            <a:ext cx="5188836" cy="35057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704DD2A-C78F-46FB-BA25-DF630B68F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82" y="797858"/>
            <a:ext cx="5842751" cy="541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6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C4D4DF-18E8-4261-BB40-5DF77C657C7F}"/>
              </a:ext>
            </a:extLst>
          </p:cNvPr>
          <p:cNvSpPr txBox="1"/>
          <p:nvPr/>
        </p:nvSpPr>
        <p:spPr>
          <a:xfrm>
            <a:off x="179294" y="80682"/>
            <a:ext cx="219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Zero-Shot Prediction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1D802E-25F2-43CF-9216-97DC7CA1B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741" y="964677"/>
            <a:ext cx="7097586" cy="4928645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12CF65B-7109-4A4D-9996-9E675408112B}"/>
              </a:ext>
            </a:extLst>
          </p:cNvPr>
          <p:cNvCxnSpPr/>
          <p:nvPr/>
        </p:nvCxnSpPr>
        <p:spPr>
          <a:xfrm>
            <a:off x="7162800" y="4509247"/>
            <a:ext cx="2330824" cy="107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081ED19-236C-483E-AD77-93CD6EB0E166}"/>
              </a:ext>
            </a:extLst>
          </p:cNvPr>
          <p:cNvSpPr txBox="1"/>
          <p:nvPr/>
        </p:nvSpPr>
        <p:spPr>
          <a:xfrm>
            <a:off x="9672918" y="4410635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Compute Cosine similarity</a:t>
            </a:r>
            <a:endParaRPr lang="zh-CN" altLang="en-US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6E3F0C1-F49B-4D7F-8C48-087258EB0495}"/>
              </a:ext>
            </a:extLst>
          </p:cNvPr>
          <p:cNvCxnSpPr/>
          <p:nvPr/>
        </p:nvCxnSpPr>
        <p:spPr>
          <a:xfrm flipH="1" flipV="1">
            <a:off x="1694329" y="1783976"/>
            <a:ext cx="573742" cy="24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B43D1EB-855F-472F-A911-906D695CD45E}"/>
              </a:ext>
            </a:extLst>
          </p:cNvPr>
          <p:cNvSpPr txBox="1"/>
          <p:nvPr/>
        </p:nvSpPr>
        <p:spPr>
          <a:xfrm>
            <a:off x="804361" y="1599310"/>
            <a:ext cx="121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label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57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3F34DF-2C3B-44C1-AB66-25203AA1094E}"/>
              </a:ext>
            </a:extLst>
          </p:cNvPr>
          <p:cNvSpPr txBox="1"/>
          <p:nvPr/>
        </p:nvSpPr>
        <p:spPr>
          <a:xfrm>
            <a:off x="179294" y="80682"/>
            <a:ext cx="219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Engineering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A36D1D-5E43-4D1C-AA1F-5CF92A984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42" y="1021977"/>
            <a:ext cx="6150115" cy="42707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0B2F65-AB21-4AB8-8A7B-327F51734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847" y="680440"/>
            <a:ext cx="5549153" cy="4953783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ACD2F2F-5B06-4601-A5B5-392504F79246}"/>
              </a:ext>
            </a:extLst>
          </p:cNvPr>
          <p:cNvCxnSpPr/>
          <p:nvPr/>
        </p:nvCxnSpPr>
        <p:spPr>
          <a:xfrm flipV="1">
            <a:off x="2375647" y="1344706"/>
            <a:ext cx="1434353" cy="6813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D3B0997-7BF6-4FC8-9C73-894E10EDA306}"/>
              </a:ext>
            </a:extLst>
          </p:cNvPr>
          <p:cNvSpPr txBox="1"/>
          <p:nvPr/>
        </p:nvSpPr>
        <p:spPr>
          <a:xfrm>
            <a:off x="3737955" y="975374"/>
            <a:ext cx="98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Prompt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3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9B235CC-220D-4DCE-83DA-B9D237DC74B5}"/>
              </a:ext>
            </a:extLst>
          </p:cNvPr>
          <p:cNvSpPr txBox="1"/>
          <p:nvPr/>
        </p:nvSpPr>
        <p:spPr>
          <a:xfrm>
            <a:off x="179294" y="80682"/>
            <a:ext cx="155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DF951C-22DB-4AD9-B384-61C1A962A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306" y="574343"/>
            <a:ext cx="4279812" cy="503016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9D417C0-C51F-4B23-AE04-E18C0277BAD0}"/>
              </a:ext>
            </a:extLst>
          </p:cNvPr>
          <p:cNvSpPr txBox="1"/>
          <p:nvPr/>
        </p:nvSpPr>
        <p:spPr>
          <a:xfrm>
            <a:off x="322729" y="833718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Distillation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7210F75-0C85-49EF-A669-5B919DBA6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42" y="2140752"/>
            <a:ext cx="7114286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3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CB2612C-A748-4C0E-8E06-A79772097F62}"/>
              </a:ext>
            </a:extLst>
          </p:cNvPr>
          <p:cNvSpPr txBox="1"/>
          <p:nvPr/>
        </p:nvSpPr>
        <p:spPr>
          <a:xfrm>
            <a:off x="179294" y="80682"/>
            <a:ext cx="219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CDE03D-1DD4-4416-A74F-2C175B3E2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329" y="727013"/>
            <a:ext cx="3747248" cy="44042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450F398-164F-4962-BA73-A5F5AA574D47}"/>
              </a:ext>
            </a:extLst>
          </p:cNvPr>
          <p:cNvSpPr txBox="1"/>
          <p:nvPr/>
        </p:nvSpPr>
        <p:spPr>
          <a:xfrm>
            <a:off x="9063318" y="5262282"/>
            <a:ext cx="132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cs typeface="Times New Roman" panose="02020603050405020304" pitchFamily="18" charset="0"/>
              </a:rPr>
              <a:t>ViT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7280AAF-7977-4146-AEBF-2A62F5E68126}"/>
              </a:ext>
            </a:extLst>
          </p:cNvPr>
          <p:cNvSpPr/>
          <p:nvPr/>
        </p:nvSpPr>
        <p:spPr>
          <a:xfrm>
            <a:off x="2761129" y="1559859"/>
            <a:ext cx="1416424" cy="6544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ViT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25057CC-639E-4111-877A-ACE191F4C0D2}"/>
              </a:ext>
            </a:extLst>
          </p:cNvPr>
          <p:cNvSpPr/>
          <p:nvPr/>
        </p:nvSpPr>
        <p:spPr>
          <a:xfrm>
            <a:off x="2761129" y="2774577"/>
            <a:ext cx="1416424" cy="6544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RegNet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8CEE051-16BA-4298-9013-3019E57BFEE7}"/>
              </a:ext>
            </a:extLst>
          </p:cNvPr>
          <p:cNvCxnSpPr>
            <a:cxnSpLocks/>
          </p:cNvCxnSpPr>
          <p:nvPr/>
        </p:nvCxnSpPr>
        <p:spPr>
          <a:xfrm>
            <a:off x="1559859" y="3101788"/>
            <a:ext cx="12012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14EA002-E0B6-4813-A61E-99A5198843B6}"/>
              </a:ext>
            </a:extLst>
          </p:cNvPr>
          <p:cNvCxnSpPr>
            <a:endCxn id="10" idx="1"/>
          </p:cNvCxnSpPr>
          <p:nvPr/>
        </p:nvCxnSpPr>
        <p:spPr>
          <a:xfrm flipV="1">
            <a:off x="1559859" y="1887071"/>
            <a:ext cx="1201270" cy="1214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AD67326-DADD-4AE1-A775-F8ADD1E7632B}"/>
              </a:ext>
            </a:extLst>
          </p:cNvPr>
          <p:cNvCxnSpPr>
            <a:cxnSpLocks/>
          </p:cNvCxnSpPr>
          <p:nvPr/>
        </p:nvCxnSpPr>
        <p:spPr>
          <a:xfrm>
            <a:off x="4177553" y="1887071"/>
            <a:ext cx="788894" cy="1214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EDE5BD6-A30F-4F19-BE2C-E6AF949E4BD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177553" y="3101788"/>
            <a:ext cx="78889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060151B-40D8-40EA-973D-B388362ECF7A}"/>
              </a:ext>
            </a:extLst>
          </p:cNvPr>
          <p:cNvCxnSpPr>
            <a:cxnSpLocks/>
            <a:stCxn id="10" idx="3"/>
            <a:endCxn id="29" idx="2"/>
          </p:cNvCxnSpPr>
          <p:nvPr/>
        </p:nvCxnSpPr>
        <p:spPr>
          <a:xfrm flipV="1">
            <a:off x="4177553" y="1109382"/>
            <a:ext cx="833718" cy="777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1104322-D4C0-4546-A550-DABE7170C208}"/>
              </a:ext>
            </a:extLst>
          </p:cNvPr>
          <p:cNvSpPr/>
          <p:nvPr/>
        </p:nvSpPr>
        <p:spPr>
          <a:xfrm>
            <a:off x="4177553" y="813548"/>
            <a:ext cx="1667436" cy="2958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Ground truth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48C6D534-32D8-420D-9B55-27675423A3CA}"/>
              </a:ext>
            </a:extLst>
          </p:cNvPr>
          <p:cNvSpPr/>
          <p:nvPr/>
        </p:nvSpPr>
        <p:spPr>
          <a:xfrm>
            <a:off x="4966447" y="2877672"/>
            <a:ext cx="1129553" cy="3693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Label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63E926D-3C40-47F6-98C3-28063476C349}"/>
              </a:ext>
            </a:extLst>
          </p:cNvPr>
          <p:cNvSpPr txBox="1"/>
          <p:nvPr/>
        </p:nvSpPr>
        <p:spPr>
          <a:xfrm>
            <a:off x="779929" y="2929129"/>
            <a:ext cx="77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C7F971D-9A81-485A-8CB2-084ED94C5267}"/>
              </a:ext>
            </a:extLst>
          </p:cNvPr>
          <p:cNvSpPr txBox="1"/>
          <p:nvPr/>
        </p:nvSpPr>
        <p:spPr>
          <a:xfrm>
            <a:off x="2967317" y="1190527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student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0F8C5C5-25BF-466D-A88F-55DAB044FF4F}"/>
              </a:ext>
            </a:extLst>
          </p:cNvPr>
          <p:cNvSpPr txBox="1"/>
          <p:nvPr/>
        </p:nvSpPr>
        <p:spPr>
          <a:xfrm>
            <a:off x="2967317" y="3428998"/>
            <a:ext cx="100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teacher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2DF2FAB-C34D-4816-87A3-A738152507B6}"/>
              </a:ext>
            </a:extLst>
          </p:cNvPr>
          <p:cNvSpPr txBox="1"/>
          <p:nvPr/>
        </p:nvSpPr>
        <p:spPr>
          <a:xfrm>
            <a:off x="4464424" y="1490381"/>
            <a:ext cx="129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token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B33B98A-8796-4C3E-9AF6-B309BCEEE745}"/>
              </a:ext>
            </a:extLst>
          </p:cNvPr>
          <p:cNvSpPr txBox="1"/>
          <p:nvPr/>
        </p:nvSpPr>
        <p:spPr>
          <a:xfrm>
            <a:off x="4428567" y="2083404"/>
            <a:ext cx="183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Distillation token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17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8D3BF4-CB6F-48F4-971C-058A1EBB6198}"/>
              </a:ext>
            </a:extLst>
          </p:cNvPr>
          <p:cNvSpPr txBox="1"/>
          <p:nvPr/>
        </p:nvSpPr>
        <p:spPr>
          <a:xfrm>
            <a:off x="179294" y="80682"/>
            <a:ext cx="2196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Distillation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98103D2-4C4A-4ACE-BE29-F10202E83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642" y="1290518"/>
            <a:ext cx="8980952" cy="99047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F35E4A5-2727-4E95-B322-55AB201E3616}"/>
              </a:ext>
            </a:extLst>
          </p:cNvPr>
          <p:cNvSpPr txBox="1"/>
          <p:nvPr/>
        </p:nvSpPr>
        <p:spPr>
          <a:xfrm>
            <a:off x="313765" y="1524000"/>
            <a:ext cx="175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Distillation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5D6598E-D078-4D70-9BF6-481C75927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753" y="3251761"/>
            <a:ext cx="6609524" cy="72381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4F055D4-63EC-47A2-ADF5-D12FBDEF4E54}"/>
              </a:ext>
            </a:extLst>
          </p:cNvPr>
          <p:cNvSpPr txBox="1"/>
          <p:nvPr/>
        </p:nvSpPr>
        <p:spPr>
          <a:xfrm>
            <a:off x="313764" y="3429000"/>
            <a:ext cx="237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Hard-label Distillation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BAB3701-E544-4C5F-9C77-ADCDE263A8F3}"/>
              </a:ext>
            </a:extLst>
          </p:cNvPr>
          <p:cNvCxnSpPr/>
          <p:nvPr/>
        </p:nvCxnSpPr>
        <p:spPr>
          <a:xfrm flipV="1">
            <a:off x="7942729" y="977153"/>
            <a:ext cx="259977" cy="546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1D82B7E-35B6-4B34-A1D6-827982552BCC}"/>
              </a:ext>
            </a:extLst>
          </p:cNvPr>
          <p:cNvSpPr txBox="1"/>
          <p:nvPr/>
        </p:nvSpPr>
        <p:spPr>
          <a:xfrm>
            <a:off x="7781364" y="542347"/>
            <a:ext cx="101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Softmax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7654AE8-E1DE-4BD7-B5C5-E65819E2F406}"/>
              </a:ext>
            </a:extLst>
          </p:cNvPr>
          <p:cNvCxnSpPr/>
          <p:nvPr/>
        </p:nvCxnSpPr>
        <p:spPr>
          <a:xfrm flipH="1" flipV="1">
            <a:off x="5836024" y="1102659"/>
            <a:ext cx="421341" cy="502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F218326-0381-41AC-A423-282947E3BF0E}"/>
              </a:ext>
            </a:extLst>
          </p:cNvPr>
          <p:cNvSpPr txBox="1"/>
          <p:nvPr/>
        </p:nvSpPr>
        <p:spPr>
          <a:xfrm>
            <a:off x="4957482" y="727013"/>
            <a:ext cx="164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Ground truth</a:t>
            </a: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1C60DA6-7C0A-47E9-9022-FA41AE12FEDD}"/>
              </a:ext>
            </a:extLst>
          </p:cNvPr>
          <p:cNvCxnSpPr/>
          <p:nvPr/>
        </p:nvCxnSpPr>
        <p:spPr>
          <a:xfrm flipH="1">
            <a:off x="8382000" y="3798332"/>
            <a:ext cx="896471" cy="908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B9D42854-B115-4CAC-B174-F8461549B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024" y="4830328"/>
            <a:ext cx="3009524" cy="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A27103-1A78-4D26-8E20-C6F4D783958D}"/>
              </a:ext>
            </a:extLst>
          </p:cNvPr>
          <p:cNvSpPr txBox="1"/>
          <p:nvPr/>
        </p:nvSpPr>
        <p:spPr>
          <a:xfrm>
            <a:off x="179294" y="80682"/>
            <a:ext cx="219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9EFFDF-32AD-4B47-B760-12A127BC9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481" y="880320"/>
            <a:ext cx="5394927" cy="44215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2113EC-22B3-44DA-845E-7B12E574C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71" y="718955"/>
            <a:ext cx="5397229" cy="4421576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F44CE37-5115-44E6-8F08-FD71155CF76B}"/>
              </a:ext>
            </a:extLst>
          </p:cNvPr>
          <p:cNvCxnSpPr/>
          <p:nvPr/>
        </p:nvCxnSpPr>
        <p:spPr>
          <a:xfrm flipH="1">
            <a:off x="8471647" y="5140531"/>
            <a:ext cx="851647" cy="507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ED19F2F-78AA-49B3-9DB0-EC4EC200F6AE}"/>
              </a:ext>
            </a:extLst>
          </p:cNvPr>
          <p:cNvSpPr txBox="1"/>
          <p:nvPr/>
        </p:nvSpPr>
        <p:spPr>
          <a:xfrm>
            <a:off x="6849035" y="5746376"/>
            <a:ext cx="403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Throughput, bigger throughput size means smaller para size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6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CBD8AE-3BD3-4134-AF31-10BBEB552E16}"/>
              </a:ext>
            </a:extLst>
          </p:cNvPr>
          <p:cNvSpPr txBox="1"/>
          <p:nvPr/>
        </p:nvSpPr>
        <p:spPr>
          <a:xfrm>
            <a:off x="179294" y="80682"/>
            <a:ext cx="219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ConVIRT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D3993E-F81B-4C67-BA8B-BEB74A3BC5A0}"/>
              </a:ext>
            </a:extLst>
          </p:cNvPr>
          <p:cNvSpPr txBox="1"/>
          <p:nvPr/>
        </p:nvSpPr>
        <p:spPr>
          <a:xfrm>
            <a:off x="322729" y="833718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755CFE-2EFE-45B1-8708-2256932D0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811" y="1018384"/>
            <a:ext cx="7623167" cy="254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98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17347D3-C1E4-4732-9761-C278AB7CC920}"/>
              </a:ext>
            </a:extLst>
          </p:cNvPr>
          <p:cNvSpPr txBox="1"/>
          <p:nvPr/>
        </p:nvSpPr>
        <p:spPr>
          <a:xfrm>
            <a:off x="179294" y="80682"/>
            <a:ext cx="219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A6865B-0CBA-4310-8C54-303E42917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63" y="1524001"/>
            <a:ext cx="10514286" cy="3514286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C4C5F56-95DF-4E33-A2D1-1E96442FDA21}"/>
              </a:ext>
            </a:extLst>
          </p:cNvPr>
          <p:cNvCxnSpPr/>
          <p:nvPr/>
        </p:nvCxnSpPr>
        <p:spPr>
          <a:xfrm flipH="1" flipV="1">
            <a:off x="3021106" y="1353671"/>
            <a:ext cx="690282" cy="8785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D58B6B1-725D-479D-9003-6ED999F77D74}"/>
              </a:ext>
            </a:extLst>
          </p:cNvPr>
          <p:cNvSpPr txBox="1"/>
          <p:nvPr/>
        </p:nvSpPr>
        <p:spPr>
          <a:xfrm>
            <a:off x="1689847" y="984339"/>
            <a:ext cx="266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Random Data Augment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45923AA-E389-4199-B906-E3BCB5BDA1BE}"/>
              </a:ext>
            </a:extLst>
          </p:cNvPr>
          <p:cNvCxnSpPr>
            <a:endCxn id="8" idx="2"/>
          </p:cNvCxnSpPr>
          <p:nvPr/>
        </p:nvCxnSpPr>
        <p:spPr>
          <a:xfrm flipH="1" flipV="1">
            <a:off x="3021106" y="1353671"/>
            <a:ext cx="936812" cy="2589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6EED5BB-F672-4815-95A5-4FB46C85A31D}"/>
                  </a:ext>
                </a:extLst>
              </p:cNvPr>
              <p:cNvSpPr txBox="1"/>
              <p:nvPr/>
            </p:nvSpPr>
            <p:spPr>
              <a:xfrm>
                <a:off x="6414903" y="349623"/>
                <a:ext cx="5454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&amp;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dirty="0"/>
                  <a:t>(Non-Linear Projection): linear(</a:t>
                </a:r>
                <a:r>
                  <a:rPr lang="en-US" altLang="zh-CN" dirty="0" err="1"/>
                  <a:t>ReLU</a:t>
                </a:r>
                <a:r>
                  <a:rPr lang="en-US" altLang="zh-CN" dirty="0"/>
                  <a:t>(linear())) 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6EED5BB-F672-4815-95A5-4FB46C85A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03" y="349623"/>
                <a:ext cx="5454367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C10C88B-8C07-4961-A260-C69B252AD8F3}"/>
              </a:ext>
            </a:extLst>
          </p:cNvPr>
          <p:cNvCxnSpPr>
            <a:cxnSpLocks/>
          </p:cNvCxnSpPr>
          <p:nvPr/>
        </p:nvCxnSpPr>
        <p:spPr>
          <a:xfrm flipV="1">
            <a:off x="5441576" y="1631576"/>
            <a:ext cx="0" cy="600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D506824-0C67-4D41-A729-4D2E6BC54655}"/>
              </a:ext>
            </a:extLst>
          </p:cNvPr>
          <p:cNvSpPr txBox="1"/>
          <p:nvPr/>
        </p:nvSpPr>
        <p:spPr>
          <a:xfrm>
            <a:off x="4849905" y="1069504"/>
            <a:ext cx="118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ResNet50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FDF8B7A-12D8-42CB-9300-37854DFDE0BE}"/>
              </a:ext>
            </a:extLst>
          </p:cNvPr>
          <p:cNvCxnSpPr/>
          <p:nvPr/>
        </p:nvCxnSpPr>
        <p:spPr>
          <a:xfrm>
            <a:off x="5217459" y="4545106"/>
            <a:ext cx="224116" cy="4931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B72F11B-6F2F-457F-8DA9-05A1B598961A}"/>
              </a:ext>
            </a:extLst>
          </p:cNvPr>
          <p:cNvSpPr txBox="1"/>
          <p:nvPr/>
        </p:nvSpPr>
        <p:spPr>
          <a:xfrm>
            <a:off x="4733364" y="5145862"/>
            <a:ext cx="466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Bert : initialize with </a:t>
            </a:r>
            <a:r>
              <a:rPr lang="en-US" altLang="zh-CN" dirty="0" err="1"/>
              <a:t>ClinicalBERT</a:t>
            </a:r>
            <a:r>
              <a:rPr lang="en-US" altLang="zh-CN" dirty="0"/>
              <a:t> weight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47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2B1DEB-0133-4AAC-A5EC-59F8AFE126B3}"/>
              </a:ext>
            </a:extLst>
          </p:cNvPr>
          <p:cNvSpPr txBox="1"/>
          <p:nvPr/>
        </p:nvSpPr>
        <p:spPr>
          <a:xfrm>
            <a:off x="179294" y="80682"/>
            <a:ext cx="219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5B1F1C1-7137-495D-80E2-2A9485C45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422" y="3193198"/>
            <a:ext cx="6438095" cy="13142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836DB5D-9413-43B5-B1F7-CEFE4016A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659" y="1301915"/>
            <a:ext cx="6047619" cy="115238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BF54526-FB32-4676-993D-A0121EF188C5}"/>
              </a:ext>
            </a:extLst>
          </p:cNvPr>
          <p:cNvSpPr txBox="1"/>
          <p:nvPr/>
        </p:nvSpPr>
        <p:spPr>
          <a:xfrm>
            <a:off x="914400" y="1622612"/>
            <a:ext cx="165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Image to Text: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CEF9A5-4871-4D67-A7F8-1628D7E90400}"/>
              </a:ext>
            </a:extLst>
          </p:cNvPr>
          <p:cNvSpPr txBox="1"/>
          <p:nvPr/>
        </p:nvSpPr>
        <p:spPr>
          <a:xfrm>
            <a:off x="842682" y="3481009"/>
            <a:ext cx="165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Text to Image: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28A7E34-95F5-457D-99E9-EC283AEB89F3}"/>
              </a:ext>
            </a:extLst>
          </p:cNvPr>
          <p:cNvSpPr txBox="1"/>
          <p:nvPr/>
        </p:nvSpPr>
        <p:spPr>
          <a:xfrm>
            <a:off x="5226424" y="528918"/>
            <a:ext cx="26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infoNCE</a:t>
            </a:r>
            <a:r>
              <a:rPr lang="en-US" altLang="zh-CN" dirty="0"/>
              <a:t> Loss Function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018B93C-F228-4E36-A716-25EF42093C71}"/>
              </a:ext>
            </a:extLst>
          </p:cNvPr>
          <p:cNvCxnSpPr/>
          <p:nvPr/>
        </p:nvCxnSpPr>
        <p:spPr>
          <a:xfrm flipV="1">
            <a:off x="7745506" y="1301915"/>
            <a:ext cx="573741" cy="392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2697029-48BD-4CD5-8A2A-C5BF08E44CA5}"/>
              </a:ext>
            </a:extLst>
          </p:cNvPr>
          <p:cNvSpPr txBox="1"/>
          <p:nvPr/>
        </p:nvSpPr>
        <p:spPr>
          <a:xfrm>
            <a:off x="8319247" y="898250"/>
            <a:ext cx="202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Temperature para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FD5666D-7C12-4E02-95BE-EE7F948BB25B}"/>
              </a:ext>
            </a:extLst>
          </p:cNvPr>
          <p:cNvCxnSpPr/>
          <p:nvPr/>
        </p:nvCxnSpPr>
        <p:spPr>
          <a:xfrm>
            <a:off x="7682753" y="2187388"/>
            <a:ext cx="717176" cy="466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E952BC2-9079-4BA3-95D0-40A9B12BD8DC}"/>
              </a:ext>
            </a:extLst>
          </p:cNvPr>
          <p:cNvSpPr txBox="1"/>
          <p:nvPr/>
        </p:nvSpPr>
        <p:spPr>
          <a:xfrm>
            <a:off x="8507505" y="2454296"/>
            <a:ext cx="2124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Cosine similarity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95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9EC7DF-B925-4731-9A12-DF0DFF4CC5C8}"/>
              </a:ext>
            </a:extLst>
          </p:cNvPr>
          <p:cNvSpPr txBox="1"/>
          <p:nvPr/>
        </p:nvSpPr>
        <p:spPr>
          <a:xfrm>
            <a:off x="179294" y="80682"/>
            <a:ext cx="2196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Clip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6FE4AC-4C6D-4274-AAC6-A508C457B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130" y="806823"/>
            <a:ext cx="6197238" cy="41871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54AEA92-0110-4102-80E6-43F5E015A893}"/>
              </a:ext>
            </a:extLst>
          </p:cNvPr>
          <p:cNvSpPr txBox="1"/>
          <p:nvPr/>
        </p:nvSpPr>
        <p:spPr>
          <a:xfrm>
            <a:off x="322729" y="833718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Zero-Shot Prediction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Engineering</a:t>
            </a:r>
          </a:p>
        </p:txBody>
      </p:sp>
    </p:spTree>
    <p:extLst>
      <p:ext uri="{BB962C8B-B14F-4D97-AF65-F5344CB8AC3E}">
        <p14:creationId xmlns:p14="http://schemas.microsoft.com/office/powerpoint/2010/main" val="213275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202</Words>
  <Application>Microsoft Office PowerPoint</Application>
  <PresentationFormat>宽屏</PresentationFormat>
  <Paragraphs>55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-apple-system</vt:lpstr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BRYANT MAKE</dc:creator>
  <cp:lastModifiedBy>BRYANT MAKE</cp:lastModifiedBy>
  <cp:revision>1</cp:revision>
  <dcterms:created xsi:type="dcterms:W3CDTF">2023-05-09T01:35:42Z</dcterms:created>
  <dcterms:modified xsi:type="dcterms:W3CDTF">2023-05-09T06:13:25Z</dcterms:modified>
</cp:coreProperties>
</file>