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T MAKE" userId="1bf0b19fd3cee7b2" providerId="LiveId" clId="{5541D8E5-DFCC-41DE-9C41-8835A427CE34}"/>
    <pc:docChg chg="undo custSel addSld modSld">
      <pc:chgData name="BRYANT MAKE" userId="1bf0b19fd3cee7b2" providerId="LiveId" clId="{5541D8E5-DFCC-41DE-9C41-8835A427CE34}" dt="2023-05-19T03:03:26.614" v="792" actId="20577"/>
      <pc:docMkLst>
        <pc:docMk/>
      </pc:docMkLst>
      <pc:sldChg chg="modSp new mod">
        <pc:chgData name="BRYANT MAKE" userId="1bf0b19fd3cee7b2" providerId="LiveId" clId="{5541D8E5-DFCC-41DE-9C41-8835A427CE34}" dt="2023-05-19T02:47:32.214" v="34" actId="2711"/>
        <pc:sldMkLst>
          <pc:docMk/>
          <pc:sldMk cId="1362482772" sldId="256"/>
        </pc:sldMkLst>
        <pc:spChg chg="mod">
          <ac:chgData name="BRYANT MAKE" userId="1bf0b19fd3cee7b2" providerId="LiveId" clId="{5541D8E5-DFCC-41DE-9C41-8835A427CE34}" dt="2023-05-19T02:47:28.777" v="33" actId="2711"/>
          <ac:spMkLst>
            <pc:docMk/>
            <pc:sldMk cId="1362482772" sldId="256"/>
            <ac:spMk id="2" creationId="{946B1D1D-B358-4F11-8D12-D6809EC6C8E5}"/>
          </ac:spMkLst>
        </pc:spChg>
        <pc:spChg chg="mod">
          <ac:chgData name="BRYANT MAKE" userId="1bf0b19fd3cee7b2" providerId="LiveId" clId="{5541D8E5-DFCC-41DE-9C41-8835A427CE34}" dt="2023-05-19T02:47:32.214" v="34" actId="2711"/>
          <ac:spMkLst>
            <pc:docMk/>
            <pc:sldMk cId="1362482772" sldId="256"/>
            <ac:spMk id="3" creationId="{E0A79BE2-1F3C-409F-8EE4-19A4B91EED52}"/>
          </ac:spMkLst>
        </pc:spChg>
      </pc:sldChg>
      <pc:sldChg chg="addSp delSp modSp new mod">
        <pc:chgData name="BRYANT MAKE" userId="1bf0b19fd3cee7b2" providerId="LiveId" clId="{5541D8E5-DFCC-41DE-9C41-8835A427CE34}" dt="2023-05-19T02:53:38.060" v="425" actId="20577"/>
        <pc:sldMkLst>
          <pc:docMk/>
          <pc:sldMk cId="2606487715" sldId="257"/>
        </pc:sldMkLst>
        <pc:spChg chg="del">
          <ac:chgData name="BRYANT MAKE" userId="1bf0b19fd3cee7b2" providerId="LiveId" clId="{5541D8E5-DFCC-41DE-9C41-8835A427CE34}" dt="2023-05-19T02:47:36.417" v="36" actId="478"/>
          <ac:spMkLst>
            <pc:docMk/>
            <pc:sldMk cId="2606487715" sldId="257"/>
            <ac:spMk id="2" creationId="{1CF623BD-9E4E-4FB5-B54E-AF3940D80278}"/>
          </ac:spMkLst>
        </pc:spChg>
        <pc:spChg chg="del">
          <ac:chgData name="BRYANT MAKE" userId="1bf0b19fd3cee7b2" providerId="LiveId" clId="{5541D8E5-DFCC-41DE-9C41-8835A427CE34}" dt="2023-05-19T02:47:36.417" v="36" actId="478"/>
          <ac:spMkLst>
            <pc:docMk/>
            <pc:sldMk cId="2606487715" sldId="257"/>
            <ac:spMk id="3" creationId="{46DAEADA-4E44-4A7C-B3A3-24E5BCC3519B}"/>
          </ac:spMkLst>
        </pc:spChg>
        <pc:spChg chg="add mod">
          <ac:chgData name="BRYANT MAKE" userId="1bf0b19fd3cee7b2" providerId="LiveId" clId="{5541D8E5-DFCC-41DE-9C41-8835A427CE34}" dt="2023-05-19T02:48:25.921" v="54" actId="20577"/>
          <ac:spMkLst>
            <pc:docMk/>
            <pc:sldMk cId="2606487715" sldId="257"/>
            <ac:spMk id="4" creationId="{8AD11C27-A339-42EC-BE6D-C7222E2611EC}"/>
          </ac:spMkLst>
        </pc:spChg>
        <pc:spChg chg="add mod">
          <ac:chgData name="BRYANT MAKE" userId="1bf0b19fd3cee7b2" providerId="LiveId" clId="{5541D8E5-DFCC-41DE-9C41-8835A427CE34}" dt="2023-05-19T02:53:38.060" v="425" actId="20577"/>
          <ac:spMkLst>
            <pc:docMk/>
            <pc:sldMk cId="2606487715" sldId="257"/>
            <ac:spMk id="7" creationId="{C58B321D-69D1-43BC-94B7-E4EC81A1B977}"/>
          </ac:spMkLst>
        </pc:spChg>
        <pc:picChg chg="add mod">
          <ac:chgData name="BRYANT MAKE" userId="1bf0b19fd3cee7b2" providerId="LiveId" clId="{5541D8E5-DFCC-41DE-9C41-8835A427CE34}" dt="2023-05-19T02:49:03.746" v="59" actId="1076"/>
          <ac:picMkLst>
            <pc:docMk/>
            <pc:sldMk cId="2606487715" sldId="257"/>
            <ac:picMk id="6" creationId="{EAD45CA0-0E45-45FC-BAE9-95D2C213295B}"/>
          </ac:picMkLst>
        </pc:picChg>
      </pc:sldChg>
      <pc:sldChg chg="addSp delSp modSp new mod">
        <pc:chgData name="BRYANT MAKE" userId="1bf0b19fd3cee7b2" providerId="LiveId" clId="{5541D8E5-DFCC-41DE-9C41-8835A427CE34}" dt="2023-05-19T03:01:00.273" v="760" actId="14100"/>
        <pc:sldMkLst>
          <pc:docMk/>
          <pc:sldMk cId="303470321" sldId="258"/>
        </pc:sldMkLst>
        <pc:spChg chg="del">
          <ac:chgData name="BRYANT MAKE" userId="1bf0b19fd3cee7b2" providerId="LiveId" clId="{5541D8E5-DFCC-41DE-9C41-8835A427CE34}" dt="2023-05-19T02:50:17.470" v="176" actId="478"/>
          <ac:spMkLst>
            <pc:docMk/>
            <pc:sldMk cId="303470321" sldId="258"/>
            <ac:spMk id="2" creationId="{E4B193D3-4D44-47FC-A112-4F976591895F}"/>
          </ac:spMkLst>
        </pc:spChg>
        <pc:spChg chg="del">
          <ac:chgData name="BRYANT MAKE" userId="1bf0b19fd3cee7b2" providerId="LiveId" clId="{5541D8E5-DFCC-41DE-9C41-8835A427CE34}" dt="2023-05-19T02:50:17.470" v="176" actId="478"/>
          <ac:spMkLst>
            <pc:docMk/>
            <pc:sldMk cId="303470321" sldId="258"/>
            <ac:spMk id="3" creationId="{BB2619F3-3740-4CDC-BF1A-F015B286B041}"/>
          </ac:spMkLst>
        </pc:spChg>
        <pc:spChg chg="add mod">
          <ac:chgData name="BRYANT MAKE" userId="1bf0b19fd3cee7b2" providerId="LiveId" clId="{5541D8E5-DFCC-41DE-9C41-8835A427CE34}" dt="2023-05-19T02:50:32.559" v="204" actId="20577"/>
          <ac:spMkLst>
            <pc:docMk/>
            <pc:sldMk cId="303470321" sldId="258"/>
            <ac:spMk id="4" creationId="{37A1575C-7FB6-4A3B-87C7-CDB0B3C9A405}"/>
          </ac:spMkLst>
        </pc:spChg>
        <pc:spChg chg="add mod">
          <ac:chgData name="BRYANT MAKE" userId="1bf0b19fd3cee7b2" providerId="LiveId" clId="{5541D8E5-DFCC-41DE-9C41-8835A427CE34}" dt="2023-05-19T03:00:07.055" v="686" actId="1076"/>
          <ac:spMkLst>
            <pc:docMk/>
            <pc:sldMk cId="303470321" sldId="258"/>
            <ac:spMk id="6" creationId="{857F11B7-C7B0-43F7-997A-222918FACB86}"/>
          </ac:spMkLst>
        </pc:spChg>
        <pc:spChg chg="add mod">
          <ac:chgData name="BRYANT MAKE" userId="1bf0b19fd3cee7b2" providerId="LiveId" clId="{5541D8E5-DFCC-41DE-9C41-8835A427CE34}" dt="2023-05-19T03:00:07.055" v="686" actId="1076"/>
          <ac:spMkLst>
            <pc:docMk/>
            <pc:sldMk cId="303470321" sldId="258"/>
            <ac:spMk id="9" creationId="{05F390D9-5023-4362-AB09-F3AED2CE6C76}"/>
          </ac:spMkLst>
        </pc:spChg>
        <pc:spChg chg="add mod">
          <ac:chgData name="BRYANT MAKE" userId="1bf0b19fd3cee7b2" providerId="LiveId" clId="{5541D8E5-DFCC-41DE-9C41-8835A427CE34}" dt="2023-05-19T03:01:00.273" v="760" actId="14100"/>
          <ac:spMkLst>
            <pc:docMk/>
            <pc:sldMk cId="303470321" sldId="258"/>
            <ac:spMk id="12" creationId="{EABEDC7E-6FD5-4A3E-B769-37059393EA09}"/>
          </ac:spMkLst>
        </pc:spChg>
        <pc:picChg chg="add mod">
          <ac:chgData name="BRYANT MAKE" userId="1bf0b19fd3cee7b2" providerId="LiveId" clId="{5541D8E5-DFCC-41DE-9C41-8835A427CE34}" dt="2023-05-19T03:00:07.055" v="686" actId="1076"/>
          <ac:picMkLst>
            <pc:docMk/>
            <pc:sldMk cId="303470321" sldId="258"/>
            <ac:picMk id="5" creationId="{F1ED95BC-0A87-4103-9231-5A76B72A1AF2}"/>
          </ac:picMkLst>
        </pc:picChg>
        <pc:cxnChg chg="add mod">
          <ac:chgData name="BRYANT MAKE" userId="1bf0b19fd3cee7b2" providerId="LiveId" clId="{5541D8E5-DFCC-41DE-9C41-8835A427CE34}" dt="2023-05-19T03:00:07.055" v="686" actId="1076"/>
          <ac:cxnSpMkLst>
            <pc:docMk/>
            <pc:sldMk cId="303470321" sldId="258"/>
            <ac:cxnSpMk id="8" creationId="{AD24757C-36C1-44AD-836C-7426981E257B}"/>
          </ac:cxnSpMkLst>
        </pc:cxnChg>
        <pc:cxnChg chg="add mod">
          <ac:chgData name="BRYANT MAKE" userId="1bf0b19fd3cee7b2" providerId="LiveId" clId="{5541D8E5-DFCC-41DE-9C41-8835A427CE34}" dt="2023-05-19T03:00:10.991" v="688" actId="13822"/>
          <ac:cxnSpMkLst>
            <pc:docMk/>
            <pc:sldMk cId="303470321" sldId="258"/>
            <ac:cxnSpMk id="11" creationId="{ACB7A371-AA5F-44F6-8C7E-3C83BA4223D9}"/>
          </ac:cxnSpMkLst>
        </pc:cxnChg>
      </pc:sldChg>
      <pc:sldChg chg="addSp delSp modSp new mod">
        <pc:chgData name="BRYANT MAKE" userId="1bf0b19fd3cee7b2" providerId="LiveId" clId="{5541D8E5-DFCC-41DE-9C41-8835A427CE34}" dt="2023-05-19T02:55:00.259" v="552" actId="14100"/>
        <pc:sldMkLst>
          <pc:docMk/>
          <pc:sldMk cId="1758995462" sldId="259"/>
        </pc:sldMkLst>
        <pc:spChg chg="del">
          <ac:chgData name="BRYANT MAKE" userId="1bf0b19fd3cee7b2" providerId="LiveId" clId="{5541D8E5-DFCC-41DE-9C41-8835A427CE34}" dt="2023-05-19T02:53:45.798" v="427" actId="478"/>
          <ac:spMkLst>
            <pc:docMk/>
            <pc:sldMk cId="1758995462" sldId="259"/>
            <ac:spMk id="2" creationId="{B5CDE7D8-2911-49B9-83B8-6DC846470B54}"/>
          </ac:spMkLst>
        </pc:spChg>
        <pc:spChg chg="del">
          <ac:chgData name="BRYANT MAKE" userId="1bf0b19fd3cee7b2" providerId="LiveId" clId="{5541D8E5-DFCC-41DE-9C41-8835A427CE34}" dt="2023-05-19T02:53:45.798" v="427" actId="478"/>
          <ac:spMkLst>
            <pc:docMk/>
            <pc:sldMk cId="1758995462" sldId="259"/>
            <ac:spMk id="3" creationId="{BC7272B2-71CF-4AC7-BC04-0475A0EEE318}"/>
          </ac:spMkLst>
        </pc:spChg>
        <pc:spChg chg="add mod">
          <ac:chgData name="BRYANT MAKE" userId="1bf0b19fd3cee7b2" providerId="LiveId" clId="{5541D8E5-DFCC-41DE-9C41-8835A427CE34}" dt="2023-05-19T02:53:54.722" v="448" actId="20577"/>
          <ac:spMkLst>
            <pc:docMk/>
            <pc:sldMk cId="1758995462" sldId="259"/>
            <ac:spMk id="4" creationId="{0463C3F5-219E-46E8-81E9-8D9AA8267A1F}"/>
          </ac:spMkLst>
        </pc:spChg>
        <pc:spChg chg="add mod">
          <ac:chgData name="BRYANT MAKE" userId="1bf0b19fd3cee7b2" providerId="LiveId" clId="{5541D8E5-DFCC-41DE-9C41-8835A427CE34}" dt="2023-05-19T02:55:00.259" v="552" actId="14100"/>
          <ac:spMkLst>
            <pc:docMk/>
            <pc:sldMk cId="1758995462" sldId="259"/>
            <ac:spMk id="9" creationId="{EC988D62-0C26-4CDF-89F8-BFB975250D9C}"/>
          </ac:spMkLst>
        </pc:spChg>
        <pc:picChg chg="add mod">
          <ac:chgData name="BRYANT MAKE" userId="1bf0b19fd3cee7b2" providerId="LiveId" clId="{5541D8E5-DFCC-41DE-9C41-8835A427CE34}" dt="2023-05-19T02:54:09.454" v="452" actId="14100"/>
          <ac:picMkLst>
            <pc:docMk/>
            <pc:sldMk cId="1758995462" sldId="259"/>
            <ac:picMk id="6" creationId="{822E3366-8C17-46FC-90A9-A56D01D9C070}"/>
          </ac:picMkLst>
        </pc:picChg>
        <pc:cxnChg chg="add mod">
          <ac:chgData name="BRYANT MAKE" userId="1bf0b19fd3cee7b2" providerId="LiveId" clId="{5541D8E5-DFCC-41DE-9C41-8835A427CE34}" dt="2023-05-19T02:54:15.354" v="454" actId="13822"/>
          <ac:cxnSpMkLst>
            <pc:docMk/>
            <pc:sldMk cId="1758995462" sldId="259"/>
            <ac:cxnSpMk id="8" creationId="{97DE81CE-1102-4F92-B6DD-B5FC23600198}"/>
          </ac:cxnSpMkLst>
        </pc:cxnChg>
      </pc:sldChg>
      <pc:sldChg chg="addSp delSp modSp new mod">
        <pc:chgData name="BRYANT MAKE" userId="1bf0b19fd3cee7b2" providerId="LiveId" clId="{5541D8E5-DFCC-41DE-9C41-8835A427CE34}" dt="2023-05-19T02:55:55.679" v="573" actId="1076"/>
        <pc:sldMkLst>
          <pc:docMk/>
          <pc:sldMk cId="549781098" sldId="260"/>
        </pc:sldMkLst>
        <pc:spChg chg="del">
          <ac:chgData name="BRYANT MAKE" userId="1bf0b19fd3cee7b2" providerId="LiveId" clId="{5541D8E5-DFCC-41DE-9C41-8835A427CE34}" dt="2023-05-19T02:55:33.671" v="554" actId="478"/>
          <ac:spMkLst>
            <pc:docMk/>
            <pc:sldMk cId="549781098" sldId="260"/>
            <ac:spMk id="2" creationId="{7F7C3443-A50E-48A3-A15F-CE917A9634D8}"/>
          </ac:spMkLst>
        </pc:spChg>
        <pc:spChg chg="del">
          <ac:chgData name="BRYANT MAKE" userId="1bf0b19fd3cee7b2" providerId="LiveId" clId="{5541D8E5-DFCC-41DE-9C41-8835A427CE34}" dt="2023-05-19T02:55:33.671" v="554" actId="478"/>
          <ac:spMkLst>
            <pc:docMk/>
            <pc:sldMk cId="549781098" sldId="260"/>
            <ac:spMk id="3" creationId="{88B66E03-4497-4FF0-8648-D54DBB324B1A}"/>
          </ac:spMkLst>
        </pc:spChg>
        <pc:spChg chg="add mod">
          <ac:chgData name="BRYANT MAKE" userId="1bf0b19fd3cee7b2" providerId="LiveId" clId="{5541D8E5-DFCC-41DE-9C41-8835A427CE34}" dt="2023-05-19T02:55:45.082" v="571" actId="20577"/>
          <ac:spMkLst>
            <pc:docMk/>
            <pc:sldMk cId="549781098" sldId="260"/>
            <ac:spMk id="4" creationId="{F7CE923A-AB43-474B-9419-4ECD46FEB502}"/>
          </ac:spMkLst>
        </pc:spChg>
        <pc:picChg chg="add mod">
          <ac:chgData name="BRYANT MAKE" userId="1bf0b19fd3cee7b2" providerId="LiveId" clId="{5541D8E5-DFCC-41DE-9C41-8835A427CE34}" dt="2023-05-19T02:55:55.679" v="573" actId="1076"/>
          <ac:picMkLst>
            <pc:docMk/>
            <pc:sldMk cId="549781098" sldId="260"/>
            <ac:picMk id="6" creationId="{134F1A81-9FFF-4E57-B29F-210F4203FCE8}"/>
          </ac:picMkLst>
        </pc:picChg>
      </pc:sldChg>
      <pc:sldChg chg="addSp delSp modSp new mod">
        <pc:chgData name="BRYANT MAKE" userId="1bf0b19fd3cee7b2" providerId="LiveId" clId="{5541D8E5-DFCC-41DE-9C41-8835A427CE34}" dt="2023-05-19T03:03:26.614" v="792" actId="20577"/>
        <pc:sldMkLst>
          <pc:docMk/>
          <pc:sldMk cId="565561302" sldId="261"/>
        </pc:sldMkLst>
        <pc:spChg chg="del">
          <ac:chgData name="BRYANT MAKE" userId="1bf0b19fd3cee7b2" providerId="LiveId" clId="{5541D8E5-DFCC-41DE-9C41-8835A427CE34}" dt="2023-05-19T02:56:11.403" v="575" actId="478"/>
          <ac:spMkLst>
            <pc:docMk/>
            <pc:sldMk cId="565561302" sldId="261"/>
            <ac:spMk id="2" creationId="{A5B2BE2A-9B22-4BBC-B560-C723FF12187D}"/>
          </ac:spMkLst>
        </pc:spChg>
        <pc:spChg chg="del">
          <ac:chgData name="BRYANT MAKE" userId="1bf0b19fd3cee7b2" providerId="LiveId" clId="{5541D8E5-DFCC-41DE-9C41-8835A427CE34}" dt="2023-05-19T02:56:11.403" v="575" actId="478"/>
          <ac:spMkLst>
            <pc:docMk/>
            <pc:sldMk cId="565561302" sldId="261"/>
            <ac:spMk id="3" creationId="{259220EC-BDCA-4261-9C48-06A28D5F8383}"/>
          </ac:spMkLst>
        </pc:spChg>
        <pc:spChg chg="add mod">
          <ac:chgData name="BRYANT MAKE" userId="1bf0b19fd3cee7b2" providerId="LiveId" clId="{5541D8E5-DFCC-41DE-9C41-8835A427CE34}" dt="2023-05-19T02:56:20.946" v="589" actId="20577"/>
          <ac:spMkLst>
            <pc:docMk/>
            <pc:sldMk cId="565561302" sldId="261"/>
            <ac:spMk id="6" creationId="{93F3AABF-CFCD-49B5-862F-87859F808F8B}"/>
          </ac:spMkLst>
        </pc:spChg>
        <pc:spChg chg="add mod">
          <ac:chgData name="BRYANT MAKE" userId="1bf0b19fd3cee7b2" providerId="LiveId" clId="{5541D8E5-DFCC-41DE-9C41-8835A427CE34}" dt="2023-05-19T02:59:07.185" v="685" actId="20577"/>
          <ac:spMkLst>
            <pc:docMk/>
            <pc:sldMk cId="565561302" sldId="261"/>
            <ac:spMk id="9" creationId="{B1F0365B-8CC9-4C4E-8544-537256F7DB8C}"/>
          </ac:spMkLst>
        </pc:spChg>
        <pc:spChg chg="add mod">
          <ac:chgData name="BRYANT MAKE" userId="1bf0b19fd3cee7b2" providerId="LiveId" clId="{5541D8E5-DFCC-41DE-9C41-8835A427CE34}" dt="2023-05-19T03:03:26.614" v="792" actId="20577"/>
          <ac:spMkLst>
            <pc:docMk/>
            <pc:sldMk cId="565561302" sldId="261"/>
            <ac:spMk id="10" creationId="{0FD1F7B0-128B-4175-946A-634499B006EB}"/>
          </ac:spMkLst>
        </pc:spChg>
        <pc:picChg chg="add del">
          <ac:chgData name="BRYANT MAKE" userId="1bf0b19fd3cee7b2" providerId="LiveId" clId="{5541D8E5-DFCC-41DE-9C41-8835A427CE34}" dt="2023-05-19T02:56:13.373" v="577" actId="22"/>
          <ac:picMkLst>
            <pc:docMk/>
            <pc:sldMk cId="565561302" sldId="261"/>
            <ac:picMk id="5" creationId="{47883F32-F740-49A8-A60E-20A7763AB37A}"/>
          </ac:picMkLst>
        </pc:picChg>
        <pc:picChg chg="add mod">
          <ac:chgData name="BRYANT MAKE" userId="1bf0b19fd3cee7b2" providerId="LiveId" clId="{5541D8E5-DFCC-41DE-9C41-8835A427CE34}" dt="2023-05-19T02:58:28.643" v="593" actId="1076"/>
          <ac:picMkLst>
            <pc:docMk/>
            <pc:sldMk cId="565561302" sldId="261"/>
            <ac:picMk id="8" creationId="{C32F6713-0946-4017-B954-0F262B2A1A8C}"/>
          </ac:picMkLst>
        </pc:picChg>
        <pc:cxnChg chg="add mod">
          <ac:chgData name="BRYANT MAKE" userId="1bf0b19fd3cee7b2" providerId="LiveId" clId="{5541D8E5-DFCC-41DE-9C41-8835A427CE34}" dt="2023-05-19T03:03:14.067" v="765" actId="13822"/>
          <ac:cxnSpMkLst>
            <pc:docMk/>
            <pc:sldMk cId="565561302" sldId="261"/>
            <ac:cxnSpMk id="12" creationId="{20B0C210-AD4D-4DFF-87EA-916B4E133498}"/>
          </ac:cxnSpMkLst>
        </pc:cxnChg>
      </pc:sldChg>
      <pc:sldMasterChg chg="addSldLayout">
        <pc:chgData name="BRYANT MAKE" userId="1bf0b19fd3cee7b2" providerId="LiveId" clId="{5541D8E5-DFCC-41DE-9C41-8835A427CE34}" dt="2023-05-19T02:46:58.428" v="0" actId="680"/>
        <pc:sldMasterMkLst>
          <pc:docMk/>
          <pc:sldMasterMk cId="1893684743" sldId="2147483648"/>
        </pc:sldMasterMkLst>
        <pc:sldLayoutChg chg="add">
          <pc:chgData name="BRYANT MAKE" userId="1bf0b19fd3cee7b2" providerId="LiveId" clId="{5541D8E5-DFCC-41DE-9C41-8835A427CE34}" dt="2023-05-19T02:46:58.428" v="0" actId="680"/>
          <pc:sldLayoutMkLst>
            <pc:docMk/>
            <pc:sldMasterMk cId="1893684743" sldId="2147483648"/>
            <pc:sldLayoutMk cId="4102656444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79B7F-910B-4073-AAD9-5319A2D23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65F9F9-15D7-481E-80C9-655AD45A2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0265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68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B1D1D-B358-4F11-8D12-D6809EC6C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A79BE2-1F3C-409F-8EE4-19A4B91EE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ViLBert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VisualBert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48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D11C27-A339-42EC-BE6D-C7222E2611EC}"/>
              </a:ext>
            </a:extLst>
          </p:cNvPr>
          <p:cNvSpPr txBox="1"/>
          <p:nvPr/>
        </p:nvSpPr>
        <p:spPr>
          <a:xfrm>
            <a:off x="150920" y="79899"/>
            <a:ext cx="184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ViLBert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D45CA0-0E45-45FC-BAE9-95D2C213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208" y="695476"/>
            <a:ext cx="7902792" cy="15645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58B321D-69D1-43BC-94B7-E4EC81A1B977}"/>
              </a:ext>
            </a:extLst>
          </p:cNvPr>
          <p:cNvSpPr txBox="1"/>
          <p:nvPr/>
        </p:nvSpPr>
        <p:spPr>
          <a:xfrm>
            <a:off x="275208" y="923278"/>
            <a:ext cx="289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Architecture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Co-TRM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Pre-train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48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A1575C-7FB6-4A3B-87C7-CDB0B3C9A405}"/>
              </a:ext>
            </a:extLst>
          </p:cNvPr>
          <p:cNvSpPr txBox="1"/>
          <p:nvPr/>
        </p:nvSpPr>
        <p:spPr>
          <a:xfrm>
            <a:off x="150920" y="79899"/>
            <a:ext cx="184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ED95BC-0A87-4103-9231-5A76B72A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78" y="1938351"/>
            <a:ext cx="9984644" cy="19767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7F11B7-C7B0-43F7-997A-222918FACB86}"/>
              </a:ext>
            </a:extLst>
          </p:cNvPr>
          <p:cNvSpPr txBox="1"/>
          <p:nvPr/>
        </p:nvSpPr>
        <p:spPr>
          <a:xfrm>
            <a:off x="945814" y="4860526"/>
            <a:ext cx="680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ViLBert</a:t>
            </a:r>
            <a:r>
              <a:rPr lang="en-US" altLang="zh-CN" dirty="0"/>
              <a:t> consists of two stream for visual and linguistic process, and interact through novel co-attentional transformer layer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D24757C-36C1-44AD-836C-7426981E257B}"/>
              </a:ext>
            </a:extLst>
          </p:cNvPr>
          <p:cNvCxnSpPr/>
          <p:nvPr/>
        </p:nvCxnSpPr>
        <p:spPr>
          <a:xfrm>
            <a:off x="7831659" y="3053919"/>
            <a:ext cx="1331650" cy="1464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5F390D9-5023-4362-AB09-F3AED2CE6C76}"/>
              </a:ext>
            </a:extLst>
          </p:cNvPr>
          <p:cNvSpPr txBox="1"/>
          <p:nvPr/>
        </p:nvSpPr>
        <p:spPr>
          <a:xfrm>
            <a:off x="7964824" y="4518735"/>
            <a:ext cx="344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Co-attentional transformer layer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B7A371-AA5F-44F6-8C7E-3C83BA4223D9}"/>
              </a:ext>
            </a:extLst>
          </p:cNvPr>
          <p:cNvCxnSpPr/>
          <p:nvPr/>
        </p:nvCxnSpPr>
        <p:spPr>
          <a:xfrm flipV="1">
            <a:off x="3861786" y="967666"/>
            <a:ext cx="1136342" cy="1526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ABEDC7E-6FD5-4A3E-B769-37059393EA09}"/>
              </a:ext>
            </a:extLst>
          </p:cNvPr>
          <p:cNvSpPr txBox="1"/>
          <p:nvPr/>
        </p:nvSpPr>
        <p:spPr>
          <a:xfrm>
            <a:off x="3861786" y="514905"/>
            <a:ext cx="425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 image feature with Fast R-CNN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7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63C3F5-219E-46E8-81E9-8D9AA8267A1F}"/>
              </a:ext>
            </a:extLst>
          </p:cNvPr>
          <p:cNvSpPr txBox="1"/>
          <p:nvPr/>
        </p:nvSpPr>
        <p:spPr>
          <a:xfrm>
            <a:off x="150920" y="79899"/>
            <a:ext cx="184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Co-TRM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2E3366-8C17-46FC-90A9-A56D01D9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98" y="801677"/>
            <a:ext cx="9241654" cy="3717261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7DE81CE-1102-4F92-B6DD-B5FC23600198}"/>
              </a:ext>
            </a:extLst>
          </p:cNvPr>
          <p:cNvCxnSpPr/>
          <p:nvPr/>
        </p:nvCxnSpPr>
        <p:spPr>
          <a:xfrm flipH="1">
            <a:off x="6569476" y="3959441"/>
            <a:ext cx="1020932" cy="1358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C988D62-0C26-4CDF-89F8-BFB975250D9C}"/>
              </a:ext>
            </a:extLst>
          </p:cNvPr>
          <p:cNvSpPr txBox="1"/>
          <p:nvPr/>
        </p:nvSpPr>
        <p:spPr>
          <a:xfrm>
            <a:off x="4856084" y="5477522"/>
            <a:ext cx="380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Share ‘K’ and ‘V’ with other stream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99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CE923A-AB43-474B-9419-4ECD46FEB502}"/>
              </a:ext>
            </a:extLst>
          </p:cNvPr>
          <p:cNvSpPr txBox="1"/>
          <p:nvPr/>
        </p:nvSpPr>
        <p:spPr>
          <a:xfrm>
            <a:off x="150920" y="79899"/>
            <a:ext cx="184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Pre-train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4F1A81-9FFF-4E57-B29F-210F4203F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95" y="929151"/>
            <a:ext cx="10923809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8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3F3AABF-CFCD-49B5-862F-87859F808F8B}"/>
              </a:ext>
            </a:extLst>
          </p:cNvPr>
          <p:cNvSpPr txBox="1"/>
          <p:nvPr/>
        </p:nvSpPr>
        <p:spPr>
          <a:xfrm>
            <a:off x="150920" y="79899"/>
            <a:ext cx="184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VisualBert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2F6713-0946-4017-B954-0F262B2A1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32" y="736846"/>
            <a:ext cx="9167136" cy="33496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1F0365B-8CC9-4C4E-8544-537256F7DB8C}"/>
              </a:ext>
            </a:extLst>
          </p:cNvPr>
          <p:cNvSpPr txBox="1"/>
          <p:nvPr/>
        </p:nvSpPr>
        <p:spPr>
          <a:xfrm>
            <a:off x="949911" y="4838330"/>
            <a:ext cx="4882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Like </a:t>
            </a:r>
            <a:r>
              <a:rPr lang="en-US" altLang="zh-CN" dirty="0" err="1"/>
              <a:t>ViT</a:t>
            </a:r>
            <a:r>
              <a:rPr lang="en-US" altLang="zh-CN" dirty="0"/>
              <a:t>, </a:t>
            </a:r>
            <a:r>
              <a:rPr lang="en-US" altLang="zh-CN" dirty="0" err="1"/>
              <a:t>VisualBert</a:t>
            </a:r>
            <a:r>
              <a:rPr lang="en-US" altLang="zh-CN" dirty="0"/>
              <a:t> interact image feature and text to Bert.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D1F7B0-128B-4175-946A-634499B006EB}"/>
              </a:ext>
            </a:extLst>
          </p:cNvPr>
          <p:cNvSpPr txBox="1"/>
          <p:nvPr/>
        </p:nvSpPr>
        <p:spPr>
          <a:xfrm>
            <a:off x="7016318" y="4653664"/>
            <a:ext cx="422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 image feature with Fast R-CNN or other network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0B0C210-AD4D-4DFF-87EA-916B4E133498}"/>
              </a:ext>
            </a:extLst>
          </p:cNvPr>
          <p:cNvCxnSpPr/>
          <p:nvPr/>
        </p:nvCxnSpPr>
        <p:spPr>
          <a:xfrm>
            <a:off x="8664606" y="3994951"/>
            <a:ext cx="115410" cy="658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6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72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Week 5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</dc:title>
  <dc:creator>BRYANT MAKE</dc:creator>
  <cp:lastModifiedBy>BRYANT MAKE</cp:lastModifiedBy>
  <cp:revision>1</cp:revision>
  <dcterms:created xsi:type="dcterms:W3CDTF">2023-05-19T02:46:56Z</dcterms:created>
  <dcterms:modified xsi:type="dcterms:W3CDTF">2023-05-19T03:03:28Z</dcterms:modified>
</cp:coreProperties>
</file>