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705BA0B6-02D1-4287-9F98-50CE526E8020}"/>
    <pc:docChg chg="undo redo custSel addSld delSld modSld">
      <pc:chgData name="BRYANT MAKE" userId="1bf0b19fd3cee7b2" providerId="LiveId" clId="{705BA0B6-02D1-4287-9F98-50CE526E8020}" dt="2023-05-25T06:57:36.324" v="1000" actId="20577"/>
      <pc:docMkLst>
        <pc:docMk/>
      </pc:docMkLst>
      <pc:sldChg chg="modSp new mod">
        <pc:chgData name="BRYANT MAKE" userId="1bf0b19fd3cee7b2" providerId="LiveId" clId="{705BA0B6-02D1-4287-9F98-50CE526E8020}" dt="2023-05-25T06:33:01.972" v="57" actId="2711"/>
        <pc:sldMkLst>
          <pc:docMk/>
          <pc:sldMk cId="372691298" sldId="256"/>
        </pc:sldMkLst>
        <pc:spChg chg="mod">
          <ac:chgData name="BRYANT MAKE" userId="1bf0b19fd3cee7b2" providerId="LiveId" clId="{705BA0B6-02D1-4287-9F98-50CE526E8020}" dt="2023-05-25T06:32:57.695" v="56" actId="2711"/>
          <ac:spMkLst>
            <pc:docMk/>
            <pc:sldMk cId="372691298" sldId="256"/>
            <ac:spMk id="2" creationId="{BA0C8D42-69D2-4780-B3FD-5B67D32ED456}"/>
          </ac:spMkLst>
        </pc:spChg>
        <pc:spChg chg="mod">
          <ac:chgData name="BRYANT MAKE" userId="1bf0b19fd3cee7b2" providerId="LiveId" clId="{705BA0B6-02D1-4287-9F98-50CE526E8020}" dt="2023-05-25T06:33:01.972" v="57" actId="2711"/>
          <ac:spMkLst>
            <pc:docMk/>
            <pc:sldMk cId="372691298" sldId="256"/>
            <ac:spMk id="3" creationId="{7625318B-4678-4960-98E0-F1DE0BAAEE3B}"/>
          </ac:spMkLst>
        </pc:spChg>
      </pc:sldChg>
      <pc:sldChg chg="addSp delSp modSp new mod">
        <pc:chgData name="BRYANT MAKE" userId="1bf0b19fd3cee7b2" providerId="LiveId" clId="{705BA0B6-02D1-4287-9F98-50CE526E8020}" dt="2023-05-25T06:37:55.470" v="176" actId="22"/>
        <pc:sldMkLst>
          <pc:docMk/>
          <pc:sldMk cId="2652399013" sldId="257"/>
        </pc:sldMkLst>
        <pc:spChg chg="del">
          <ac:chgData name="BRYANT MAKE" userId="1bf0b19fd3cee7b2" providerId="LiveId" clId="{705BA0B6-02D1-4287-9F98-50CE526E8020}" dt="2023-05-25T06:33:11.008" v="59" actId="478"/>
          <ac:spMkLst>
            <pc:docMk/>
            <pc:sldMk cId="2652399013" sldId="257"/>
            <ac:spMk id="2" creationId="{28FE5AA3-2DAF-45D5-87F6-4D79A51E7C91}"/>
          </ac:spMkLst>
        </pc:spChg>
        <pc:spChg chg="del">
          <ac:chgData name="BRYANT MAKE" userId="1bf0b19fd3cee7b2" providerId="LiveId" clId="{705BA0B6-02D1-4287-9F98-50CE526E8020}" dt="2023-05-25T06:33:11.008" v="59" actId="478"/>
          <ac:spMkLst>
            <pc:docMk/>
            <pc:sldMk cId="2652399013" sldId="257"/>
            <ac:spMk id="3" creationId="{635448A0-06D2-4892-A4D9-66AD42FE62B9}"/>
          </ac:spMkLst>
        </pc:spChg>
        <pc:spChg chg="add mod">
          <ac:chgData name="BRYANT MAKE" userId="1bf0b19fd3cee7b2" providerId="LiveId" clId="{705BA0B6-02D1-4287-9F98-50CE526E8020}" dt="2023-05-25T06:33:19.614" v="69" actId="20577"/>
          <ac:spMkLst>
            <pc:docMk/>
            <pc:sldMk cId="2652399013" sldId="257"/>
            <ac:spMk id="4" creationId="{0D4DE293-4EAE-4E54-901C-48144636F8A1}"/>
          </ac:spMkLst>
        </pc:spChg>
        <pc:spChg chg="add mod">
          <ac:chgData name="BRYANT MAKE" userId="1bf0b19fd3cee7b2" providerId="LiveId" clId="{705BA0B6-02D1-4287-9F98-50CE526E8020}" dt="2023-05-25T06:37:51.336" v="174" actId="20577"/>
          <ac:spMkLst>
            <pc:docMk/>
            <pc:sldMk cId="2652399013" sldId="257"/>
            <ac:spMk id="7" creationId="{867F22E4-BABC-4D9E-96FC-B7847D756F1E}"/>
          </ac:spMkLst>
        </pc:spChg>
        <pc:picChg chg="add mod">
          <ac:chgData name="BRYANT MAKE" userId="1bf0b19fd3cee7b2" providerId="LiveId" clId="{705BA0B6-02D1-4287-9F98-50CE526E8020}" dt="2023-05-25T06:34:31.509" v="72" actId="1076"/>
          <ac:picMkLst>
            <pc:docMk/>
            <pc:sldMk cId="2652399013" sldId="257"/>
            <ac:picMk id="6" creationId="{C7284560-B027-4FA0-9E47-E458B9AB4DD4}"/>
          </ac:picMkLst>
        </pc:picChg>
        <pc:picChg chg="add del">
          <ac:chgData name="BRYANT MAKE" userId="1bf0b19fd3cee7b2" providerId="LiveId" clId="{705BA0B6-02D1-4287-9F98-50CE526E8020}" dt="2023-05-25T06:37:55.470" v="176" actId="22"/>
          <ac:picMkLst>
            <pc:docMk/>
            <pc:sldMk cId="2652399013" sldId="257"/>
            <ac:picMk id="9" creationId="{D420CAB3-6765-4607-8539-A6EC311A0845}"/>
          </ac:picMkLst>
        </pc:picChg>
      </pc:sldChg>
      <pc:sldChg chg="addSp delSp modSp new mod">
        <pc:chgData name="BRYANT MAKE" userId="1bf0b19fd3cee7b2" providerId="LiveId" clId="{705BA0B6-02D1-4287-9F98-50CE526E8020}" dt="2023-05-25T06:41:37.229" v="396" actId="1076"/>
        <pc:sldMkLst>
          <pc:docMk/>
          <pc:sldMk cId="1822731562" sldId="258"/>
        </pc:sldMkLst>
        <pc:spChg chg="del">
          <ac:chgData name="BRYANT MAKE" userId="1bf0b19fd3cee7b2" providerId="LiveId" clId="{705BA0B6-02D1-4287-9F98-50CE526E8020}" dt="2023-05-25T06:37:58.536" v="178" actId="478"/>
          <ac:spMkLst>
            <pc:docMk/>
            <pc:sldMk cId="1822731562" sldId="258"/>
            <ac:spMk id="2" creationId="{7562B5AF-1C05-46EE-AE6C-7BCB7B7D4424}"/>
          </ac:spMkLst>
        </pc:spChg>
        <pc:spChg chg="del">
          <ac:chgData name="BRYANT MAKE" userId="1bf0b19fd3cee7b2" providerId="LiveId" clId="{705BA0B6-02D1-4287-9F98-50CE526E8020}" dt="2023-05-25T06:37:58.536" v="178" actId="478"/>
          <ac:spMkLst>
            <pc:docMk/>
            <pc:sldMk cId="1822731562" sldId="258"/>
            <ac:spMk id="3" creationId="{5B8B59BE-F463-4A92-AB7C-7469D3068523}"/>
          </ac:spMkLst>
        </pc:spChg>
        <pc:spChg chg="add del mod">
          <ac:chgData name="BRYANT MAKE" userId="1bf0b19fd3cee7b2" providerId="LiveId" clId="{705BA0B6-02D1-4287-9F98-50CE526E8020}" dt="2023-05-25T06:38:09.104" v="195" actId="20577"/>
          <ac:spMkLst>
            <pc:docMk/>
            <pc:sldMk cId="1822731562" sldId="258"/>
            <ac:spMk id="4" creationId="{ECCB18E7-EC5D-424A-940B-F859F2E13EE4}"/>
          </ac:spMkLst>
        </pc:spChg>
        <pc:spChg chg="add del mod">
          <ac:chgData name="BRYANT MAKE" userId="1bf0b19fd3cee7b2" providerId="LiveId" clId="{705BA0B6-02D1-4287-9F98-50CE526E8020}" dt="2023-05-25T06:38:13.761" v="197"/>
          <ac:spMkLst>
            <pc:docMk/>
            <pc:sldMk cId="1822731562" sldId="258"/>
            <ac:spMk id="5" creationId="{EE7C9275-9F51-4EA0-8764-907C523E0384}"/>
          </ac:spMkLst>
        </pc:spChg>
        <pc:spChg chg="add mod">
          <ac:chgData name="BRYANT MAKE" userId="1bf0b19fd3cee7b2" providerId="LiveId" clId="{705BA0B6-02D1-4287-9F98-50CE526E8020}" dt="2023-05-25T06:39:23.790" v="227" actId="13822"/>
          <ac:spMkLst>
            <pc:docMk/>
            <pc:sldMk cId="1822731562" sldId="258"/>
            <ac:spMk id="7" creationId="{FDDA61AF-7344-4853-AF9E-A80A324F68E4}"/>
          </ac:spMkLst>
        </pc:spChg>
        <pc:spChg chg="add mod">
          <ac:chgData name="BRYANT MAKE" userId="1bf0b19fd3cee7b2" providerId="LiveId" clId="{705BA0B6-02D1-4287-9F98-50CE526E8020}" dt="2023-05-25T06:39:17.618" v="226" actId="1076"/>
          <ac:spMkLst>
            <pc:docMk/>
            <pc:sldMk cId="1822731562" sldId="258"/>
            <ac:spMk id="8" creationId="{49CC7E6D-E350-480E-9DA9-2C9E57617E43}"/>
          </ac:spMkLst>
        </pc:spChg>
        <pc:spChg chg="add mod">
          <ac:chgData name="BRYANT MAKE" userId="1bf0b19fd3cee7b2" providerId="LiveId" clId="{705BA0B6-02D1-4287-9F98-50CE526E8020}" dt="2023-05-25T06:41:37.229" v="396" actId="1076"/>
          <ac:spMkLst>
            <pc:docMk/>
            <pc:sldMk cId="1822731562" sldId="258"/>
            <ac:spMk id="11" creationId="{01470C47-AE5D-4F5C-894B-4C293A365148}"/>
          </ac:spMkLst>
        </pc:spChg>
        <pc:picChg chg="add mod">
          <ac:chgData name="BRYANT MAKE" userId="1bf0b19fd3cee7b2" providerId="LiveId" clId="{705BA0B6-02D1-4287-9F98-50CE526E8020}" dt="2023-05-25T06:38:35.826" v="203" actId="1076"/>
          <ac:picMkLst>
            <pc:docMk/>
            <pc:sldMk cId="1822731562" sldId="258"/>
            <ac:picMk id="6" creationId="{688019EB-0BF1-48AD-8E7E-03B83103D44F}"/>
          </ac:picMkLst>
        </pc:picChg>
        <pc:cxnChg chg="add">
          <ac:chgData name="BRYANT MAKE" userId="1bf0b19fd3cee7b2" providerId="LiveId" clId="{705BA0B6-02D1-4287-9F98-50CE526E8020}" dt="2023-05-25T06:39:40.187" v="228" actId="11529"/>
          <ac:cxnSpMkLst>
            <pc:docMk/>
            <pc:sldMk cId="1822731562" sldId="258"/>
            <ac:cxnSpMk id="10" creationId="{29CFFCEE-8011-45FB-A955-A110466EDF1B}"/>
          </ac:cxnSpMkLst>
        </pc:cxnChg>
      </pc:sldChg>
      <pc:sldChg chg="new del">
        <pc:chgData name="BRYANT MAKE" userId="1bf0b19fd3cee7b2" providerId="LiveId" clId="{705BA0B6-02D1-4287-9F98-50CE526E8020}" dt="2023-05-25T06:33:13.069" v="61" actId="680"/>
        <pc:sldMkLst>
          <pc:docMk/>
          <pc:sldMk cId="1868320606" sldId="258"/>
        </pc:sldMkLst>
      </pc:sldChg>
      <pc:sldChg chg="addSp delSp modSp new mod">
        <pc:chgData name="BRYANT MAKE" userId="1bf0b19fd3cee7b2" providerId="LiveId" clId="{705BA0B6-02D1-4287-9F98-50CE526E8020}" dt="2023-05-25T06:51:49.019" v="791" actId="20577"/>
        <pc:sldMkLst>
          <pc:docMk/>
          <pc:sldMk cId="1548183873" sldId="259"/>
        </pc:sldMkLst>
        <pc:spChg chg="del">
          <ac:chgData name="BRYANT MAKE" userId="1bf0b19fd3cee7b2" providerId="LiveId" clId="{705BA0B6-02D1-4287-9F98-50CE526E8020}" dt="2023-05-25T06:43:23.028" v="398" actId="478"/>
          <ac:spMkLst>
            <pc:docMk/>
            <pc:sldMk cId="1548183873" sldId="259"/>
            <ac:spMk id="2" creationId="{64A5E7FE-EC2D-4A59-BF1B-E3C0A5153954}"/>
          </ac:spMkLst>
        </pc:spChg>
        <pc:spChg chg="del">
          <ac:chgData name="BRYANT MAKE" userId="1bf0b19fd3cee7b2" providerId="LiveId" clId="{705BA0B6-02D1-4287-9F98-50CE526E8020}" dt="2023-05-25T06:43:23.028" v="398" actId="478"/>
          <ac:spMkLst>
            <pc:docMk/>
            <pc:sldMk cId="1548183873" sldId="259"/>
            <ac:spMk id="3" creationId="{18586E61-810D-4811-A72F-FE153E0807D0}"/>
          </ac:spMkLst>
        </pc:spChg>
        <pc:spChg chg="add mod">
          <ac:chgData name="BRYANT MAKE" userId="1bf0b19fd3cee7b2" providerId="LiveId" clId="{705BA0B6-02D1-4287-9F98-50CE526E8020}" dt="2023-05-25T06:43:39.269" v="403" actId="14100"/>
          <ac:spMkLst>
            <pc:docMk/>
            <pc:sldMk cId="1548183873" sldId="259"/>
            <ac:spMk id="4" creationId="{3BEEF90F-23D3-47D4-9A7F-9B1399DE03BB}"/>
          </ac:spMkLst>
        </pc:spChg>
        <pc:spChg chg="add del mod">
          <ac:chgData name="BRYANT MAKE" userId="1bf0b19fd3cee7b2" providerId="LiveId" clId="{705BA0B6-02D1-4287-9F98-50CE526E8020}" dt="2023-05-25T06:44:13.327" v="422" actId="11529"/>
          <ac:spMkLst>
            <pc:docMk/>
            <pc:sldMk cId="1548183873" sldId="259"/>
            <ac:spMk id="6" creationId="{CD065A16-7BE8-42DF-A227-ABB37C6DED8C}"/>
          </ac:spMkLst>
        </pc:spChg>
        <pc:spChg chg="add mod ord">
          <ac:chgData name="BRYANT MAKE" userId="1bf0b19fd3cee7b2" providerId="LiveId" clId="{705BA0B6-02D1-4287-9F98-50CE526E8020}" dt="2023-05-25T06:50:41.417" v="745" actId="1076"/>
          <ac:spMkLst>
            <pc:docMk/>
            <pc:sldMk cId="1548183873" sldId="259"/>
            <ac:spMk id="7" creationId="{22D81525-B374-414E-A3C1-9ED831D730BF}"/>
          </ac:spMkLst>
        </pc:spChg>
        <pc:spChg chg="add mod">
          <ac:chgData name="BRYANT MAKE" userId="1bf0b19fd3cee7b2" providerId="LiveId" clId="{705BA0B6-02D1-4287-9F98-50CE526E8020}" dt="2023-05-25T06:50:41.417" v="745" actId="1076"/>
          <ac:spMkLst>
            <pc:docMk/>
            <pc:sldMk cId="1548183873" sldId="259"/>
            <ac:spMk id="12" creationId="{E1A6AF13-1294-4C5A-9B67-85AF931A5B89}"/>
          </ac:spMkLst>
        </pc:spChg>
        <pc:spChg chg="add mod">
          <ac:chgData name="BRYANT MAKE" userId="1bf0b19fd3cee7b2" providerId="LiveId" clId="{705BA0B6-02D1-4287-9F98-50CE526E8020}" dt="2023-05-25T06:50:41.417" v="745" actId="1076"/>
          <ac:spMkLst>
            <pc:docMk/>
            <pc:sldMk cId="1548183873" sldId="259"/>
            <ac:spMk id="13" creationId="{61710A95-C1A7-462E-9C37-8DE3B35B7333}"/>
          </ac:spMkLst>
        </pc:spChg>
        <pc:spChg chg="add mod">
          <ac:chgData name="BRYANT MAKE" userId="1bf0b19fd3cee7b2" providerId="LiveId" clId="{705BA0B6-02D1-4287-9F98-50CE526E8020}" dt="2023-05-25T06:51:49.019" v="791" actId="20577"/>
          <ac:spMkLst>
            <pc:docMk/>
            <pc:sldMk cId="1548183873" sldId="259"/>
            <ac:spMk id="16" creationId="{8A882D52-2C08-4D90-897A-BC99FD5C170E}"/>
          </ac:spMkLst>
        </pc:spChg>
        <pc:spChg chg="add mod">
          <ac:chgData name="BRYANT MAKE" userId="1bf0b19fd3cee7b2" providerId="LiveId" clId="{705BA0B6-02D1-4287-9F98-50CE526E8020}" dt="2023-05-25T06:51:46.750" v="790" actId="20577"/>
          <ac:spMkLst>
            <pc:docMk/>
            <pc:sldMk cId="1548183873" sldId="259"/>
            <ac:spMk id="19" creationId="{CF67C5D3-1BD9-4BB3-A18B-E0B54C68CA0D}"/>
          </ac:spMkLst>
        </pc:spChg>
        <pc:picChg chg="add mod">
          <ac:chgData name="BRYANT MAKE" userId="1bf0b19fd3cee7b2" providerId="LiveId" clId="{705BA0B6-02D1-4287-9F98-50CE526E8020}" dt="2023-05-25T06:50:41.417" v="745" actId="1076"/>
          <ac:picMkLst>
            <pc:docMk/>
            <pc:sldMk cId="1548183873" sldId="259"/>
            <ac:picMk id="5" creationId="{FA99095D-4831-4D5C-BB0D-EA158B559C85}"/>
          </ac:picMkLst>
        </pc:picChg>
        <pc:cxnChg chg="add del">
          <ac:chgData name="BRYANT MAKE" userId="1bf0b19fd3cee7b2" providerId="LiveId" clId="{705BA0B6-02D1-4287-9F98-50CE526E8020}" dt="2023-05-25T06:45:15.377" v="440" actId="11529"/>
          <ac:cxnSpMkLst>
            <pc:docMk/>
            <pc:sldMk cId="1548183873" sldId="259"/>
            <ac:cxnSpMk id="9" creationId="{874E2E2F-3DB9-47F0-879F-135537BDE47F}"/>
          </ac:cxnSpMkLst>
        </pc:cxnChg>
        <pc:cxnChg chg="add mod">
          <ac:chgData name="BRYANT MAKE" userId="1bf0b19fd3cee7b2" providerId="LiveId" clId="{705BA0B6-02D1-4287-9F98-50CE526E8020}" dt="2023-05-25T06:50:41.417" v="745" actId="1076"/>
          <ac:cxnSpMkLst>
            <pc:docMk/>
            <pc:sldMk cId="1548183873" sldId="259"/>
            <ac:cxnSpMk id="11" creationId="{D1225605-5E13-485E-B4E7-3BD98291A08C}"/>
          </ac:cxnSpMkLst>
        </pc:cxnChg>
        <pc:cxnChg chg="add mod">
          <ac:chgData name="BRYANT MAKE" userId="1bf0b19fd3cee7b2" providerId="LiveId" clId="{705BA0B6-02D1-4287-9F98-50CE526E8020}" dt="2023-05-25T06:50:41.417" v="745" actId="1076"/>
          <ac:cxnSpMkLst>
            <pc:docMk/>
            <pc:sldMk cId="1548183873" sldId="259"/>
            <ac:cxnSpMk id="15" creationId="{4B375560-5521-4657-9176-FF10FF372B5A}"/>
          </ac:cxnSpMkLst>
        </pc:cxnChg>
        <pc:cxnChg chg="add">
          <ac:chgData name="BRYANT MAKE" userId="1bf0b19fd3cee7b2" providerId="LiveId" clId="{705BA0B6-02D1-4287-9F98-50CE526E8020}" dt="2023-05-25T06:50:57.110" v="746" actId="11529"/>
          <ac:cxnSpMkLst>
            <pc:docMk/>
            <pc:sldMk cId="1548183873" sldId="259"/>
            <ac:cxnSpMk id="18" creationId="{BFC56AEC-2C49-4795-A6CA-E5186D57CBA6}"/>
          </ac:cxnSpMkLst>
        </pc:cxnChg>
      </pc:sldChg>
      <pc:sldChg chg="addSp delSp modSp new mod">
        <pc:chgData name="BRYANT MAKE" userId="1bf0b19fd3cee7b2" providerId="LiveId" clId="{705BA0B6-02D1-4287-9F98-50CE526E8020}" dt="2023-05-25T06:54:21.325" v="943" actId="11529"/>
        <pc:sldMkLst>
          <pc:docMk/>
          <pc:sldMk cId="4117583963" sldId="260"/>
        </pc:sldMkLst>
        <pc:spChg chg="del">
          <ac:chgData name="BRYANT MAKE" userId="1bf0b19fd3cee7b2" providerId="LiveId" clId="{705BA0B6-02D1-4287-9F98-50CE526E8020}" dt="2023-05-25T06:52:03.796" v="793" actId="478"/>
          <ac:spMkLst>
            <pc:docMk/>
            <pc:sldMk cId="4117583963" sldId="260"/>
            <ac:spMk id="2" creationId="{EAB130D5-26B5-4D18-8753-B3FA7E15CECB}"/>
          </ac:spMkLst>
        </pc:spChg>
        <pc:spChg chg="del">
          <ac:chgData name="BRYANT MAKE" userId="1bf0b19fd3cee7b2" providerId="LiveId" clId="{705BA0B6-02D1-4287-9F98-50CE526E8020}" dt="2023-05-25T06:52:03.796" v="793" actId="478"/>
          <ac:spMkLst>
            <pc:docMk/>
            <pc:sldMk cId="4117583963" sldId="260"/>
            <ac:spMk id="3" creationId="{ACB589ED-41C3-4E17-9D3A-E46ED88FE779}"/>
          </ac:spMkLst>
        </pc:spChg>
        <pc:spChg chg="add mod">
          <ac:chgData name="BRYANT MAKE" userId="1bf0b19fd3cee7b2" providerId="LiveId" clId="{705BA0B6-02D1-4287-9F98-50CE526E8020}" dt="2023-05-25T06:52:18.271" v="812" actId="20577"/>
          <ac:spMkLst>
            <pc:docMk/>
            <pc:sldMk cId="4117583963" sldId="260"/>
            <ac:spMk id="4" creationId="{76887BE2-CA4D-4D84-8F85-0A817501DA14}"/>
          </ac:spMkLst>
        </pc:spChg>
        <pc:spChg chg="add mod">
          <ac:chgData name="BRYANT MAKE" userId="1bf0b19fd3cee7b2" providerId="LiveId" clId="{705BA0B6-02D1-4287-9F98-50CE526E8020}" dt="2023-05-25T06:53:16.328" v="869" actId="20577"/>
          <ac:spMkLst>
            <pc:docMk/>
            <pc:sldMk cId="4117583963" sldId="260"/>
            <ac:spMk id="8" creationId="{637D0776-189F-435E-81FB-FC53EA97552C}"/>
          </ac:spMkLst>
        </pc:spChg>
        <pc:spChg chg="add mod">
          <ac:chgData name="BRYANT MAKE" userId="1bf0b19fd3cee7b2" providerId="LiveId" clId="{705BA0B6-02D1-4287-9F98-50CE526E8020}" dt="2023-05-25T06:54:14.767" v="942" actId="14100"/>
          <ac:spMkLst>
            <pc:docMk/>
            <pc:sldMk cId="4117583963" sldId="260"/>
            <ac:spMk id="13" creationId="{6AAE23D1-5E10-4B00-BB23-E802E1F58526}"/>
          </ac:spMkLst>
        </pc:spChg>
        <pc:picChg chg="add mod">
          <ac:chgData name="BRYANT MAKE" userId="1bf0b19fd3cee7b2" providerId="LiveId" clId="{705BA0B6-02D1-4287-9F98-50CE526E8020}" dt="2023-05-25T06:52:51.181" v="817" actId="1076"/>
          <ac:picMkLst>
            <pc:docMk/>
            <pc:sldMk cId="4117583963" sldId="260"/>
            <ac:picMk id="5" creationId="{2FF17BCA-2B9D-4F55-B5D3-D65544916807}"/>
          </ac:picMkLst>
        </pc:picChg>
        <pc:cxnChg chg="add mod">
          <ac:chgData name="BRYANT MAKE" userId="1bf0b19fd3cee7b2" providerId="LiveId" clId="{705BA0B6-02D1-4287-9F98-50CE526E8020}" dt="2023-05-25T06:52:55.504" v="818" actId="13822"/>
          <ac:cxnSpMkLst>
            <pc:docMk/>
            <pc:sldMk cId="4117583963" sldId="260"/>
            <ac:cxnSpMk id="7" creationId="{91540F8D-9C7A-4174-AEEE-2AEB7C66CED5}"/>
          </ac:cxnSpMkLst>
        </pc:cxnChg>
        <pc:cxnChg chg="add mod">
          <ac:chgData name="BRYANT MAKE" userId="1bf0b19fd3cee7b2" providerId="LiveId" clId="{705BA0B6-02D1-4287-9F98-50CE526E8020}" dt="2023-05-25T06:53:23.546" v="871" actId="13822"/>
          <ac:cxnSpMkLst>
            <pc:docMk/>
            <pc:sldMk cId="4117583963" sldId="260"/>
            <ac:cxnSpMk id="10" creationId="{C810D4FA-F794-4968-A89D-319A7C064F75}"/>
          </ac:cxnSpMkLst>
        </pc:cxnChg>
        <pc:cxnChg chg="add mod">
          <ac:chgData name="BRYANT MAKE" userId="1bf0b19fd3cee7b2" providerId="LiveId" clId="{705BA0B6-02D1-4287-9F98-50CE526E8020}" dt="2023-05-25T06:53:30.895" v="873" actId="13822"/>
          <ac:cxnSpMkLst>
            <pc:docMk/>
            <pc:sldMk cId="4117583963" sldId="260"/>
            <ac:cxnSpMk id="12" creationId="{E4DCD488-5E5E-46CA-9605-87C4CC21A372}"/>
          </ac:cxnSpMkLst>
        </pc:cxnChg>
        <pc:cxnChg chg="add">
          <ac:chgData name="BRYANT MAKE" userId="1bf0b19fd3cee7b2" providerId="LiveId" clId="{705BA0B6-02D1-4287-9F98-50CE526E8020}" dt="2023-05-25T06:54:21.325" v="943" actId="11529"/>
          <ac:cxnSpMkLst>
            <pc:docMk/>
            <pc:sldMk cId="4117583963" sldId="260"/>
            <ac:cxnSpMk id="15" creationId="{33C9BCEF-2FD5-4794-ABA6-AA263DD8DF42}"/>
          </ac:cxnSpMkLst>
        </pc:cxnChg>
      </pc:sldChg>
      <pc:sldChg chg="addSp delSp modSp new mod">
        <pc:chgData name="BRYANT MAKE" userId="1bf0b19fd3cee7b2" providerId="LiveId" clId="{705BA0B6-02D1-4287-9F98-50CE526E8020}" dt="2023-05-25T06:57:36.324" v="1000" actId="20577"/>
        <pc:sldMkLst>
          <pc:docMk/>
          <pc:sldMk cId="3486779507" sldId="261"/>
        </pc:sldMkLst>
        <pc:spChg chg="del">
          <ac:chgData name="BRYANT MAKE" userId="1bf0b19fd3cee7b2" providerId="LiveId" clId="{705BA0B6-02D1-4287-9F98-50CE526E8020}" dt="2023-05-25T06:56:31.080" v="945" actId="478"/>
          <ac:spMkLst>
            <pc:docMk/>
            <pc:sldMk cId="3486779507" sldId="261"/>
            <ac:spMk id="2" creationId="{990689C1-E218-4F8B-9DC0-1D2B810EDF3F}"/>
          </ac:spMkLst>
        </pc:spChg>
        <pc:spChg chg="del">
          <ac:chgData name="BRYANT MAKE" userId="1bf0b19fd3cee7b2" providerId="LiveId" clId="{705BA0B6-02D1-4287-9F98-50CE526E8020}" dt="2023-05-25T06:56:31.080" v="945" actId="478"/>
          <ac:spMkLst>
            <pc:docMk/>
            <pc:sldMk cId="3486779507" sldId="261"/>
            <ac:spMk id="3" creationId="{571D968C-35D4-4982-9BE0-FF580077F69D}"/>
          </ac:spMkLst>
        </pc:spChg>
        <pc:spChg chg="add mod">
          <ac:chgData name="BRYANT MAKE" userId="1bf0b19fd3cee7b2" providerId="LiveId" clId="{705BA0B6-02D1-4287-9F98-50CE526E8020}" dt="2023-05-25T06:56:38.008" v="952" actId="20577"/>
          <ac:spMkLst>
            <pc:docMk/>
            <pc:sldMk cId="3486779507" sldId="261"/>
            <ac:spMk id="4" creationId="{E746C8EA-AA78-4682-9126-5AC608E548DA}"/>
          </ac:spMkLst>
        </pc:spChg>
        <pc:spChg chg="add mod">
          <ac:chgData name="BRYANT MAKE" userId="1bf0b19fd3cee7b2" providerId="LiveId" clId="{705BA0B6-02D1-4287-9F98-50CE526E8020}" dt="2023-05-25T06:57:24.227" v="990" actId="1076"/>
          <ac:spMkLst>
            <pc:docMk/>
            <pc:sldMk cId="3486779507" sldId="261"/>
            <ac:spMk id="10" creationId="{78EA7F03-AD77-47C7-83DB-45F371129390}"/>
          </ac:spMkLst>
        </pc:spChg>
        <pc:spChg chg="add mod">
          <ac:chgData name="BRYANT MAKE" userId="1bf0b19fd3cee7b2" providerId="LiveId" clId="{705BA0B6-02D1-4287-9F98-50CE526E8020}" dt="2023-05-25T06:57:36.324" v="1000" actId="20577"/>
          <ac:spMkLst>
            <pc:docMk/>
            <pc:sldMk cId="3486779507" sldId="261"/>
            <ac:spMk id="13" creationId="{CC3EB7E7-8DAE-48A2-A300-070BB4C0BC65}"/>
          </ac:spMkLst>
        </pc:spChg>
        <pc:picChg chg="add mod">
          <ac:chgData name="BRYANT MAKE" userId="1bf0b19fd3cee7b2" providerId="LiveId" clId="{705BA0B6-02D1-4287-9F98-50CE526E8020}" dt="2023-05-25T06:57:04.851" v="957" actId="1076"/>
          <ac:picMkLst>
            <pc:docMk/>
            <pc:sldMk cId="3486779507" sldId="261"/>
            <ac:picMk id="6" creationId="{7A154DFF-E284-42CE-A4AA-B314C8159693}"/>
          </ac:picMkLst>
        </pc:picChg>
        <pc:cxnChg chg="add mod">
          <ac:chgData name="BRYANT MAKE" userId="1bf0b19fd3cee7b2" providerId="LiveId" clId="{705BA0B6-02D1-4287-9F98-50CE526E8020}" dt="2023-05-25T06:57:11.294" v="960" actId="14100"/>
          <ac:cxnSpMkLst>
            <pc:docMk/>
            <pc:sldMk cId="3486779507" sldId="261"/>
            <ac:cxnSpMk id="8" creationId="{A7FF958A-7AAC-4494-B319-B984D6AEE604}"/>
          </ac:cxnSpMkLst>
        </pc:cxnChg>
        <pc:cxnChg chg="add mod">
          <ac:chgData name="BRYANT MAKE" userId="1bf0b19fd3cee7b2" providerId="LiveId" clId="{705BA0B6-02D1-4287-9F98-50CE526E8020}" dt="2023-05-25T06:57:30.428" v="992" actId="13822"/>
          <ac:cxnSpMkLst>
            <pc:docMk/>
            <pc:sldMk cId="3486779507" sldId="261"/>
            <ac:cxnSpMk id="12" creationId="{5B5236F8-8A86-4260-88F1-AC722D05B3AD}"/>
          </ac:cxnSpMkLst>
        </pc:cxnChg>
      </pc:sldChg>
      <pc:sldMasterChg chg="addSldLayout">
        <pc:chgData name="BRYANT MAKE" userId="1bf0b19fd3cee7b2" providerId="LiveId" clId="{705BA0B6-02D1-4287-9F98-50CE526E8020}" dt="2023-05-25T06:32:25.553" v="0" actId="680"/>
        <pc:sldMasterMkLst>
          <pc:docMk/>
          <pc:sldMasterMk cId="267708924" sldId="2147483648"/>
        </pc:sldMasterMkLst>
        <pc:sldLayoutChg chg="add">
          <pc:chgData name="BRYANT MAKE" userId="1bf0b19fd3cee7b2" providerId="LiveId" clId="{705BA0B6-02D1-4287-9F98-50CE526E8020}" dt="2023-05-25T06:32:25.553" v="0" actId="680"/>
          <pc:sldLayoutMkLst>
            <pc:docMk/>
            <pc:sldMasterMk cId="267708924" sldId="2147483648"/>
            <pc:sldLayoutMk cId="105269167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F4A49-6F46-4052-8A5B-717202DE6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D21AAC-4345-45DB-B633-2BDBC136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269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C8D42-69D2-4780-B3FD-5B67D32ED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25318B-4678-4960-98E0-F1DE0BAAE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 &amp; R-CNN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4DE293-4EAE-4E54-901C-48144636F8A1}"/>
              </a:ext>
            </a:extLst>
          </p:cNvPr>
          <p:cNvSpPr txBox="1"/>
          <p:nvPr/>
        </p:nvSpPr>
        <p:spPr>
          <a:xfrm>
            <a:off x="150920" y="106532"/>
            <a:ext cx="159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VL-Bert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284560-B027-4FA0-9E47-E458B9AB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15" y="621436"/>
            <a:ext cx="5952320" cy="26910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7F22E4-BABC-4D9E-96FC-B7847D756F1E}"/>
              </a:ext>
            </a:extLst>
          </p:cNvPr>
          <p:cNvSpPr txBox="1"/>
          <p:nvPr/>
        </p:nvSpPr>
        <p:spPr>
          <a:xfrm>
            <a:off x="284085" y="825623"/>
            <a:ext cx="3213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Visual Feature Embedding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Pre-training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9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CB18E7-EC5D-424A-940B-F859F2E13EE4}"/>
              </a:ext>
            </a:extLst>
          </p:cNvPr>
          <p:cNvSpPr txBox="1"/>
          <p:nvPr/>
        </p:nvSpPr>
        <p:spPr>
          <a:xfrm>
            <a:off x="150920" y="106532"/>
            <a:ext cx="159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8019EB-0BF1-48AD-8E7E-03B83103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70" y="976543"/>
            <a:ext cx="8093475" cy="3659091"/>
          </a:xfrm>
          <a:prstGeom prst="rect">
            <a:avLst/>
          </a:prstGeom>
        </p:spPr>
      </p:pic>
      <p:sp>
        <p:nvSpPr>
          <p:cNvPr id="7" name="左大括号 6">
            <a:extLst>
              <a:ext uri="{FF2B5EF4-FFF2-40B4-BE49-F238E27FC236}">
                <a16:creationId xmlns:a16="http://schemas.microsoft.com/office/drawing/2014/main" id="{FDDA61AF-7344-4853-AF9E-A80A324F68E4}"/>
              </a:ext>
            </a:extLst>
          </p:cNvPr>
          <p:cNvSpPr/>
          <p:nvPr/>
        </p:nvSpPr>
        <p:spPr>
          <a:xfrm>
            <a:off x="1867270" y="2806088"/>
            <a:ext cx="290004" cy="12865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CC7E6D-E350-480E-9DA9-2C9E57617E43}"/>
              </a:ext>
            </a:extLst>
          </p:cNvPr>
          <p:cNvSpPr txBox="1"/>
          <p:nvPr/>
        </p:nvSpPr>
        <p:spPr>
          <a:xfrm>
            <a:off x="677662" y="3244334"/>
            <a:ext cx="11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CFFCEE-8011-45FB-A955-A110466EDF1B}"/>
              </a:ext>
            </a:extLst>
          </p:cNvPr>
          <p:cNvCxnSpPr/>
          <p:nvPr/>
        </p:nvCxnSpPr>
        <p:spPr>
          <a:xfrm flipH="1">
            <a:off x="1571348" y="3764132"/>
            <a:ext cx="1171852" cy="15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1470C47-AE5D-4F5C-894B-4C293A365148}"/>
              </a:ext>
            </a:extLst>
          </p:cNvPr>
          <p:cNvSpPr txBox="1"/>
          <p:nvPr/>
        </p:nvSpPr>
        <p:spPr>
          <a:xfrm>
            <a:off x="329951" y="5437067"/>
            <a:ext cx="558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type of segment: A, B, C. A and B for the words from first and second input sentence. C for the </a:t>
            </a:r>
            <a:r>
              <a:rPr lang="en-US" altLang="zh-CN" dirty="0" err="1"/>
              <a:t>RoI</a:t>
            </a:r>
            <a:r>
              <a:rPr lang="en-US" altLang="zh-CN" dirty="0"/>
              <a:t> of input 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7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EEF90F-23D3-47D4-9A7F-9B1399DE03BB}"/>
              </a:ext>
            </a:extLst>
          </p:cNvPr>
          <p:cNvSpPr txBox="1"/>
          <p:nvPr/>
        </p:nvSpPr>
        <p:spPr>
          <a:xfrm>
            <a:off x="150920" y="106532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 Feature Embedding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99095D-4831-4D5C-BB0D-EA158B55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0" y="751180"/>
            <a:ext cx="8093475" cy="365909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22D81525-B374-414E-A3C1-9ED831D730BF}"/>
              </a:ext>
            </a:extLst>
          </p:cNvPr>
          <p:cNvSpPr/>
          <p:nvPr/>
        </p:nvSpPr>
        <p:spPr>
          <a:xfrm>
            <a:off x="1931633" y="2733120"/>
            <a:ext cx="3373515" cy="50824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225605-5E13-485E-B4E7-3BD98291A08C}"/>
              </a:ext>
            </a:extLst>
          </p:cNvPr>
          <p:cNvCxnSpPr>
            <a:stCxn id="7" idx="2"/>
          </p:cNvCxnSpPr>
          <p:nvPr/>
        </p:nvCxnSpPr>
        <p:spPr>
          <a:xfrm flipH="1">
            <a:off x="2171330" y="3241367"/>
            <a:ext cx="1447061" cy="16251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A6AF13-1294-4C5A-9B67-85AF931A5B89}"/>
              </a:ext>
            </a:extLst>
          </p:cNvPr>
          <p:cNvSpPr txBox="1"/>
          <p:nvPr/>
        </p:nvSpPr>
        <p:spPr>
          <a:xfrm>
            <a:off x="466725" y="4918518"/>
            <a:ext cx="3895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non-visual elements, the visual appearance features are extracted on the whole input image, by aping Fast R-CNN on an </a:t>
            </a:r>
            <a:r>
              <a:rPr lang="en-US" altLang="zh-CN" dirty="0" err="1"/>
              <a:t>RoI</a:t>
            </a:r>
            <a:r>
              <a:rPr lang="en-US" altLang="zh-CN" dirty="0"/>
              <a:t> covering the whole input image.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710A95-C1A7-462E-9C37-8DE3B35B7333}"/>
              </a:ext>
            </a:extLst>
          </p:cNvPr>
          <p:cNvSpPr/>
          <p:nvPr/>
        </p:nvSpPr>
        <p:spPr>
          <a:xfrm>
            <a:off x="5391150" y="2733120"/>
            <a:ext cx="1648104" cy="51490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B375560-5521-4657-9176-FF10FF372B5A}"/>
              </a:ext>
            </a:extLst>
          </p:cNvPr>
          <p:cNvCxnSpPr>
            <a:stCxn id="13" idx="2"/>
          </p:cNvCxnSpPr>
          <p:nvPr/>
        </p:nvCxnSpPr>
        <p:spPr>
          <a:xfrm>
            <a:off x="6215202" y="3248025"/>
            <a:ext cx="595173" cy="150495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A882D52-2C08-4D90-897A-BC99FD5C170E}"/>
              </a:ext>
            </a:extLst>
          </p:cNvPr>
          <p:cNvSpPr txBox="1"/>
          <p:nvPr/>
        </p:nvSpPr>
        <p:spPr>
          <a:xfrm>
            <a:off x="5391150" y="4866562"/>
            <a:ext cx="4181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the visual element corresponding to an </a:t>
            </a:r>
            <a:r>
              <a:rPr lang="en-US" altLang="zh-CN" dirty="0" err="1"/>
              <a:t>RoI</a:t>
            </a:r>
            <a:r>
              <a:rPr lang="en-US" altLang="zh-CN" dirty="0"/>
              <a:t>, the visual appearance feature is extracted by applying a Fast R-CNN.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FC56AEC-2C49-4795-A6CA-E5186D57CBA6}"/>
              </a:ext>
            </a:extLst>
          </p:cNvPr>
          <p:cNvCxnSpPr/>
          <p:nvPr/>
        </p:nvCxnSpPr>
        <p:spPr>
          <a:xfrm flipV="1">
            <a:off x="8162925" y="1790700"/>
            <a:ext cx="73028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F67C5D3-1BD9-4BB3-A18B-E0B54C68CA0D}"/>
              </a:ext>
            </a:extLst>
          </p:cNvPr>
          <p:cNvSpPr txBox="1"/>
          <p:nvPr/>
        </p:nvSpPr>
        <p:spPr>
          <a:xfrm>
            <a:off x="8893204" y="1495425"/>
            <a:ext cx="213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Compute geometry location relation of </a:t>
            </a:r>
            <a:r>
              <a:rPr lang="en-US" altLang="zh-CN" dirty="0" err="1"/>
              <a:t>RoI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18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887BE2-CA4D-4D84-8F85-0A817501DA14}"/>
              </a:ext>
            </a:extLst>
          </p:cNvPr>
          <p:cNvSpPr txBox="1"/>
          <p:nvPr/>
        </p:nvSpPr>
        <p:spPr>
          <a:xfrm>
            <a:off x="150920" y="106532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Pre-training Task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F17BCA-2B9D-4F55-B5D3-D6554491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0" y="1862368"/>
            <a:ext cx="8093475" cy="3659091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1540F8D-9C7A-4174-AEEE-2AEB7C66CED5}"/>
              </a:ext>
            </a:extLst>
          </p:cNvPr>
          <p:cNvCxnSpPr/>
          <p:nvPr/>
        </p:nvCxnSpPr>
        <p:spPr>
          <a:xfrm flipH="1" flipV="1">
            <a:off x="3038475" y="1981200"/>
            <a:ext cx="1162050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37D0776-189F-435E-81FB-FC53EA97552C}"/>
              </a:ext>
            </a:extLst>
          </p:cNvPr>
          <p:cNvSpPr txBox="1"/>
          <p:nvPr/>
        </p:nvSpPr>
        <p:spPr>
          <a:xfrm>
            <a:off x="1209675" y="1257300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 Clues means the visual features of </a:t>
            </a:r>
            <a:r>
              <a:rPr lang="en-US" altLang="zh-CN" dirty="0" err="1"/>
              <a:t>RoI</a:t>
            </a:r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10D4FA-F794-4968-A89D-319A7C064F75}"/>
              </a:ext>
            </a:extLst>
          </p:cNvPr>
          <p:cNvCxnSpPr/>
          <p:nvPr/>
        </p:nvCxnSpPr>
        <p:spPr>
          <a:xfrm flipV="1">
            <a:off x="6096000" y="1657350"/>
            <a:ext cx="257175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4DCD488-5E5E-46CA-9605-87C4CC21A372}"/>
              </a:ext>
            </a:extLst>
          </p:cNvPr>
          <p:cNvCxnSpPr/>
          <p:nvPr/>
        </p:nvCxnSpPr>
        <p:spPr>
          <a:xfrm flipH="1" flipV="1">
            <a:off x="3038475" y="1981200"/>
            <a:ext cx="2314575" cy="1990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AAE23D1-5E10-4B00-BB23-E802E1F58526}"/>
              </a:ext>
            </a:extLst>
          </p:cNvPr>
          <p:cNvSpPr txBox="1"/>
          <p:nvPr/>
        </p:nvSpPr>
        <p:spPr>
          <a:xfrm>
            <a:off x="5353050" y="674604"/>
            <a:ext cx="25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RoI</a:t>
            </a:r>
            <a:r>
              <a:rPr lang="en-US" altLang="zh-CN" dirty="0"/>
              <a:t> of input image will be covered by Zero Out.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C9BCEF-2FD5-4794-ABA6-AA263DD8DF42}"/>
              </a:ext>
            </a:extLst>
          </p:cNvPr>
          <p:cNvCxnSpPr/>
          <p:nvPr/>
        </p:nvCxnSpPr>
        <p:spPr>
          <a:xfrm flipV="1">
            <a:off x="6267450" y="1657350"/>
            <a:ext cx="85725" cy="2219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8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46C8EA-AA78-4682-9126-5AC608E548DA}"/>
              </a:ext>
            </a:extLst>
          </p:cNvPr>
          <p:cNvSpPr txBox="1"/>
          <p:nvPr/>
        </p:nvSpPr>
        <p:spPr>
          <a:xfrm>
            <a:off x="150920" y="106532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R-CNN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154DFF-E284-42CE-A4AA-B314C815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8" y="2148019"/>
            <a:ext cx="7649207" cy="222395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FF958A-7AAC-4494-B319-B984D6AEE604}"/>
              </a:ext>
            </a:extLst>
          </p:cNvPr>
          <p:cNvCxnSpPr>
            <a:cxnSpLocks/>
          </p:cNvCxnSpPr>
          <p:nvPr/>
        </p:nvCxnSpPr>
        <p:spPr>
          <a:xfrm flipV="1">
            <a:off x="3781425" y="1381125"/>
            <a:ext cx="466725" cy="76689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8EA7F03-AD77-47C7-83DB-45F371129390}"/>
              </a:ext>
            </a:extLst>
          </p:cNvPr>
          <p:cNvSpPr txBox="1"/>
          <p:nvPr/>
        </p:nvSpPr>
        <p:spPr>
          <a:xfrm>
            <a:off x="3133725" y="85355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Selective Search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5236F8-8A86-4260-88F1-AC722D05B3AD}"/>
              </a:ext>
            </a:extLst>
          </p:cNvPr>
          <p:cNvCxnSpPr/>
          <p:nvPr/>
        </p:nvCxnSpPr>
        <p:spPr>
          <a:xfrm flipV="1">
            <a:off x="6210300" y="1562100"/>
            <a:ext cx="53340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C3EB7E7-8DAE-48A2-A300-070BB4C0BC65}"/>
              </a:ext>
            </a:extLst>
          </p:cNvPr>
          <p:cNvSpPr txBox="1"/>
          <p:nvPr/>
        </p:nvSpPr>
        <p:spPr>
          <a:xfrm>
            <a:off x="5972175" y="949992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7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132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Week 6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BRYANT MAKE</dc:creator>
  <cp:lastModifiedBy>BRYANT MAKE</cp:lastModifiedBy>
  <cp:revision>1</cp:revision>
  <dcterms:created xsi:type="dcterms:W3CDTF">2023-05-25T06:32:23Z</dcterms:created>
  <dcterms:modified xsi:type="dcterms:W3CDTF">2023-05-25T06:57:37Z</dcterms:modified>
</cp:coreProperties>
</file>